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303" r:id="rId3"/>
    <p:sldId id="304" r:id="rId4"/>
    <p:sldId id="305" r:id="rId5"/>
    <p:sldId id="307" r:id="rId6"/>
    <p:sldId id="306" r:id="rId7"/>
    <p:sldId id="308" r:id="rId8"/>
    <p:sldId id="309" r:id="rId9"/>
    <p:sldId id="310" r:id="rId10"/>
    <p:sldId id="311" r:id="rId11"/>
    <p:sldId id="315" r:id="rId12"/>
    <p:sldId id="317" r:id="rId13"/>
    <p:sldId id="318" r:id="rId14"/>
    <p:sldId id="314" r:id="rId15"/>
    <p:sldId id="312" r:id="rId16"/>
    <p:sldId id="313" r:id="rId17"/>
    <p:sldId id="319" r:id="rId18"/>
    <p:sldId id="320" r:id="rId19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277" y="-8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각 삼각형 2">
            <a:extLst>
              <a:ext uri="{FF2B5EF4-FFF2-40B4-BE49-F238E27FC236}">
                <a16:creationId xmlns="" xmlns:a16="http://schemas.microsoft.com/office/drawing/2014/main" id="{3A714731-6D03-4E18-B8C6-D8E1F4F17412}"/>
              </a:ext>
            </a:extLst>
          </p:cNvPr>
          <p:cNvSpPr/>
          <p:nvPr userDrawn="1"/>
        </p:nvSpPr>
        <p:spPr>
          <a:xfrm flipH="1">
            <a:off x="0" y="1992796"/>
            <a:ext cx="9906000" cy="4865204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="" xmlns:a16="http://schemas.microsoft.com/office/drawing/2014/main" id="{DF1B6BC0-8338-40DD-BF30-626E17AD387E}"/>
              </a:ext>
            </a:extLst>
          </p:cNvPr>
          <p:cNvSpPr/>
          <p:nvPr userDrawn="1"/>
        </p:nvSpPr>
        <p:spPr>
          <a:xfrm flipH="1">
            <a:off x="0" y="2276872"/>
            <a:ext cx="9906000" cy="4581128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íì´ì¬ â¢">
            <a:extLst>
              <a:ext uri="{FF2B5EF4-FFF2-40B4-BE49-F238E27FC236}">
                <a16:creationId xmlns="" xmlns:a16="http://schemas.microsoft.com/office/drawing/2014/main" id="{8B696DBA-70BE-4EBC-8628-59B49C89E0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742" y="5664447"/>
            <a:ext cx="2446976" cy="69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15553" y="6237312"/>
            <a:ext cx="9921553" cy="620688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500534" y="267377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2" name="직사각형 7"/>
          <p:cNvSpPr/>
          <p:nvPr userDrawn="1"/>
        </p:nvSpPr>
        <p:spPr>
          <a:xfrm>
            <a:off x="-15552" y="6520259"/>
            <a:ext cx="9921552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  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4608" y="1916832"/>
            <a:ext cx="7200800" cy="1226567"/>
          </a:xfrm>
        </p:spPr>
        <p:txBody>
          <a:bodyPr>
            <a:noAutofit/>
          </a:bodyPr>
          <a:lstStyle/>
          <a:p>
            <a:pPr algn="l"/>
            <a:r>
              <a:rPr lang="ko-KR" altLang="en-US" sz="3600" b="1" dirty="0" smtClean="0">
                <a:solidFill>
                  <a:schemeClr val="tx1"/>
                </a:solidFill>
              </a:rPr>
              <a:t>실력 키우기 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- 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프로그래밍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ko-KR" altLang="en-US" sz="2800" dirty="0" smtClean="0"/>
              <a:t>실력 </a:t>
            </a:r>
            <a:r>
              <a:rPr lang="en-US" altLang="ko-KR" sz="2800" dirty="0" smtClean="0"/>
              <a:t>– </a:t>
            </a:r>
            <a:r>
              <a:rPr lang="ko-KR" altLang="en-US" dirty="0" smtClean="0"/>
              <a:t>문제</a:t>
            </a:r>
            <a:r>
              <a:rPr lang="en-US" altLang="ko-KR" dirty="0" smtClean="0"/>
              <a:t>6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48544" y="1017310"/>
            <a:ext cx="835292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  토끼의 </a:t>
            </a:r>
            <a:r>
              <a:rPr lang="ko-KR" altLang="en-US" b="1" dirty="0" err="1" smtClean="0"/>
              <a:t>개체수</a:t>
            </a:r>
            <a:r>
              <a:rPr lang="ko-KR" altLang="en-US" b="1" dirty="0" smtClean="0"/>
              <a:t> 계산하기 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 - </a:t>
            </a:r>
            <a:r>
              <a:rPr lang="ko-KR" altLang="en-US" dirty="0" smtClean="0"/>
              <a:t>필요한 기능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피보나치 수를 구현한 재귀 함수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- </a:t>
            </a:r>
            <a:r>
              <a:rPr lang="ko-KR" altLang="en-US" dirty="0" smtClean="0"/>
              <a:t>입력 받는 값 </a:t>
            </a:r>
            <a:r>
              <a:rPr lang="en-US" altLang="ko-KR" dirty="0" smtClean="0"/>
              <a:t>: 12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- </a:t>
            </a:r>
            <a:r>
              <a:rPr lang="ko-KR" altLang="en-US" dirty="0" smtClean="0"/>
              <a:t>출력 하는 값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토끼의 </a:t>
            </a:r>
            <a:r>
              <a:rPr lang="ko-KR" altLang="en-US" dirty="0" err="1" smtClean="0"/>
              <a:t>개체수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ko-KR" altLang="en-US" dirty="0" smtClean="0"/>
              <a:t>파일 이름 </a:t>
            </a:r>
            <a:r>
              <a:rPr lang="en-US" altLang="ko-KR" dirty="0" smtClean="0"/>
              <a:t>: fibonacci.py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--------------------------------------------------------------------------------------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712640" y="4018131"/>
            <a:ext cx="6768752" cy="1944216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 err="1" smtClean="0">
                <a:solidFill>
                  <a:sysClr val="windowText" lastClr="000000"/>
                </a:solidFill>
              </a:rPr>
              <a:t>첫번째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 달에 새로 태어난 토끼 </a:t>
            </a:r>
            <a:r>
              <a:rPr lang="ko-KR" altLang="en-US" sz="1600" dirty="0" err="1" smtClean="0">
                <a:solidFill>
                  <a:sysClr val="windowText" lastClr="000000"/>
                </a:solidFill>
              </a:rPr>
              <a:t>한쌍이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 있고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600" dirty="0" err="1" smtClean="0">
                <a:solidFill>
                  <a:sysClr val="windowText" lastClr="000000"/>
                </a:solidFill>
              </a:rPr>
              <a:t>둘째달에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 토끼가 커서 그대로 어른 토끼 </a:t>
            </a:r>
            <a:r>
              <a:rPr lang="ko-KR" altLang="en-US" sz="1600" dirty="0" err="1" smtClean="0">
                <a:solidFill>
                  <a:sysClr val="windowText" lastClr="000000"/>
                </a:solidFill>
              </a:rPr>
              <a:t>한쌍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600" dirty="0" err="1" smtClean="0">
                <a:solidFill>
                  <a:sysClr val="windowText" lastClr="000000"/>
                </a:solidFill>
              </a:rPr>
              <a:t>세째달에는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 새끼 </a:t>
            </a:r>
            <a:r>
              <a:rPr lang="ko-KR" altLang="en-US" sz="1600" dirty="0" err="1" smtClean="0">
                <a:solidFill>
                  <a:sysClr val="windowText" lastClr="000000"/>
                </a:solidFill>
              </a:rPr>
              <a:t>한쌍을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 낳아 어른 </a:t>
            </a:r>
            <a:r>
              <a:rPr lang="ko-KR" altLang="en-US" sz="1600" dirty="0" err="1" smtClean="0">
                <a:solidFill>
                  <a:sysClr val="windowText" lastClr="000000"/>
                </a:solidFill>
              </a:rPr>
              <a:t>한쌍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새끼 </a:t>
            </a:r>
            <a:r>
              <a:rPr lang="ko-KR" altLang="en-US" sz="1600" dirty="0" err="1" smtClean="0">
                <a:solidFill>
                  <a:sysClr val="windowText" lastClr="000000"/>
                </a:solidFill>
              </a:rPr>
              <a:t>두쌍을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 구성하는 규칙을 가지면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1</a:t>
            </a:r>
            <a:r>
              <a:rPr lang="ko-KR" altLang="en-US" sz="1600" dirty="0" err="1" smtClean="0">
                <a:solidFill>
                  <a:sysClr val="windowText" lastClr="000000"/>
                </a:solidFill>
              </a:rPr>
              <a:t>년후의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 토끼의 수는 몇 쌍일까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?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70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ko-KR" altLang="en-US" sz="2800" dirty="0" smtClean="0"/>
              <a:t>실력 </a:t>
            </a:r>
            <a:r>
              <a:rPr lang="en-US" altLang="ko-KR" sz="2800" dirty="0" smtClean="0"/>
              <a:t>– </a:t>
            </a:r>
            <a:r>
              <a:rPr lang="ko-KR" altLang="en-US" dirty="0" smtClean="0"/>
              <a:t>문제</a:t>
            </a:r>
            <a:r>
              <a:rPr lang="en-US" altLang="ko-KR" dirty="0" smtClean="0"/>
              <a:t>6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48544" y="1017310"/>
            <a:ext cx="835292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  피보나치 수열 구현 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--------------------------------------------------------------------------------------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704" y="2410353"/>
            <a:ext cx="4016088" cy="205757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5834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ko-KR" altLang="en-US" sz="2800" dirty="0" smtClean="0"/>
              <a:t>실력 </a:t>
            </a:r>
            <a:r>
              <a:rPr lang="en-US" altLang="ko-KR" sz="2800" dirty="0" smtClean="0"/>
              <a:t>– </a:t>
            </a:r>
            <a:r>
              <a:rPr lang="ko-KR" altLang="en-US" dirty="0" smtClean="0"/>
              <a:t>문제</a:t>
            </a:r>
            <a:r>
              <a:rPr lang="en-US" altLang="ko-KR" dirty="0"/>
              <a:t>7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48544" y="1017310"/>
            <a:ext cx="835292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  동명이인 찾기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 - </a:t>
            </a:r>
            <a:r>
              <a:rPr lang="ko-KR" altLang="en-US" dirty="0" smtClean="0"/>
              <a:t>필요한 기능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중복된 이름 찾기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- </a:t>
            </a:r>
            <a:r>
              <a:rPr lang="ko-KR" altLang="en-US" dirty="0" smtClean="0"/>
              <a:t>입력 받는 값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중복된 이름이 존재하는 리스트 자료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- </a:t>
            </a:r>
            <a:r>
              <a:rPr lang="ko-KR" altLang="en-US" dirty="0" smtClean="0"/>
              <a:t>출력 하는 값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중복된 이름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자료구조는 </a:t>
            </a:r>
            <a:r>
              <a:rPr lang="en-US" altLang="ko-KR" dirty="0" smtClean="0"/>
              <a:t>set()</a:t>
            </a:r>
            <a:r>
              <a:rPr lang="ko-KR" altLang="en-US" dirty="0" smtClean="0"/>
              <a:t>을 사용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ko-KR" altLang="en-US" dirty="0" smtClean="0"/>
              <a:t>파일 이름 </a:t>
            </a:r>
            <a:r>
              <a:rPr lang="en-US" altLang="ko-KR" dirty="0" smtClean="0"/>
              <a:t>: same_name.py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--------------------------------------------------------------------------------------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71938" y="4149080"/>
            <a:ext cx="7109454" cy="92333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 name = [“</a:t>
            </a:r>
            <a:r>
              <a:rPr lang="ko-KR" altLang="en-US" dirty="0" smtClean="0"/>
              <a:t>홍길동</a:t>
            </a:r>
            <a:r>
              <a:rPr lang="en-US" altLang="ko-KR" dirty="0" smtClean="0"/>
              <a:t>”, “</a:t>
            </a:r>
            <a:r>
              <a:rPr lang="ko-KR" altLang="en-US" dirty="0" smtClean="0"/>
              <a:t>이순신</a:t>
            </a:r>
            <a:r>
              <a:rPr lang="en-US" altLang="ko-KR" dirty="0" smtClean="0"/>
              <a:t>”, “</a:t>
            </a:r>
            <a:r>
              <a:rPr lang="ko-KR" altLang="en-US" dirty="0" smtClean="0"/>
              <a:t>이몽룡</a:t>
            </a:r>
            <a:r>
              <a:rPr lang="en-US" altLang="ko-KR" dirty="0" smtClean="0"/>
              <a:t>”, “</a:t>
            </a:r>
            <a:r>
              <a:rPr lang="ko-KR" altLang="en-US" dirty="0" err="1" smtClean="0"/>
              <a:t>성춘향</a:t>
            </a:r>
            <a:r>
              <a:rPr lang="en-US" altLang="ko-KR" dirty="0" smtClean="0"/>
              <a:t>”, “</a:t>
            </a:r>
            <a:r>
              <a:rPr lang="ko-KR" altLang="en-US" dirty="0" smtClean="0"/>
              <a:t>이순신</a:t>
            </a:r>
            <a:r>
              <a:rPr lang="en-US" altLang="ko-KR" dirty="0" smtClean="0"/>
              <a:t>”, “</a:t>
            </a:r>
            <a:r>
              <a:rPr lang="ko-KR" altLang="en-US" dirty="0" err="1" smtClean="0"/>
              <a:t>성춘향</a:t>
            </a:r>
            <a:r>
              <a:rPr lang="en-US" altLang="ko-KR" dirty="0" smtClean="0"/>
              <a:t>”]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057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ko-KR" altLang="en-US" sz="2800" dirty="0" smtClean="0"/>
              <a:t>실력 </a:t>
            </a:r>
            <a:r>
              <a:rPr lang="en-US" altLang="ko-KR" sz="2800" dirty="0" smtClean="0"/>
              <a:t>– </a:t>
            </a:r>
            <a:r>
              <a:rPr lang="ko-KR" altLang="en-US" dirty="0" smtClean="0"/>
              <a:t>문제</a:t>
            </a:r>
            <a:r>
              <a:rPr lang="en-US" altLang="ko-KR" dirty="0"/>
              <a:t>7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48544" y="1017310"/>
            <a:ext cx="835292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  동명이인 찾기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--------------------------------------------------------------------------------------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5" y="2204864"/>
            <a:ext cx="6217393" cy="42883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356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ko-KR" altLang="en-US" sz="2800" dirty="0" smtClean="0"/>
              <a:t>실력 </a:t>
            </a:r>
            <a:r>
              <a:rPr lang="en-US" altLang="ko-KR" sz="2800" dirty="0" smtClean="0"/>
              <a:t>– </a:t>
            </a:r>
            <a:r>
              <a:rPr lang="ko-KR" altLang="en-US" dirty="0" smtClean="0"/>
              <a:t>문제</a:t>
            </a:r>
            <a:r>
              <a:rPr lang="en-US" altLang="ko-KR" dirty="0"/>
              <a:t>8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48544" y="1017310"/>
            <a:ext cx="83529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  하위 디렉터리 검색하기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 - </a:t>
            </a:r>
            <a:r>
              <a:rPr lang="ko-KR" altLang="en-US" dirty="0" smtClean="0"/>
              <a:t>필요한 기능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디렉터리의 파일 검색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</a:t>
            </a:r>
            <a:r>
              <a:rPr lang="ko-KR" altLang="en-US" dirty="0"/>
              <a:t>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확장자</a:t>
            </a:r>
            <a:r>
              <a:rPr lang="ko-KR" altLang="en-US" dirty="0" smtClean="0"/>
              <a:t> 추출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-  </a:t>
            </a:r>
            <a:r>
              <a:rPr lang="en-US" altLang="ko-KR" dirty="0" err="1" smtClean="0"/>
              <a:t>os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 사</a:t>
            </a:r>
            <a:r>
              <a:rPr lang="ko-KR" altLang="en-US" dirty="0"/>
              <a:t>용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입력 받는 값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디렉터리 이름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- </a:t>
            </a:r>
            <a:r>
              <a:rPr lang="ko-KR" altLang="en-US" dirty="0" smtClean="0"/>
              <a:t>출력 하는 값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디렉터리 뿐만 아니라 그 하위 디렉터리의 파일 검색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ko-KR" altLang="en-US" dirty="0" smtClean="0"/>
              <a:t>파일 이름 </a:t>
            </a:r>
            <a:r>
              <a:rPr lang="en-US" altLang="ko-KR" dirty="0" smtClean="0"/>
              <a:t>: sub_dir_search.py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72555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ko-KR" altLang="en-US" sz="2800" dirty="0" smtClean="0"/>
              <a:t>실력 </a:t>
            </a:r>
            <a:r>
              <a:rPr lang="en-US" altLang="ko-KR" sz="2800" dirty="0" smtClean="0"/>
              <a:t>– </a:t>
            </a:r>
            <a:r>
              <a:rPr lang="ko-KR" altLang="en-US" dirty="0" smtClean="0"/>
              <a:t>문제</a:t>
            </a:r>
            <a:r>
              <a:rPr lang="en-US" altLang="ko-KR" dirty="0"/>
              <a:t>8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48544" y="1017310"/>
            <a:ext cx="835292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  하위 디렉터리 검색하기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--------------------------------------------------------------------------------------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2356138"/>
            <a:ext cx="6729044" cy="32311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1709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ko-KR" altLang="en-US" sz="2800" dirty="0" smtClean="0"/>
              <a:t>실력 </a:t>
            </a:r>
            <a:r>
              <a:rPr lang="en-US" altLang="ko-KR" sz="2800" dirty="0" smtClean="0"/>
              <a:t>– </a:t>
            </a:r>
            <a:r>
              <a:rPr lang="ko-KR" altLang="en-US" dirty="0" smtClean="0"/>
              <a:t>문제</a:t>
            </a:r>
            <a:r>
              <a:rPr lang="en-US" altLang="ko-KR" dirty="0"/>
              <a:t>8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955" y="1268760"/>
            <a:ext cx="7125318" cy="49839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7162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ko-KR" altLang="en-US" dirty="0" smtClean="0"/>
              <a:t>연습 문제 </a:t>
            </a:r>
            <a:r>
              <a:rPr lang="en-US" altLang="ko-KR" dirty="0" smtClean="0"/>
              <a:t>- function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305677"/>
            <a:ext cx="3316831" cy="51125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305677"/>
            <a:ext cx="4237087" cy="49686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9050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ko-KR" altLang="en-US" dirty="0" smtClean="0"/>
              <a:t>연습 문제 </a:t>
            </a:r>
            <a:r>
              <a:rPr lang="en-US" altLang="ko-KR" dirty="0" smtClean="0"/>
              <a:t>- function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556792"/>
            <a:ext cx="3240360" cy="38966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016" y="1569571"/>
            <a:ext cx="3154954" cy="384081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1519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ko-KR" altLang="en-US" sz="2800" dirty="0" smtClean="0"/>
              <a:t>실력 </a:t>
            </a:r>
            <a:r>
              <a:rPr lang="en-US" altLang="ko-KR" sz="2800" dirty="0" smtClean="0"/>
              <a:t>- </a:t>
            </a:r>
            <a:r>
              <a:rPr lang="ko-KR" altLang="en-US" dirty="0" smtClean="0"/>
              <a:t>문제</a:t>
            </a:r>
            <a:r>
              <a:rPr lang="en-US" altLang="ko-KR" dirty="0" smtClean="0"/>
              <a:t>1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48544" y="1017310"/>
            <a:ext cx="835292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  구구단 곱한 값 리스트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 - </a:t>
            </a:r>
            <a:r>
              <a:rPr lang="ko-KR" altLang="en-US" dirty="0" smtClean="0"/>
              <a:t>함수 정의 </a:t>
            </a:r>
            <a:r>
              <a:rPr lang="en-US" altLang="ko-KR" b="1" dirty="0" smtClean="0"/>
              <a:t>: </a:t>
            </a:r>
            <a:r>
              <a:rPr lang="en-US" altLang="ko-KR" dirty="0" err="1" smtClean="0"/>
              <a:t>gugu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dan</a:t>
            </a:r>
            <a:r>
              <a:rPr lang="en-US" altLang="ko-KR" dirty="0" smtClean="0"/>
              <a:t>)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</a:t>
            </a:r>
            <a:r>
              <a:rPr lang="ko-KR" altLang="en-US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입력 값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gugu</a:t>
            </a:r>
            <a:r>
              <a:rPr lang="en-US" altLang="ko-KR" dirty="0" smtClean="0"/>
              <a:t>(2)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- </a:t>
            </a:r>
            <a:r>
              <a:rPr lang="ko-KR" altLang="en-US" dirty="0" smtClean="0"/>
              <a:t>출력 값 </a:t>
            </a:r>
            <a:r>
              <a:rPr lang="en-US" altLang="ko-KR" dirty="0" smtClean="0"/>
              <a:t>= [2, 4, 6, 8. 10, 12, 14, 16, 18]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ko-KR" altLang="en-US" dirty="0" smtClean="0"/>
              <a:t>파일 이름 </a:t>
            </a:r>
            <a:r>
              <a:rPr lang="en-US" altLang="ko-KR" dirty="0" smtClean="0"/>
              <a:t>: gugulist.py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--------------------------------------------------------------------------------------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036" y="4018131"/>
            <a:ext cx="2911092" cy="23166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2815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ko-KR" altLang="en-US" sz="2800" dirty="0" smtClean="0"/>
              <a:t>실력 </a:t>
            </a:r>
            <a:r>
              <a:rPr lang="en-US" altLang="ko-KR" sz="2800" dirty="0" smtClean="0"/>
              <a:t>– </a:t>
            </a:r>
            <a:r>
              <a:rPr lang="ko-KR" altLang="en-US" dirty="0" smtClean="0"/>
              <a:t>문제</a:t>
            </a:r>
            <a:r>
              <a:rPr lang="en-US" altLang="ko-KR" dirty="0"/>
              <a:t>2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48544" y="1017310"/>
            <a:ext cx="83529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  </a:t>
            </a:r>
            <a:r>
              <a:rPr lang="en-US" altLang="ko-KR" b="1" dirty="0" smtClean="0"/>
              <a:t>3</a:t>
            </a:r>
            <a:r>
              <a:rPr lang="ko-KR" altLang="en-US" b="1" dirty="0" smtClean="0"/>
              <a:t>과 </a:t>
            </a:r>
            <a:r>
              <a:rPr lang="en-US" altLang="ko-KR" b="1" dirty="0" smtClean="0"/>
              <a:t>5</a:t>
            </a:r>
            <a:r>
              <a:rPr lang="ko-KR" altLang="en-US" b="1" dirty="0" smtClean="0"/>
              <a:t>의 배수의 합 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 - </a:t>
            </a:r>
            <a:r>
              <a:rPr lang="ko-KR" altLang="en-US" dirty="0" smtClean="0"/>
              <a:t>계산 범위 </a:t>
            </a:r>
            <a:r>
              <a:rPr lang="en-US" altLang="ko-KR" b="1" dirty="0" smtClean="0"/>
              <a:t>: </a:t>
            </a:r>
            <a:r>
              <a:rPr lang="en-US" altLang="ko-KR" dirty="0" smtClean="0"/>
              <a:t>1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까지의 자연수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</a:t>
            </a:r>
            <a:r>
              <a:rPr lang="ko-KR" altLang="en-US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결과 값 </a:t>
            </a:r>
            <a:r>
              <a:rPr lang="en-US" altLang="ko-KR" dirty="0" smtClean="0"/>
              <a:t>: 33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ko-KR" altLang="en-US" dirty="0" smtClean="0"/>
              <a:t>파일이름 </a:t>
            </a:r>
            <a:r>
              <a:rPr lang="en-US" altLang="ko-KR" dirty="0" smtClean="0"/>
              <a:t>: times_3_5.py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--------------------------------------------------------------------------------------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776" y="3458005"/>
            <a:ext cx="3391194" cy="317019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4497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ko-KR" altLang="en-US" sz="2800" dirty="0" smtClean="0"/>
              <a:t>실력 </a:t>
            </a:r>
            <a:r>
              <a:rPr lang="en-US" altLang="ko-KR" sz="2800" dirty="0" smtClean="0"/>
              <a:t>– </a:t>
            </a:r>
            <a:r>
              <a:rPr lang="ko-KR" altLang="en-US" dirty="0" smtClean="0"/>
              <a:t>문제</a:t>
            </a:r>
            <a:r>
              <a:rPr lang="en-US" altLang="ko-KR" dirty="0" smtClean="0"/>
              <a:t>3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48544" y="1017310"/>
            <a:ext cx="835292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  게시판 </a:t>
            </a:r>
            <a:r>
              <a:rPr lang="ko-KR" altLang="en-US" b="1" dirty="0" err="1" smtClean="0"/>
              <a:t>페이징하기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 - </a:t>
            </a:r>
            <a:r>
              <a:rPr lang="ko-KR" altLang="en-US" dirty="0" smtClean="0"/>
              <a:t>함수 정의 </a:t>
            </a:r>
            <a:r>
              <a:rPr lang="en-US" altLang="ko-KR" b="1" dirty="0" smtClean="0"/>
              <a:t>: </a:t>
            </a:r>
            <a:r>
              <a:rPr lang="en-US" altLang="ko-KR" dirty="0" err="1" smtClean="0"/>
              <a:t>getpage</a:t>
            </a:r>
            <a:r>
              <a:rPr lang="en-US" altLang="ko-KR" dirty="0" smtClean="0"/>
              <a:t>(x, y)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</a:t>
            </a:r>
            <a:r>
              <a:rPr lang="ko-KR" altLang="en-US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입력 받는 값 </a:t>
            </a:r>
            <a:r>
              <a:rPr lang="en-US" altLang="ko-KR" dirty="0" smtClean="0"/>
              <a:t>: x – </a:t>
            </a:r>
            <a:r>
              <a:rPr lang="ko-KR" altLang="en-US" dirty="0" err="1" smtClean="0"/>
              <a:t>게시글의</a:t>
            </a:r>
            <a:r>
              <a:rPr lang="ko-KR" altLang="en-US" dirty="0" smtClean="0"/>
              <a:t> 총 건수</a:t>
            </a:r>
            <a:r>
              <a:rPr lang="en-US" altLang="ko-KR" dirty="0" smtClean="0"/>
              <a:t>, y – </a:t>
            </a:r>
            <a:r>
              <a:rPr lang="ko-KR" altLang="en-US" dirty="0" smtClean="0"/>
              <a:t>한 페이지에 보여줄 </a:t>
            </a:r>
            <a:r>
              <a:rPr lang="ko-KR" altLang="en-US" dirty="0" err="1" smtClean="0"/>
              <a:t>게시글수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- </a:t>
            </a:r>
            <a:r>
              <a:rPr lang="ko-KR" altLang="en-US" dirty="0" smtClean="0"/>
              <a:t>출력 값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총 페이지 수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ko-KR" altLang="en-US" dirty="0" smtClean="0"/>
              <a:t>파일 이름 </a:t>
            </a:r>
            <a:r>
              <a:rPr lang="en-US" altLang="ko-KR" dirty="0" smtClean="0"/>
              <a:t>: paging.py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--------------------------------------------------------------------------------------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332484"/>
              </p:ext>
            </p:extLst>
          </p:nvPr>
        </p:nvGraphicFramePr>
        <p:xfrm>
          <a:off x="1568624" y="4037807"/>
          <a:ext cx="6552728" cy="20513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29279"/>
                <a:gridCol w="2264020"/>
                <a:gridCol w="2059429"/>
              </a:tblGrid>
              <a:tr h="4868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게시글의</a:t>
                      </a:r>
                      <a:r>
                        <a:rPr lang="ko-KR" altLang="en-US" sz="1600" dirty="0" smtClean="0"/>
                        <a:t> 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총 건수</a:t>
                      </a:r>
                      <a:r>
                        <a:rPr lang="en-US" altLang="ko-KR" sz="1600" dirty="0" smtClean="0"/>
                        <a:t>(x)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페이지당 보여줄 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err="1" smtClean="0"/>
                        <a:t>게시글</a:t>
                      </a:r>
                      <a:r>
                        <a:rPr lang="ko-KR" altLang="en-US" sz="1600" dirty="0" smtClean="0"/>
                        <a:t> 수</a:t>
                      </a:r>
                      <a:r>
                        <a:rPr lang="en-US" altLang="ko-KR" sz="1600" dirty="0" smtClean="0"/>
                        <a:t>(y)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페이지 번호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680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 anchor="ctr"/>
                </a:tc>
              </a:tr>
              <a:tr h="3680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15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 anchor="ctr"/>
                </a:tc>
              </a:tr>
              <a:tr h="3680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25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/>
                    </a:p>
                  </a:txBody>
                  <a:tcPr anchor="ctr"/>
                </a:tc>
              </a:tr>
              <a:tr h="3680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35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979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ko-KR" altLang="en-US" sz="2800" dirty="0" smtClean="0"/>
              <a:t>실력 </a:t>
            </a:r>
            <a:r>
              <a:rPr lang="en-US" altLang="ko-KR" sz="2800" dirty="0" smtClean="0"/>
              <a:t>– </a:t>
            </a:r>
            <a:r>
              <a:rPr lang="ko-KR" altLang="en-US" dirty="0" smtClean="0"/>
              <a:t>문제</a:t>
            </a:r>
            <a:r>
              <a:rPr lang="en-US" altLang="ko-KR" dirty="0" smtClean="0"/>
              <a:t>3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48544" y="1017310"/>
            <a:ext cx="835292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  게시판 </a:t>
            </a:r>
            <a:r>
              <a:rPr lang="ko-KR" altLang="en-US" b="1" dirty="0" err="1" smtClean="0"/>
              <a:t>페이징하기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--------------------------------------------------------------------------------------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775" y="2322466"/>
            <a:ext cx="3328097" cy="36988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6033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ko-KR" altLang="en-US" sz="2800" dirty="0" smtClean="0"/>
              <a:t>실력 </a:t>
            </a:r>
            <a:r>
              <a:rPr lang="en-US" altLang="ko-KR" sz="2800" dirty="0" smtClean="0"/>
              <a:t>– </a:t>
            </a:r>
            <a:r>
              <a:rPr lang="ko-KR" altLang="en-US" dirty="0" smtClean="0"/>
              <a:t>문제</a:t>
            </a:r>
            <a:r>
              <a:rPr lang="en-US" altLang="ko-KR" dirty="0" smtClean="0"/>
              <a:t>4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48544" y="1017310"/>
            <a:ext cx="83529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  간단 메모장 만들기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 - </a:t>
            </a:r>
            <a:r>
              <a:rPr lang="ko-KR" altLang="en-US" dirty="0" smtClean="0"/>
              <a:t>필요한 기능 </a:t>
            </a:r>
            <a:r>
              <a:rPr lang="en-US" altLang="ko-KR" b="1" dirty="0" smtClean="0"/>
              <a:t>: </a:t>
            </a:r>
            <a:r>
              <a:rPr lang="ko-KR" altLang="en-US" dirty="0" smtClean="0"/>
              <a:t>메모 추가하기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메모 조회하기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- sys </a:t>
            </a:r>
            <a:r>
              <a:rPr lang="ko-KR" altLang="en-US" dirty="0" smtClean="0"/>
              <a:t>모듈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sys.argv</a:t>
            </a:r>
            <a:r>
              <a:rPr lang="en-US" altLang="ko-KR" dirty="0" smtClean="0"/>
              <a:t>[] </a:t>
            </a:r>
            <a:r>
              <a:rPr lang="ko-KR" altLang="en-US" dirty="0" smtClean="0"/>
              <a:t>사용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</a:t>
            </a:r>
            <a:r>
              <a:rPr lang="ko-KR" altLang="en-US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입력 받는 값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메모 내용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프로그램 실행 옵션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추가쓰기</a:t>
            </a:r>
            <a:r>
              <a:rPr lang="en-US" altLang="ko-KR" dirty="0" smtClean="0"/>
              <a:t>: -a, </a:t>
            </a:r>
            <a:r>
              <a:rPr lang="ko-KR" altLang="en-US" dirty="0" smtClean="0"/>
              <a:t>읽기</a:t>
            </a:r>
            <a:r>
              <a:rPr lang="en-US" altLang="ko-KR" dirty="0" smtClean="0"/>
              <a:t>: -v)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- </a:t>
            </a:r>
            <a:r>
              <a:rPr lang="ko-KR" altLang="en-US" dirty="0" smtClean="0"/>
              <a:t>출력 하는 값 </a:t>
            </a:r>
            <a:r>
              <a:rPr lang="en-US" altLang="ko-KR" dirty="0" smtClean="0"/>
              <a:t>: memo.txt</a:t>
            </a:r>
            <a:r>
              <a:rPr lang="ko-KR" altLang="en-US" dirty="0" smtClean="0"/>
              <a:t>에 쓰기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ko-KR" altLang="en-US" dirty="0" smtClean="0"/>
              <a:t>파일 이름 </a:t>
            </a:r>
            <a:r>
              <a:rPr lang="en-US" altLang="ko-KR" dirty="0" smtClean="0"/>
              <a:t>: notepad.py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--------------------------------------------------------------------------------------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352600" y="4498331"/>
            <a:ext cx="6997284" cy="92333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 C</a:t>
            </a:r>
            <a:r>
              <a:rPr lang="en-US" altLang="ko-KR" dirty="0"/>
              <a:t>:\pyworks\exercise&gt;python notepad.py -a </a:t>
            </a:r>
            <a:r>
              <a:rPr lang="en-US" altLang="ko-KR" dirty="0" smtClean="0"/>
              <a:t>“Hello~ Python!!“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436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ko-KR" altLang="en-US" sz="2800" dirty="0" smtClean="0"/>
              <a:t>실력 </a:t>
            </a:r>
            <a:r>
              <a:rPr lang="en-US" altLang="ko-KR" sz="2800" dirty="0" smtClean="0"/>
              <a:t>– </a:t>
            </a:r>
            <a:r>
              <a:rPr lang="ko-KR" altLang="en-US" dirty="0" smtClean="0"/>
              <a:t>문제</a:t>
            </a:r>
            <a:r>
              <a:rPr lang="en-US" altLang="ko-KR" dirty="0" smtClean="0"/>
              <a:t>4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48544" y="1017310"/>
            <a:ext cx="835292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  간단 메모장 만들기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--------------------------------------------------------------------------------------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864" y="2371757"/>
            <a:ext cx="4115157" cy="39627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5" y="2356138"/>
            <a:ext cx="2147347" cy="9109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31951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ko-KR" altLang="en-US" sz="2800" dirty="0" smtClean="0"/>
              <a:t>실력 </a:t>
            </a:r>
            <a:r>
              <a:rPr lang="en-US" altLang="ko-KR" sz="2800" dirty="0" smtClean="0"/>
              <a:t>– </a:t>
            </a:r>
            <a:r>
              <a:rPr lang="ko-KR" altLang="en-US" dirty="0" smtClean="0"/>
              <a:t>문제</a:t>
            </a:r>
            <a:r>
              <a:rPr lang="en-US" altLang="ko-KR" dirty="0"/>
              <a:t>5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48544" y="1017310"/>
            <a:ext cx="83529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  탭을 </a:t>
            </a:r>
            <a:r>
              <a:rPr lang="en-US" altLang="ko-KR" b="1" dirty="0" smtClean="0"/>
              <a:t>4</a:t>
            </a:r>
            <a:r>
              <a:rPr lang="ko-KR" altLang="en-US" b="1" dirty="0" smtClean="0"/>
              <a:t>개의 공백으로 바꾸기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 - </a:t>
            </a:r>
            <a:r>
              <a:rPr lang="ko-KR" altLang="en-US" dirty="0" smtClean="0"/>
              <a:t>필요한 기능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문서 파일 읽어오기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문자열 변경하기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-  </a:t>
            </a:r>
            <a:r>
              <a:rPr lang="en-US" altLang="ko-KR" dirty="0"/>
              <a:t>sys </a:t>
            </a:r>
            <a:r>
              <a:rPr lang="ko-KR" altLang="en-US" dirty="0"/>
              <a:t>모듈 </a:t>
            </a:r>
            <a:r>
              <a:rPr lang="en-US" altLang="ko-KR" dirty="0"/>
              <a:t>: </a:t>
            </a:r>
            <a:r>
              <a:rPr lang="en-US" altLang="ko-KR" dirty="0" err="1"/>
              <a:t>sys.argv</a:t>
            </a:r>
            <a:r>
              <a:rPr lang="en-US" altLang="ko-KR" dirty="0"/>
              <a:t>[] </a:t>
            </a:r>
            <a:r>
              <a:rPr lang="ko-KR" altLang="en-US" dirty="0" smtClean="0"/>
              <a:t>사용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</a:t>
            </a:r>
            <a:r>
              <a:rPr lang="ko-KR" altLang="en-US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입력 받는 값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탭을 포함한 문서 파일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- </a:t>
            </a:r>
            <a:r>
              <a:rPr lang="ko-KR" altLang="en-US" dirty="0" smtClean="0"/>
              <a:t>출력 하는 값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탭</a:t>
            </a:r>
            <a:r>
              <a:rPr lang="en-US" altLang="ko-KR" dirty="0" smtClean="0"/>
              <a:t>(</a:t>
            </a:r>
            <a:r>
              <a:rPr lang="ko-KR" altLang="en-US" dirty="0" smtClean="0"/>
              <a:t>공백</a:t>
            </a:r>
            <a:r>
              <a:rPr lang="en-US" altLang="ko-KR" dirty="0" smtClean="0"/>
              <a:t>8</a:t>
            </a:r>
            <a:r>
              <a:rPr lang="ko-KR" altLang="en-US" dirty="0" smtClean="0"/>
              <a:t>개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공백</a:t>
            </a:r>
            <a:r>
              <a:rPr lang="en-US" altLang="ko-KR" dirty="0" smtClean="0"/>
              <a:t>(4</a:t>
            </a:r>
            <a:r>
              <a:rPr lang="ko-KR" altLang="en-US" dirty="0" smtClean="0"/>
              <a:t>개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수정된 문서파일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ko-KR" altLang="en-US" dirty="0" smtClean="0"/>
              <a:t>파일 이름 </a:t>
            </a:r>
            <a:r>
              <a:rPr lang="en-US" altLang="ko-KR" dirty="0" smtClean="0"/>
              <a:t>: tabto4.py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--------------------------------------------------------------------------------------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371938" y="4509120"/>
            <a:ext cx="6997284" cy="92333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 C</a:t>
            </a:r>
            <a:r>
              <a:rPr lang="en-US" altLang="ko-KR" dirty="0"/>
              <a:t>:\pyworks\exercise&gt;python </a:t>
            </a:r>
            <a:r>
              <a:rPr lang="en-US" altLang="ko-KR" dirty="0" smtClean="0"/>
              <a:t>tabto4.py a.txt b.txt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590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ko-KR" altLang="en-US" sz="2800" dirty="0" smtClean="0"/>
              <a:t>실력 </a:t>
            </a:r>
            <a:r>
              <a:rPr lang="en-US" altLang="ko-KR" sz="2800" dirty="0" smtClean="0"/>
              <a:t>– </a:t>
            </a:r>
            <a:r>
              <a:rPr lang="ko-KR" altLang="en-US" dirty="0" smtClean="0"/>
              <a:t>문제</a:t>
            </a:r>
            <a:r>
              <a:rPr lang="en-US" altLang="ko-KR" dirty="0"/>
              <a:t>5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48544" y="1017310"/>
            <a:ext cx="835292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  탭을 </a:t>
            </a:r>
            <a:r>
              <a:rPr lang="en-US" altLang="ko-KR" b="1" dirty="0" smtClean="0"/>
              <a:t>4</a:t>
            </a:r>
            <a:r>
              <a:rPr lang="ko-KR" altLang="en-US" b="1" dirty="0" smtClean="0"/>
              <a:t>개의 공백으로 바꾸기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--------------------------------------------------------------------------------------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617" y="2327741"/>
            <a:ext cx="3168352" cy="424181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0956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5608</TotalTime>
  <Words>630</Words>
  <Application>Microsoft Office PowerPoint</Application>
  <PresentationFormat>A4 용지(210x297mm)</PresentationFormat>
  <Paragraphs>138</Paragraphs>
  <Slides>18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실력 키우기 - 프로그래밍</vt:lpstr>
      <vt:lpstr> 실력 - 문제1</vt:lpstr>
      <vt:lpstr> 실력 – 문제2</vt:lpstr>
      <vt:lpstr> 실력 – 문제3</vt:lpstr>
      <vt:lpstr> 실력 – 문제3</vt:lpstr>
      <vt:lpstr> 실력 – 문제4</vt:lpstr>
      <vt:lpstr> 실력 – 문제4</vt:lpstr>
      <vt:lpstr> 실력 – 문제5</vt:lpstr>
      <vt:lpstr> 실력 – 문제5</vt:lpstr>
      <vt:lpstr> 실력 – 문제6</vt:lpstr>
      <vt:lpstr> 실력 – 문제6</vt:lpstr>
      <vt:lpstr> 실력 – 문제7</vt:lpstr>
      <vt:lpstr> 실력 – 문제7</vt:lpstr>
      <vt:lpstr> 실력 – 문제8</vt:lpstr>
      <vt:lpstr> 실력 – 문제8</vt:lpstr>
      <vt:lpstr> 실력 – 문제8</vt:lpstr>
      <vt:lpstr> 연습 문제 - function</vt:lpstr>
      <vt:lpstr> 연습 문제 - function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김기용</cp:lastModifiedBy>
  <cp:revision>324</cp:revision>
  <dcterms:created xsi:type="dcterms:W3CDTF">2019-03-04T02:36:55Z</dcterms:created>
  <dcterms:modified xsi:type="dcterms:W3CDTF">2021-09-28T13:46:14Z</dcterms:modified>
</cp:coreProperties>
</file>