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00" r:id="rId3"/>
    <p:sldId id="319" r:id="rId4"/>
    <p:sldId id="301" r:id="rId5"/>
    <p:sldId id="302" r:id="rId6"/>
    <p:sldId id="389" r:id="rId7"/>
    <p:sldId id="340" r:id="rId8"/>
    <p:sldId id="343" r:id="rId9"/>
    <p:sldId id="376" r:id="rId10"/>
    <p:sldId id="377" r:id="rId11"/>
    <p:sldId id="353" r:id="rId12"/>
    <p:sldId id="395" r:id="rId13"/>
    <p:sldId id="385" r:id="rId14"/>
    <p:sldId id="351" r:id="rId15"/>
    <p:sldId id="394" r:id="rId16"/>
    <p:sldId id="342" r:id="rId17"/>
    <p:sldId id="388" r:id="rId18"/>
    <p:sldId id="391" r:id="rId19"/>
    <p:sldId id="392" r:id="rId20"/>
    <p:sldId id="393" r:id="rId21"/>
    <p:sldId id="387" r:id="rId22"/>
    <p:sldId id="354" r:id="rId23"/>
    <p:sldId id="390" r:id="rId24"/>
    <p:sldId id="352" r:id="rId25"/>
    <p:sldId id="380" r:id="rId26"/>
    <p:sldId id="347" r:id="rId27"/>
    <p:sldId id="396" r:id="rId28"/>
    <p:sldId id="355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31" y="149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플라스크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웹 사이트 구축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(Templates)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4536504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55809"/>
              </p:ext>
            </p:extLst>
          </p:nvPr>
        </p:nvGraphicFramePr>
        <p:xfrm>
          <a:off x="1280592" y="2348880"/>
          <a:ext cx="7920880" cy="4158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if</a:t>
                      </a:r>
                      <a:r>
                        <a:rPr lang="ko-KR" altLang="en-US" sz="1800" b="1" dirty="0" smtClean="0"/>
                        <a:t> </a:t>
                      </a:r>
                      <a:r>
                        <a:rPr lang="en-US" altLang="ko-KR" sz="1800" b="1" dirty="0" err="1" smtClean="0"/>
                        <a:t>item_list</a:t>
                      </a:r>
                      <a:r>
                        <a:rPr lang="en-US" altLang="ko-KR" sz="1800" b="1" dirty="0" smtClean="0"/>
                        <a:t> %}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  .. </a:t>
                      </a:r>
                      <a:r>
                        <a:rPr lang="ko-KR" altLang="en-US" sz="1800" b="1" dirty="0" smtClean="0"/>
                        <a:t>내용 </a:t>
                      </a:r>
                      <a:r>
                        <a:rPr lang="en-US" altLang="ko-KR" sz="1800" b="1" dirty="0" smtClean="0"/>
                        <a:t>..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</a:t>
                      </a:r>
                      <a:r>
                        <a:rPr lang="en-US" altLang="ko-KR" sz="1800" b="1" dirty="0" err="1" smtClean="0"/>
                        <a:t>endif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item_list</a:t>
                      </a:r>
                      <a:r>
                        <a:rPr lang="ko-KR" altLang="en-US" sz="1800" dirty="0" smtClean="0"/>
                        <a:t>가 있다면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err="1" smtClean="0"/>
                        <a:t>조건문</a:t>
                      </a:r>
                      <a:r>
                        <a:rPr lang="en-US" altLang="ko-KR" sz="1800" b="1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83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for</a:t>
                      </a:r>
                      <a:r>
                        <a:rPr lang="en-US" altLang="ko-KR" sz="1800" b="1" baseline="0" dirty="0" smtClean="0"/>
                        <a:t> item in </a:t>
                      </a:r>
                      <a:r>
                        <a:rPr lang="en-US" altLang="ko-KR" sz="1800" b="1" baseline="0" dirty="0" err="1" smtClean="0"/>
                        <a:t>item_list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en-US" altLang="ko-KR" sz="1800" b="1" dirty="0" smtClean="0"/>
                        <a:t>%}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  .. </a:t>
                      </a:r>
                      <a:r>
                        <a:rPr lang="ko-KR" altLang="en-US" sz="1800" b="1" dirty="0" smtClean="0"/>
                        <a:t>내용 </a:t>
                      </a:r>
                      <a:r>
                        <a:rPr lang="en-US" altLang="ko-KR" sz="1800" b="1" dirty="0" smtClean="0"/>
                        <a:t>..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</a:t>
                      </a:r>
                      <a:r>
                        <a:rPr lang="en-US" altLang="ko-KR" sz="1800" b="1" dirty="0" err="1" smtClean="0"/>
                        <a:t>endfor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item_list</a:t>
                      </a:r>
                      <a:r>
                        <a:rPr lang="ko-KR" altLang="en-US" sz="1800" dirty="0" smtClean="0"/>
                        <a:t>를 반복하며 순차적으로 </a:t>
                      </a:r>
                      <a:endParaRPr lang="en-US" altLang="ko-KR" sz="18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item</a:t>
                      </a:r>
                      <a:r>
                        <a:rPr lang="ko-KR" altLang="en-US" sz="1800" dirty="0" smtClean="0"/>
                        <a:t>에 대입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err="1" smtClean="0"/>
                        <a:t>반복문</a:t>
                      </a:r>
                      <a:r>
                        <a:rPr lang="en-US" altLang="ko-KR" sz="1800" b="1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id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id </a:t>
                      </a:r>
                      <a:r>
                        <a:rPr lang="ko-KR" altLang="en-US" sz="1800" dirty="0" smtClean="0"/>
                        <a:t>출력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출력문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</a:t>
                      </a:r>
                      <a:r>
                        <a:rPr lang="en-US" altLang="ko-KR" sz="1800" b="1" dirty="0" err="1" smtClean="0"/>
                        <a:t>loop.index</a:t>
                      </a:r>
                      <a:r>
                        <a:rPr lang="en-US" altLang="ko-KR" sz="1800" b="1" dirty="0" smtClean="0"/>
                        <a:t>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loop </a:t>
                      </a:r>
                      <a:r>
                        <a:rPr lang="ko-KR" altLang="en-US" sz="1800" dirty="0" smtClean="0"/>
                        <a:t>객체의 </a:t>
                      </a:r>
                      <a:r>
                        <a:rPr lang="en-US" altLang="ko-KR" sz="1800" dirty="0" smtClean="0"/>
                        <a:t>index </a:t>
                      </a:r>
                      <a:r>
                        <a:rPr lang="ko-KR" altLang="en-US" sz="1800" dirty="0" smtClean="0"/>
                        <a:t>출력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184482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err="1"/>
              <a:t>을</a:t>
            </a:r>
            <a:r>
              <a:rPr lang="ko-KR" altLang="en-US" dirty="0" smtClean="0"/>
              <a:t> 웹에 적용한 언어로 </a:t>
            </a:r>
            <a:r>
              <a:rPr lang="en-US" altLang="ko-KR" b="1" dirty="0" smtClean="0">
                <a:solidFill>
                  <a:srgbClr val="C00000"/>
                </a:solidFill>
              </a:rPr>
              <a:t>{%  %}, {{  }} </a:t>
            </a:r>
            <a:r>
              <a:rPr lang="ko-KR" altLang="en-US" dirty="0" smtClean="0"/>
              <a:t>블록을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2" y="1196752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메인페이지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index.html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41" y="1794106"/>
            <a:ext cx="4362462" cy="48032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0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2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스타일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– style.css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745628"/>
            <a:ext cx="7417157" cy="48517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3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9110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ain_js.js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844824"/>
            <a:ext cx="5075360" cy="47324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26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37"/>
          <a:stretch/>
        </p:blipFill>
        <p:spPr>
          <a:xfrm>
            <a:off x="1855776" y="4853458"/>
            <a:ext cx="4465376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82" y="1940068"/>
            <a:ext cx="4488569" cy="2728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‘/’,  index()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2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index.html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7633732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8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데이터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season.html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95" y="1844824"/>
            <a:ext cx="3406435" cy="2514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780928"/>
            <a:ext cx="4092295" cy="2949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48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데이터 처리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-/season/,  season()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21" y="1988840"/>
            <a:ext cx="4706865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1870" y="1331698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oop -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인덱스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57" y="2060848"/>
            <a:ext cx="3731797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5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2042998"/>
            <a:ext cx="4832029" cy="23221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521089"/>
            <a:ext cx="4381004" cy="2716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oop_index.html</a:t>
            </a:r>
          </a:p>
        </p:txBody>
      </p:sp>
    </p:spTree>
    <p:extLst>
      <p:ext uri="{BB962C8B-B14F-4D97-AF65-F5344CB8AC3E}">
        <p14:creationId xmlns:p14="http://schemas.microsoft.com/office/powerpoint/2010/main" val="14532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flask(</a:t>
            </a:r>
            <a:r>
              <a:rPr lang="ko-KR" altLang="en-US" dirty="0" smtClean="0"/>
              <a:t>플라스크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1078" y="1307376"/>
            <a:ext cx="7724330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플라스크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(flask)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파이썬으로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제작된 마이크로 웹 프레임워크의 하나이며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웹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sever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만들고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애플리케이션을 제작할 수 있다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140968"/>
            <a:ext cx="6034369" cy="1749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3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loop </a:t>
            </a:r>
            <a:r>
              <a:rPr lang="ko-KR" altLang="en-US" dirty="0"/>
              <a:t>인덱스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loop_index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/,  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loop_index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73454"/>
            <a:ext cx="6553768" cy="14555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1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2" y="1290826"/>
            <a:ext cx="3115818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화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면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097016" y="3288229"/>
            <a:ext cx="462432" cy="144016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71" y="2417708"/>
            <a:ext cx="4069433" cy="17146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16832"/>
            <a:ext cx="4427604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04" y="1731172"/>
            <a:ext cx="5022016" cy="49381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484560"/>
            <a:ext cx="4511431" cy="1752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register.html</a:t>
            </a:r>
          </a:p>
        </p:txBody>
      </p:sp>
    </p:spTree>
    <p:extLst>
      <p:ext uri="{BB962C8B-B14F-4D97-AF65-F5344CB8AC3E}">
        <p14:creationId xmlns:p14="http://schemas.microsoft.com/office/powerpoint/2010/main" val="30798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638598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memberlist.html</a:t>
            </a:r>
          </a:p>
        </p:txBody>
      </p:sp>
    </p:spTree>
    <p:extLst>
      <p:ext uri="{BB962C8B-B14F-4D97-AF65-F5344CB8AC3E}">
        <p14:creationId xmlns:p14="http://schemas.microsoft.com/office/powerpoint/2010/main" val="33323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회원 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53869"/>
            <a:ext cx="7971211" cy="2987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-/register/,  register()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짝수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홀수 판정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263638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짝수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홀수 판정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67904" y="2708920"/>
            <a:ext cx="73549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83" y="1988840"/>
            <a:ext cx="3335108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18" y="1964702"/>
            <a:ext cx="2926334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1" y="4274288"/>
            <a:ext cx="2903472" cy="1386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424608" y="3760940"/>
            <a:ext cx="364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문자를 입력한 경우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오류 처리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44824"/>
            <a:ext cx="4680520" cy="3068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ven_odd.html</a:t>
            </a:r>
          </a:p>
        </p:txBody>
      </p:sp>
    </p:spTree>
    <p:extLst>
      <p:ext uri="{BB962C8B-B14F-4D97-AF65-F5344CB8AC3E}">
        <p14:creationId xmlns:p14="http://schemas.microsoft.com/office/powerpoint/2010/main" val="41478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1916832"/>
            <a:ext cx="5112568" cy="853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alc_result.html</a:t>
            </a:r>
          </a:p>
        </p:txBody>
      </p:sp>
    </p:spTree>
    <p:extLst>
      <p:ext uri="{BB962C8B-B14F-4D97-AF65-F5344CB8AC3E}">
        <p14:creationId xmlns:p14="http://schemas.microsoft.com/office/powerpoint/2010/main" val="39943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짝수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홀수 판정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26663"/>
            <a:ext cx="7498730" cy="4526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even_odd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/,  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even_odd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3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flask(</a:t>
            </a:r>
            <a:r>
              <a:rPr lang="ko-KR" altLang="en-US" dirty="0" smtClean="0"/>
              <a:t>플라스크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" r="54695" b="60465"/>
          <a:stretch/>
        </p:blipFill>
        <p:spPr>
          <a:xfrm>
            <a:off x="1492005" y="4077072"/>
            <a:ext cx="4094401" cy="15121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55354"/>
            <a:ext cx="6106377" cy="1333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7102" y="1307376"/>
            <a:ext cx="4339954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플라스크 설치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75" y="4077072"/>
            <a:ext cx="3627435" cy="8839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2004" y="1907058"/>
            <a:ext cx="518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flask documentation </a:t>
            </a:r>
            <a:r>
              <a:rPr lang="ko-KR" altLang="en-US" dirty="0" smtClean="0"/>
              <a:t>검색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72880" y="10156364"/>
            <a:ext cx="4464654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Localhost:5000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도 동일함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-&gt; 5000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번 포트 사용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078" y="1307376"/>
            <a:ext cx="318782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서버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05" y="1988840"/>
            <a:ext cx="4534293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05" y="4797152"/>
            <a:ext cx="7344816" cy="1570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86" y="2492896"/>
            <a:ext cx="2430991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89374" y="4504764"/>
            <a:ext cx="367240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배포용이 아닌 개발용이다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WSGI(</a:t>
            </a:r>
            <a:r>
              <a:rPr lang="en-US" altLang="ko-KR" sz="1600" dirty="0" err="1" smtClean="0"/>
              <a:t>WebServer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GateWay</a:t>
            </a:r>
            <a:r>
              <a:rPr lang="en-US" altLang="ko-KR" sz="1600" dirty="0" smtClean="0"/>
              <a:t> Interface)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5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flask </a:t>
            </a:r>
            <a:r>
              <a:rPr lang="ko-KR" altLang="en-US" dirty="0" err="1"/>
              <a:t>웹서버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1078" y="1307376"/>
            <a:ext cx="772433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페이지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996952"/>
            <a:ext cx="6431838" cy="3307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2736304" cy="8690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37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flask </a:t>
            </a:r>
            <a:r>
              <a:rPr lang="ko-KR" altLang="en-US" dirty="0" err="1"/>
              <a:t>웹서버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1078" y="1307376"/>
            <a:ext cx="772433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페이지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7" y="3048473"/>
            <a:ext cx="5715496" cy="31092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22" y="1988840"/>
            <a:ext cx="3475021" cy="853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57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요청 및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307376"/>
            <a:ext cx="570810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요청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(request)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및 응답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(response)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84648" y="2524254"/>
            <a:ext cx="1728192" cy="72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65068" y="2348880"/>
            <a:ext cx="2628292" cy="10894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Web Server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(WAS- flask)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72272" y="2725440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6448" y="2636912"/>
            <a:ext cx="71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5000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3712" y="2267580"/>
            <a:ext cx="11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672272" y="2989259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3712" y="2996952"/>
            <a:ext cx="11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6616" y="3861048"/>
            <a:ext cx="68407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WAS(Web Application Server)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애플리케이션 서버로 함수를 통한 제어</a:t>
            </a:r>
            <a:r>
              <a:rPr lang="en-US" altLang="ko-KR" sz="1600" dirty="0" smtClean="0"/>
              <a:t>, DB </a:t>
            </a:r>
            <a:r>
              <a:rPr lang="ko-KR" altLang="en-US" sz="1600" dirty="0" smtClean="0"/>
              <a:t>연동 업무를 수행하고 클라이언트에 응답하는 역할을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파이썬의</a:t>
            </a:r>
            <a:r>
              <a:rPr lang="ko-KR" altLang="en-US" sz="1600" dirty="0" smtClean="0"/>
              <a:t> 플라스크</a:t>
            </a:r>
            <a:r>
              <a:rPr lang="en-US" altLang="ko-KR" sz="1600" dirty="0" smtClean="0"/>
              <a:t>(flask)</a:t>
            </a:r>
            <a:r>
              <a:rPr lang="ko-KR" altLang="en-US" sz="1600" dirty="0" smtClean="0"/>
              <a:t>와 장고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django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자바의 스프링</a:t>
            </a:r>
            <a:r>
              <a:rPr lang="en-US" altLang="ko-KR" sz="1600" dirty="0" smtClean="0"/>
              <a:t>(spring)</a:t>
            </a:r>
            <a:r>
              <a:rPr lang="ko-KR" altLang="en-US" sz="1600" dirty="0" smtClean="0"/>
              <a:t> 등의 웹 프레임워크를 가리킨다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3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/>
              <a:t>Get</a:t>
            </a:r>
            <a:r>
              <a:rPr lang="ko-KR" altLang="en-US" b="1" dirty="0"/>
              <a:t>과 </a:t>
            </a:r>
            <a:r>
              <a:rPr lang="en-US" altLang="ko-KR" b="1" dirty="0"/>
              <a:t>Post </a:t>
            </a:r>
            <a:r>
              <a:rPr lang="ko-KR" altLang="en-US" b="1" dirty="0"/>
              <a:t>방식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5708106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31805" y="1696740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GET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클라이언트에서 서버로 </a:t>
            </a:r>
            <a:r>
              <a:rPr lang="ko-KR" altLang="en-US" sz="1600" b="1" dirty="0" smtClean="0"/>
              <a:t>정보를 </a:t>
            </a:r>
            <a:r>
              <a:rPr lang="ko-KR" altLang="en-US" sz="1600" b="1" dirty="0"/>
              <a:t>요청</a:t>
            </a:r>
            <a:r>
              <a:rPr lang="ko-KR" altLang="en-US" sz="1600" dirty="0"/>
              <a:t>하기 위해 사용되는 </a:t>
            </a:r>
            <a:r>
              <a:rPr lang="ko-KR" altLang="en-US" sz="1600" dirty="0" err="1"/>
              <a:t>메서드이다</a:t>
            </a:r>
            <a:r>
              <a:rPr lang="en-US" altLang="ko-KR" sz="1600" dirty="0"/>
              <a:t>.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보통 하이퍼링크를 클릭하면 웹 페이지로 이동하는 것을 생각하면 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GET</a:t>
            </a:r>
            <a:r>
              <a:rPr lang="ko-KR" altLang="en-US" sz="1600" dirty="0"/>
              <a:t>을 통한 요청은 </a:t>
            </a:r>
            <a:r>
              <a:rPr lang="en-US" altLang="ko-KR" sz="1600" dirty="0"/>
              <a:t>URL </a:t>
            </a:r>
            <a:r>
              <a:rPr lang="ko-KR" altLang="en-US" sz="1600" dirty="0"/>
              <a:t>주소 끝에 </a:t>
            </a:r>
            <a:r>
              <a:rPr lang="ko-KR" altLang="en-US" sz="1600" dirty="0" err="1"/>
              <a:t>파라미터로</a:t>
            </a:r>
            <a:r>
              <a:rPr lang="ko-KR" altLang="en-US" sz="1600" dirty="0"/>
              <a:t> 포함되어 </a:t>
            </a:r>
            <a:r>
              <a:rPr lang="ko-KR" altLang="en-US" sz="1600" dirty="0" smtClean="0"/>
              <a:t>전송된다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방식은 </a:t>
            </a:r>
            <a:r>
              <a:rPr lang="en-US" altLang="ko-KR" sz="1600" dirty="0"/>
              <a:t>URL </a:t>
            </a:r>
            <a:r>
              <a:rPr lang="ko-KR" altLang="en-US" sz="1600" dirty="0"/>
              <a:t>끝에 </a:t>
            </a:r>
            <a:r>
              <a:rPr lang="en-US" altLang="ko-KR" sz="1600" dirty="0"/>
              <a:t>" ? " </a:t>
            </a:r>
            <a:r>
              <a:rPr lang="ko-KR" altLang="en-US" sz="1600" dirty="0"/>
              <a:t>를 붙이고 </a:t>
            </a:r>
            <a:r>
              <a:rPr lang="ko-KR" altLang="en-US" sz="1600" dirty="0" err="1"/>
              <a:t>그다음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1=</a:t>
            </a:r>
            <a:r>
              <a:rPr lang="ko-KR" altLang="en-US" sz="1600" dirty="0"/>
              <a:t>값</a:t>
            </a:r>
            <a:r>
              <a:rPr lang="en-US" altLang="ko-KR" sz="1600" dirty="0"/>
              <a:t>1&amp;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2=</a:t>
            </a:r>
            <a:r>
              <a:rPr lang="ko-KR" altLang="en-US" sz="1600" dirty="0"/>
              <a:t>값</a:t>
            </a:r>
            <a:r>
              <a:rPr lang="en-US" altLang="ko-KR" sz="1600" dirty="0"/>
              <a:t>2... </a:t>
            </a:r>
            <a:r>
              <a:rPr lang="ko-KR" altLang="en-US" sz="1600" dirty="0"/>
              <a:t>형식으로 이어 붙이면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https://</a:t>
            </a:r>
            <a:r>
              <a:rPr lang="en-US" altLang="ko-KR" sz="1600" dirty="0" smtClean="0">
                <a:solidFill>
                  <a:srgbClr val="C00000"/>
                </a:solidFill>
              </a:rPr>
              <a:t>section.blog.naver.com/BlogHome.naver?directoryNo=0&amp;currentPage=1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078" y="4071950"/>
            <a:ext cx="5708106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1804" y="4581128"/>
            <a:ext cx="7853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POST</a:t>
            </a:r>
            <a:r>
              <a:rPr lang="ko-KR" altLang="en-US" sz="1600" dirty="0"/>
              <a:t>는 클라이언트에서 서버로 </a:t>
            </a:r>
            <a:r>
              <a:rPr lang="ko-KR" altLang="en-US" sz="1600" b="1" dirty="0"/>
              <a:t>리소스를 생성하거나 업데이트</a:t>
            </a:r>
            <a:r>
              <a:rPr lang="ko-KR" altLang="en-US" sz="1600" dirty="0"/>
              <a:t>하기 위해 데이터를 보낼 때 사용 되는 </a:t>
            </a:r>
            <a:r>
              <a:rPr lang="ko-KR" altLang="en-US" sz="1600" dirty="0" err="1" smtClean="0"/>
              <a:t>메서드이다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들면 회원 가입이나 </a:t>
            </a:r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작성할때</a:t>
            </a:r>
            <a:r>
              <a:rPr lang="ko-KR" altLang="en-US" sz="1600" dirty="0" smtClean="0"/>
              <a:t> 사용되는 방식이다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보안이 필요하거나 용량이 큰 데이터를 전송할 때 사용함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0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계층 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576" y="1700808"/>
            <a:ext cx="4248472" cy="2664296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웹 계층 필수 구조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templates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폴더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html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static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폴더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css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js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image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ysClr val="windowText" lastClr="000000"/>
                </a:solidFill>
              </a:rPr>
              <a:t>s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tart_app.py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-&gt;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 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75" y="1726012"/>
            <a:ext cx="2836641" cy="2878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54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486</Words>
  <Application>Microsoft Office PowerPoint</Application>
  <PresentationFormat>A4 용지(210x297mm)</PresentationFormat>
  <Paragraphs>124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휴먼엑스포</vt:lpstr>
      <vt:lpstr>Arial</vt:lpstr>
      <vt:lpstr>Wingdings</vt:lpstr>
      <vt:lpstr>Office 테마</vt:lpstr>
      <vt:lpstr>10장. 플라스크 &amp; 웹 사이트 구축</vt:lpstr>
      <vt:lpstr> flask(플라스크)</vt:lpstr>
      <vt:lpstr> flask(플라스크)</vt:lpstr>
      <vt:lpstr> flask 웹서버 만들기</vt:lpstr>
      <vt:lpstr> flask 웹서버 만들기</vt:lpstr>
      <vt:lpstr> flask 웹서버 만들기</vt:lpstr>
      <vt:lpstr> 요청 및 처리</vt:lpstr>
      <vt:lpstr> Get과 Post 방식</vt:lpstr>
      <vt:lpstr> 웹 계층 구조 </vt:lpstr>
      <vt:lpstr> 템플릿(Templates) 태그</vt:lpstr>
      <vt:lpstr> 메인 페이지</vt:lpstr>
      <vt:lpstr> index 페이지</vt:lpstr>
      <vt:lpstr> index 페이지</vt:lpstr>
      <vt:lpstr> index 페이지</vt:lpstr>
      <vt:lpstr> index 페이지</vt:lpstr>
      <vt:lpstr> 데이터 처리(출력)</vt:lpstr>
      <vt:lpstr> 데이터 처리(출력)</vt:lpstr>
      <vt:lpstr> loop 인덱스</vt:lpstr>
      <vt:lpstr> loop 인덱스</vt:lpstr>
      <vt:lpstr> loop 인덱스</vt:lpstr>
      <vt:lpstr> 회원 가입</vt:lpstr>
      <vt:lpstr> 회원 가입</vt:lpstr>
      <vt:lpstr> 회원 가입</vt:lpstr>
      <vt:lpstr> 회원 가입</vt:lpstr>
      <vt:lpstr> 짝수 / 홀수 판정</vt:lpstr>
      <vt:lpstr> 짝수/홀수 판정</vt:lpstr>
      <vt:lpstr> 짝수/홀수 판정</vt:lpstr>
      <vt:lpstr> 짝수/홀수 판정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392</cp:revision>
  <dcterms:created xsi:type="dcterms:W3CDTF">2019-03-04T02:36:55Z</dcterms:created>
  <dcterms:modified xsi:type="dcterms:W3CDTF">2023-02-20T06:48:21Z</dcterms:modified>
</cp:coreProperties>
</file>