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00" r:id="rId3"/>
    <p:sldId id="319" r:id="rId4"/>
    <p:sldId id="301" r:id="rId5"/>
    <p:sldId id="302" r:id="rId6"/>
    <p:sldId id="317" r:id="rId7"/>
    <p:sldId id="306" r:id="rId8"/>
    <p:sldId id="336" r:id="rId9"/>
    <p:sldId id="331" r:id="rId10"/>
    <p:sldId id="333" r:id="rId11"/>
    <p:sldId id="318" r:id="rId12"/>
    <p:sldId id="348" r:id="rId13"/>
    <p:sldId id="339" r:id="rId14"/>
    <p:sldId id="335" r:id="rId15"/>
    <p:sldId id="334" r:id="rId16"/>
    <p:sldId id="337" r:id="rId17"/>
    <p:sldId id="338" r:id="rId18"/>
    <p:sldId id="340" r:id="rId19"/>
    <p:sldId id="343" r:id="rId20"/>
    <p:sldId id="342" r:id="rId21"/>
    <p:sldId id="351" r:id="rId22"/>
    <p:sldId id="353" r:id="rId23"/>
    <p:sldId id="352" r:id="rId24"/>
    <p:sldId id="354" r:id="rId25"/>
    <p:sldId id="350" r:id="rId26"/>
    <p:sldId id="346" r:id="rId27"/>
    <p:sldId id="341" r:id="rId28"/>
    <p:sldId id="347" r:id="rId29"/>
    <p:sldId id="355" r:id="rId30"/>
    <p:sldId id="356" r:id="rId31"/>
    <p:sldId id="368" r:id="rId32"/>
    <p:sldId id="357" r:id="rId33"/>
    <p:sldId id="369" r:id="rId34"/>
    <p:sldId id="370" r:id="rId35"/>
    <p:sldId id="358" r:id="rId36"/>
    <p:sldId id="359" r:id="rId37"/>
    <p:sldId id="360" r:id="rId38"/>
    <p:sldId id="362" r:id="rId39"/>
    <p:sldId id="361" r:id="rId40"/>
    <p:sldId id="363" r:id="rId41"/>
    <p:sldId id="364" r:id="rId42"/>
    <p:sldId id="375" r:id="rId43"/>
    <p:sldId id="365" r:id="rId44"/>
    <p:sldId id="366" r:id="rId45"/>
    <p:sldId id="367" r:id="rId46"/>
    <p:sldId id="373" r:id="rId47"/>
    <p:sldId id="371" r:id="rId48"/>
    <p:sldId id="372" r:id="rId49"/>
    <p:sldId id="374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9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플라스크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사이트 구축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350080"/>
            <a:ext cx="8610055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81192" y="1333852"/>
            <a:ext cx="1318997" cy="41342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ndex.html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en-US" altLang="ko-KR" dirty="0" smtClean="0"/>
              <a:t>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37" y="1481921"/>
            <a:ext cx="6221592" cy="370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8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en-US" altLang="ko-KR" dirty="0" smtClean="0"/>
              <a:t>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41" y="1268760"/>
            <a:ext cx="6278747" cy="5092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8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84784"/>
            <a:ext cx="6256661" cy="4493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5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12776"/>
            <a:ext cx="8953847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2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268760"/>
            <a:ext cx="6495217" cy="5180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5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9" y="1268760"/>
            <a:ext cx="8740898" cy="4907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67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28800"/>
            <a:ext cx="8702795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12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요청 및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307376"/>
            <a:ext cx="570810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요청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(request)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응답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(response)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2524254"/>
            <a:ext cx="172819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65068" y="2348880"/>
            <a:ext cx="2628292" cy="10894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(WAS- flask,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django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72272" y="2725440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6448" y="2492896"/>
            <a:ext cx="7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5000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712" y="2267580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72272" y="2989259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3712" y="2996952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6616" y="3861048"/>
            <a:ext cx="6840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WAS(Web Application Server)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서버로 함수를 통한 제어</a:t>
            </a:r>
            <a:r>
              <a:rPr lang="en-US" altLang="ko-KR" sz="1600" dirty="0" smtClean="0"/>
              <a:t>, DB </a:t>
            </a:r>
            <a:r>
              <a:rPr lang="ko-KR" altLang="en-US" sz="1600" dirty="0" smtClean="0"/>
              <a:t>연동 업무를 수행하고 클라이언트에 응답하는 역할을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플라스크</a:t>
            </a:r>
            <a:r>
              <a:rPr lang="en-US" altLang="ko-KR" sz="1600" dirty="0" smtClean="0"/>
              <a:t>(flask), </a:t>
            </a:r>
            <a:r>
              <a:rPr lang="ko-KR" altLang="en-US" sz="1600" dirty="0" smtClean="0"/>
              <a:t>장고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django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자바의 스프링</a:t>
            </a:r>
            <a:r>
              <a:rPr lang="en-US" altLang="ko-KR" sz="1600" dirty="0" smtClean="0"/>
              <a:t>(spring)</a:t>
            </a:r>
            <a:r>
              <a:rPr lang="ko-KR" altLang="en-US" sz="1600" dirty="0" smtClean="0"/>
              <a:t> 등의 웹 프레임워크를 가리킨다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6448" y="2884294"/>
            <a:ext cx="7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8000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Get</a:t>
            </a:r>
            <a:r>
              <a:rPr lang="ko-KR" altLang="en-US" b="1" dirty="0"/>
              <a:t>과 </a:t>
            </a:r>
            <a:r>
              <a:rPr lang="en-US" altLang="ko-KR" b="1" dirty="0"/>
              <a:t>Post 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1805" y="169674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GET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클라이언트에서 서버로 </a:t>
            </a:r>
            <a:r>
              <a:rPr lang="ko-KR" altLang="en-US" sz="1600" dirty="0" smtClean="0"/>
              <a:t>정보를 </a:t>
            </a:r>
            <a:r>
              <a:rPr lang="ko-KR" altLang="en-US" sz="1600" dirty="0"/>
              <a:t>요청하기 위해 사용되는 </a:t>
            </a:r>
            <a:r>
              <a:rPr lang="ko-KR" altLang="en-US" sz="1600" dirty="0" err="1"/>
              <a:t>메서드이다</a:t>
            </a:r>
            <a:r>
              <a:rPr lang="en-US" altLang="ko-KR" sz="1600" dirty="0"/>
              <a:t>.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보통 하이퍼링크를 클릭하면 웹 페이지로 이동하는 것을 생각하면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GET</a:t>
            </a:r>
            <a:r>
              <a:rPr lang="ko-KR" altLang="en-US" sz="1600" dirty="0"/>
              <a:t>을 통한 요청은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 끝에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포함되어 </a:t>
            </a:r>
            <a:r>
              <a:rPr lang="ko-KR" altLang="en-US" sz="1600" dirty="0" smtClean="0"/>
              <a:t>전송된다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방식은 </a:t>
            </a:r>
            <a:r>
              <a:rPr lang="en-US" altLang="ko-KR" sz="1600" dirty="0"/>
              <a:t>URL </a:t>
            </a:r>
            <a:r>
              <a:rPr lang="ko-KR" altLang="en-US" sz="1600" dirty="0"/>
              <a:t>끝에 </a:t>
            </a:r>
            <a:r>
              <a:rPr lang="en-US" altLang="ko-KR" sz="1600" dirty="0"/>
              <a:t>" ? " </a:t>
            </a:r>
            <a:r>
              <a:rPr lang="ko-KR" altLang="en-US" sz="1600" dirty="0"/>
              <a:t>를 붙이고 </a:t>
            </a:r>
            <a:r>
              <a:rPr lang="ko-KR" altLang="en-US" sz="1600" dirty="0" err="1"/>
              <a:t>그다음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1=</a:t>
            </a:r>
            <a:r>
              <a:rPr lang="ko-KR" altLang="en-US" sz="1600" dirty="0"/>
              <a:t>값</a:t>
            </a:r>
            <a:r>
              <a:rPr lang="en-US" altLang="ko-KR" sz="1600" dirty="0"/>
              <a:t>1&amp;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2=</a:t>
            </a:r>
            <a:r>
              <a:rPr lang="ko-KR" altLang="en-US" sz="1600" dirty="0"/>
              <a:t>값</a:t>
            </a:r>
            <a:r>
              <a:rPr lang="en-US" altLang="ko-KR" sz="1600" dirty="0"/>
              <a:t>2... </a:t>
            </a:r>
            <a:r>
              <a:rPr lang="ko-KR" altLang="en-US" sz="1600" dirty="0"/>
              <a:t>형식으로 이어 붙이면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https://</a:t>
            </a:r>
            <a:r>
              <a:rPr lang="en-US" altLang="ko-KR" sz="1600" dirty="0" smtClean="0">
                <a:solidFill>
                  <a:srgbClr val="C00000"/>
                </a:solidFill>
              </a:rPr>
              <a:t>section.blog.naver.com/BlogHome.naver?directoryNo=0&amp;currentPage=1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078" y="4071950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1804" y="4581128"/>
            <a:ext cx="7853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POST</a:t>
            </a:r>
            <a:r>
              <a:rPr lang="ko-KR" altLang="en-US" sz="1600" dirty="0"/>
              <a:t>는 클라이언트에서 서버로 리소스를 생성하거나 업데이트하기 위해 데이터를 보낼 때 사용 되는 </a:t>
            </a:r>
            <a:r>
              <a:rPr lang="ko-KR" altLang="en-US" sz="1600" dirty="0" err="1" smtClean="0"/>
              <a:t>메서드이다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예를들면</a:t>
            </a:r>
            <a:r>
              <a:rPr lang="ko-KR" altLang="en-US" sz="1600" dirty="0" smtClean="0"/>
              <a:t> 회원 가입이나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작성하는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사용되는 방식이다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보안이 필요하거나 용량이 큰 데이터를 전송할 때 사용함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0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1078" y="1307376"/>
            <a:ext cx="7724330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(flask)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파이썬으로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제작된 마이크로 웹 프레임워크의 하나이며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웹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sever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만들고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애플리케이션을 제작할 수 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6034369" cy="1749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08678"/>
            <a:ext cx="2819645" cy="3040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08678"/>
            <a:ext cx="2644369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8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app.py – main()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8782"/>
            <a:ext cx="5184576" cy="2229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3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ain.html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6616" y="1897955"/>
            <a:ext cx="4248472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/>
              <a:t>h2&gt;</a:t>
            </a:r>
            <a:r>
              <a:rPr lang="ko-KR" altLang="en-US" sz="1600" dirty="0"/>
              <a:t>메인 페이지입니다</a:t>
            </a:r>
            <a:r>
              <a:rPr lang="en-US" altLang="ko-KR" sz="1600" dirty="0"/>
              <a:t>.&lt;/h2&gt;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&lt;h3&gt;</a:t>
            </a:r>
            <a:r>
              <a:rPr lang="ko-KR" altLang="en-US" sz="1600" dirty="0"/>
              <a:t>로그인 결과</a:t>
            </a:r>
            <a:r>
              <a:rPr lang="en-US" altLang="ko-KR" sz="1600" dirty="0"/>
              <a:t>&lt;/h3&gt;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아이디 </a:t>
            </a:r>
            <a:r>
              <a:rPr lang="en-US" altLang="ko-KR" sz="1600" dirty="0"/>
              <a:t>: {{ id }}&lt;/p&gt;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패스워드 </a:t>
            </a:r>
            <a:r>
              <a:rPr lang="en-US" altLang="ko-KR" sz="1600" dirty="0"/>
              <a:t>: {{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}}&lt;/p&gt;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&lt;h3&gt;</a:t>
            </a:r>
            <a:r>
              <a:rPr lang="ko-KR" altLang="en-US" sz="1600" dirty="0"/>
              <a:t>회원 목록</a:t>
            </a:r>
            <a:r>
              <a:rPr lang="en-US" altLang="ko-KR" sz="1600" dirty="0"/>
              <a:t>&lt;/h3&gt;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아이디 </a:t>
            </a:r>
            <a:r>
              <a:rPr lang="en-US" altLang="ko-KR" sz="1600" dirty="0"/>
              <a:t>: {{ id }}&lt;/p&gt;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패스워드 </a:t>
            </a:r>
            <a:r>
              <a:rPr lang="en-US" altLang="ko-KR" sz="1600" dirty="0"/>
              <a:t>: {{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}}&lt;/p&gt;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패스워드 </a:t>
            </a:r>
            <a:r>
              <a:rPr lang="en-US" altLang="ko-KR" sz="1600" dirty="0"/>
              <a:t>: {{ name }}&lt;/p&gt;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&lt;p&gt;</a:t>
            </a:r>
            <a:r>
              <a:rPr lang="ko-KR" altLang="en-US" sz="1600" dirty="0"/>
              <a:t>패스워드 </a:t>
            </a:r>
            <a:r>
              <a:rPr lang="en-US" altLang="ko-KR" sz="1600" dirty="0"/>
              <a:t>: {{ age }}&lt;/p&gt;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0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app.py – register()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4" y="1916832"/>
            <a:ext cx="8573243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3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egister.html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4568" y="1916832"/>
            <a:ext cx="5040560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 &lt;h2&gt;</a:t>
            </a:r>
            <a:r>
              <a:rPr lang="ko-KR" altLang="en-US" sz="1600" dirty="0"/>
              <a:t>회원 가입</a:t>
            </a:r>
            <a:r>
              <a:rPr lang="en-US" altLang="ko-KR" sz="1600" dirty="0"/>
              <a:t>&lt;/h2&gt;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form method="post"&gt;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label&gt;</a:t>
            </a:r>
            <a:r>
              <a:rPr lang="ko-KR" altLang="en-US" sz="1600" dirty="0"/>
              <a:t>아이디 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type="text" name="</a:t>
            </a:r>
            <a:r>
              <a:rPr lang="en-US" altLang="ko-KR" sz="1600" dirty="0" err="1"/>
              <a:t>memberid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label&gt;</a:t>
            </a:r>
            <a:r>
              <a:rPr lang="ko-KR" altLang="en-US" sz="1600" dirty="0"/>
              <a:t>비밀번호 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type="password" name="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&lt;/</a:t>
            </a:r>
            <a:r>
              <a:rPr lang="en-US" altLang="ko-KR" sz="1600" dirty="0"/>
              <a:t>p&gt;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457056" y="2998985"/>
            <a:ext cx="4048000" cy="2800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&lt;p&gt;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label&gt;</a:t>
            </a:r>
            <a:r>
              <a:rPr lang="ko-KR" altLang="en-US" sz="1600" dirty="0"/>
              <a:t>이름 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type="text" name="name"&gt;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label&gt;</a:t>
            </a:r>
            <a:r>
              <a:rPr lang="ko-KR" altLang="en-US" sz="1600" dirty="0"/>
              <a:t>나이 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type="text" name="age"&gt;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p&gt;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type="submit" value="</a:t>
            </a:r>
            <a:r>
              <a:rPr lang="ko-KR" altLang="en-US" sz="1600" dirty="0"/>
              <a:t>가입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input type="reset" value="</a:t>
            </a:r>
            <a:r>
              <a:rPr lang="ko-KR" altLang="en-US" sz="1600" dirty="0"/>
              <a:t>취소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form&gt;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구현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2697714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84" y="3933056"/>
            <a:ext cx="6699283" cy="2374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874499"/>
            <a:ext cx="2385267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4419318" y="2636912"/>
            <a:ext cx="576064" cy="11396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ogin.html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2600" y="1929788"/>
            <a:ext cx="5472608" cy="267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&lt;form </a:t>
            </a:r>
            <a:r>
              <a:rPr lang="en-US" altLang="ko-KR" sz="1600" dirty="0" smtClean="0"/>
              <a:t>method</a:t>
            </a:r>
            <a:r>
              <a:rPr lang="en-US" altLang="ko-KR" sz="1600" dirty="0"/>
              <a:t>="post"&gt;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&lt;p&gt;&lt;label&gt;</a:t>
            </a:r>
            <a:r>
              <a:rPr lang="ko-KR" altLang="en-US" sz="1600" dirty="0"/>
              <a:t>아이디 </a:t>
            </a:r>
            <a:r>
              <a:rPr lang="en-US" altLang="ko-KR" sz="1600" dirty="0"/>
              <a:t>: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&lt;input type="text" name="</a:t>
            </a:r>
            <a:r>
              <a:rPr lang="en-US" altLang="ko-KR" sz="1600" dirty="0" err="1"/>
              <a:t>uid</a:t>
            </a:r>
            <a:r>
              <a:rPr lang="en-US" altLang="ko-KR" sz="1600" dirty="0"/>
              <a:t>"&gt;&lt;/p&gt;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&lt;p&gt;&lt;label&gt;</a:t>
            </a:r>
            <a:r>
              <a:rPr lang="ko-KR" altLang="en-US" sz="1600" dirty="0"/>
              <a:t>패스워드 </a:t>
            </a:r>
            <a:r>
              <a:rPr lang="en-US" altLang="ko-KR" sz="1600" dirty="0"/>
              <a:t>: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&lt;input type="password" name="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"&gt;&lt;/p&gt;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&lt;/form&gt;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58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홀수 판정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67904" y="2708920"/>
            <a:ext cx="73549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83" y="1988840"/>
            <a:ext cx="333510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8" y="1964702"/>
            <a:ext cx="2926334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221088"/>
            <a:ext cx="2903472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85997" y="3707740"/>
            <a:ext cx="257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문자를 입력한 경우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26876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홀수 판정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8944" y="5445224"/>
            <a:ext cx="3744416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&lt;h2&gt;</a:t>
            </a:r>
            <a:r>
              <a:rPr lang="ko-KR" altLang="en-US" sz="1600" dirty="0"/>
              <a:t>짝수</a:t>
            </a:r>
            <a:r>
              <a:rPr lang="en-US" altLang="ko-KR" sz="1600" dirty="0"/>
              <a:t>/</a:t>
            </a:r>
            <a:r>
              <a:rPr lang="ko-KR" altLang="en-US" sz="1600" dirty="0"/>
              <a:t>홀수 판정</a:t>
            </a:r>
            <a:r>
              <a:rPr lang="en-US" altLang="ko-KR" sz="1600" dirty="0"/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h4</a:t>
            </a:r>
            <a:r>
              <a:rPr lang="en-US" altLang="ko-KR" sz="1600" dirty="0" smtClean="0"/>
              <a:t>&gt;</a:t>
            </a:r>
            <a:r>
              <a:rPr lang="en-US" altLang="ko-KR" sz="1600" dirty="0"/>
              <a:t> {{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}}</a:t>
            </a:r>
            <a:r>
              <a:rPr lang="ko-KR" altLang="en-US" sz="1600" dirty="0"/>
              <a:t>는</a:t>
            </a:r>
            <a:r>
              <a:rPr lang="en-US" altLang="ko-KR" sz="1600" dirty="0"/>
              <a:t>(</a:t>
            </a:r>
            <a:r>
              <a:rPr lang="ko-KR" altLang="en-US" sz="1600" dirty="0"/>
              <a:t>은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{{ result }}&lt;/h4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51326" y="2266192"/>
            <a:ext cx="1805914" cy="41342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ven_odd.html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1707" y="4869160"/>
            <a:ext cx="1431066" cy="41342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result.html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2600" y="1929788"/>
            <a:ext cx="5040560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&lt;form method="post"&gt;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{% if </a:t>
            </a:r>
            <a:r>
              <a:rPr lang="en-US" altLang="ko-KR" sz="1600" dirty="0" err="1"/>
              <a:t>error_message</a:t>
            </a:r>
            <a:r>
              <a:rPr lang="en-US" altLang="ko-KR" sz="1600" dirty="0"/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&lt;p&gt;{{ </a:t>
            </a:r>
            <a:r>
              <a:rPr lang="en-US" altLang="ko-KR" sz="1600" dirty="0" err="1"/>
              <a:t>error_message</a:t>
            </a:r>
            <a:r>
              <a:rPr lang="en-US" altLang="ko-KR" sz="1600" dirty="0"/>
              <a:t> }}&lt;/p&gt;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{% </a:t>
            </a:r>
            <a:r>
              <a:rPr lang="en-US" altLang="ko-KR" sz="1600" dirty="0" err="1"/>
              <a:t>endif</a:t>
            </a:r>
            <a:r>
              <a:rPr lang="en-US" altLang="ko-KR" sz="1600" dirty="0"/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&lt;p&gt;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&lt;label&gt;</a:t>
            </a:r>
            <a:r>
              <a:rPr lang="ko-KR" altLang="en-US" sz="1600" dirty="0"/>
              <a:t>숫자 입력 </a:t>
            </a:r>
            <a:r>
              <a:rPr lang="en-US" altLang="ko-KR" sz="1600" dirty="0"/>
              <a:t>: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&lt;input type="text" name="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&lt;input type="submit" value="</a:t>
            </a:r>
            <a:r>
              <a:rPr lang="ko-KR" altLang="en-US" sz="1600" dirty="0"/>
              <a:t>전송</a:t>
            </a:r>
            <a:r>
              <a:rPr lang="en-US" altLang="ko-KR" sz="16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form&gt;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7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pp.py –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7912065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53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54695" b="60465"/>
          <a:stretch/>
        </p:blipFill>
        <p:spPr>
          <a:xfrm>
            <a:off x="1492005" y="3573016"/>
            <a:ext cx="4094401" cy="1512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106377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2" y="1307376"/>
            <a:ext cx="4339954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 설치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75" y="3887101"/>
            <a:ext cx="3627435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916832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02648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39819"/>
            <a:ext cx="2827265" cy="2872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77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2" y="1844824"/>
            <a:ext cx="43684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61861"/>
            <a:ext cx="8263845" cy="3007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64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5" y="1700808"/>
            <a:ext cx="7929632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16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639692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9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Sqlite3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베이스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653136"/>
            <a:ext cx="5028004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5" y="2617060"/>
            <a:ext cx="2664296" cy="1762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24607" y="1988840"/>
            <a:ext cx="4375533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 smtClean="0"/>
              <a:t>sqlite3.connect</a:t>
            </a:r>
            <a:r>
              <a:rPr lang="en-US" altLang="ko-KR" sz="2000" dirty="0"/>
              <a:t>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testdb.db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31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75" y="1916832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191630"/>
            <a:ext cx="4577582" cy="5248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88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700808"/>
            <a:ext cx="922997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97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932451"/>
            <a:ext cx="4502019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16832"/>
            <a:ext cx="538066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1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796916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5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2880" y="10156364"/>
            <a:ext cx="4464654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Localhost:5000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동일함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 포트 사용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078" y="1307376"/>
            <a:ext cx="318782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서버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1988840"/>
            <a:ext cx="4534293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4797152"/>
            <a:ext cx="7344816" cy="157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86" y="2492896"/>
            <a:ext cx="2430991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89374" y="4504764"/>
            <a:ext cx="367240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배포용이 아닌 개발용이다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WSGI(</a:t>
            </a:r>
            <a:r>
              <a:rPr lang="en-US" altLang="ko-KR" sz="1600" dirty="0" err="1" smtClean="0"/>
              <a:t>WebServer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GateWay</a:t>
            </a:r>
            <a:r>
              <a:rPr lang="en-US" altLang="ko-KR" sz="1600" dirty="0" smtClean="0"/>
              <a:t> Interface)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5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1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429000"/>
            <a:ext cx="4084674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4181333"/>
            <a:ext cx="2739873" cy="2199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55756"/>
            <a:ext cx="7344816" cy="4597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20952" y="2143118"/>
            <a:ext cx="518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app.secret_key</a:t>
            </a:r>
            <a:r>
              <a:rPr lang="en-US" altLang="ko-KR" dirty="0">
                <a:solidFill>
                  <a:schemeClr val="tx1"/>
                </a:solidFill>
              </a:rPr>
              <a:t> = "</a:t>
            </a:r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r>
              <a:rPr lang="en-US" altLang="ko-KR" dirty="0">
                <a:solidFill>
                  <a:schemeClr val="tx1"/>
                </a:solidFill>
              </a:rPr>
              <a:t>"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암호키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발행해야함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비밀키 설정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512" y="2235636"/>
            <a:ext cx="9073008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Q.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Why does Flask force us to set this </a:t>
            </a:r>
            <a:r>
              <a:rPr lang="en-US" altLang="ko-KR" sz="1600" dirty="0" err="1"/>
              <a:t>secret_key</a:t>
            </a:r>
            <a:r>
              <a:rPr lang="en-US" altLang="ko-KR" sz="1600" dirty="0"/>
              <a:t> property?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en-US" altLang="ko-KR" sz="1600" b="1" dirty="0">
                <a:solidFill>
                  <a:srgbClr val="0070C0"/>
                </a:solidFill>
              </a:rPr>
              <a:t>secret key </a:t>
            </a:r>
            <a:r>
              <a:rPr lang="ko-KR" altLang="en-US" sz="1600" b="1" dirty="0">
                <a:solidFill>
                  <a:srgbClr val="0070C0"/>
                </a:solidFill>
              </a:rPr>
              <a:t>설정 값을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가 설정토록 강제하는 이유가 무엇인가</a:t>
            </a:r>
            <a:r>
              <a:rPr lang="en-US" altLang="ko-KR" sz="1600" b="1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Anything that requires encryption (for safe-keeping against tampering by attackers) requires the secret key to be set. For just Flask itself, that 'anything' is the Session object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공격자로부터의 방어를 위한 암호화를 요구하는 어떤 것이든지 비밀키 값이 </a:t>
            </a:r>
            <a:r>
              <a:rPr lang="ko-KR" altLang="en-US" sz="1600" b="1" dirty="0" err="1">
                <a:solidFill>
                  <a:srgbClr val="0070C0"/>
                </a:solidFill>
              </a:rPr>
              <a:t>세팅되도록</a:t>
            </a:r>
            <a:r>
              <a:rPr lang="ko-KR" altLang="en-US" sz="1600" b="1" dirty="0">
                <a:solidFill>
                  <a:srgbClr val="0070C0"/>
                </a:solidFill>
              </a:rPr>
              <a:t> 요구된다</a:t>
            </a:r>
            <a:r>
              <a:rPr lang="en-US" altLang="ko-KR" sz="1600" b="1" dirty="0">
                <a:solidFill>
                  <a:srgbClr val="0070C0"/>
                </a:solidFill>
              </a:rPr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예를 들어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의 경우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앞서 언급한 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어떤 것이든지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en-US" altLang="ko-KR" sz="1600" b="1" dirty="0">
                <a:solidFill>
                  <a:srgbClr val="0070C0"/>
                </a:solidFill>
              </a:rPr>
              <a:t>Session </a:t>
            </a:r>
            <a:r>
              <a:rPr lang="ko-KR" altLang="en-US" sz="1600" b="1" dirty="0">
                <a:solidFill>
                  <a:srgbClr val="0070C0"/>
                </a:solidFill>
              </a:rPr>
              <a:t>객체이다</a:t>
            </a:r>
            <a:r>
              <a:rPr lang="en-US" altLang="ko-KR" sz="1600" b="1" dirty="0">
                <a:solidFill>
                  <a:srgbClr val="0070C0"/>
                </a:solidFill>
              </a:rPr>
              <a:t>.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653635"/>
            <a:ext cx="4434298" cy="97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2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8" y="1889043"/>
            <a:ext cx="5808127" cy="3124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0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logout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72410"/>
            <a:ext cx="4663658" cy="1340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37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59241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외부 파일로 포함하기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6" y="2564904"/>
            <a:ext cx="5792215" cy="2195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56" y="5001615"/>
            <a:ext cx="4934945" cy="1169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928664" y="1843808"/>
            <a:ext cx="3411099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/>
              <a:t>{% </a:t>
            </a:r>
            <a:r>
              <a:rPr lang="en-US" altLang="ko-KR" sz="2000" b="1" dirty="0"/>
              <a:t>include</a:t>
            </a:r>
            <a:r>
              <a:rPr lang="en-US" altLang="ko-KR" sz="2000" dirty="0"/>
              <a:t> 'navbar.html' %}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62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86054" y="197768"/>
            <a:ext cx="331481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세션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(session)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1116900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250457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358468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25144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61113" y="5517232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237703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974225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</p:cNvCxnSpPr>
          <p:nvPr/>
        </p:nvCxnSpPr>
        <p:spPr>
          <a:xfrm>
            <a:off x="3845432" y="5723239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617677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430243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998203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962120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40962" y="3952153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930867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9064" y="4365104"/>
            <a:ext cx="13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Flask,Django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06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18792" y="188640"/>
            <a:ext cx="359810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(cookie)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552" y="1121256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</a:t>
            </a:r>
            <a:r>
              <a:rPr lang="ko-KR" altLang="en-US" sz="1600" dirty="0" err="1" smtClean="0"/>
              <a:t>비밀번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호를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의 절차를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46955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Flask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16808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96265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36016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47697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409169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89250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8253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402436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41423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76647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4537" y="595242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44522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31458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387976"/>
            <a:ext cx="143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32360" y="6021288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475320"/>
            <a:ext cx="134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040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Network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386000"/>
            <a:ext cx="908003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95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4896544" cy="2562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420" y="198884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Application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47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3"/>
          <a:stretch/>
        </p:blipFill>
        <p:spPr>
          <a:xfrm>
            <a:off x="6410469" y="2115044"/>
            <a:ext cx="2591025" cy="882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43747"/>
            <a:ext cx="301016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2" y="3813165"/>
            <a:ext cx="3337849" cy="25681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69" y="3284984"/>
            <a:ext cx="2834886" cy="952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사이</a:t>
            </a:r>
            <a:r>
              <a:rPr lang="ko-KR" altLang="en-US" dirty="0"/>
              <a:t>트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340768"/>
            <a:ext cx="5849773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41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 만들기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76" y="1700808"/>
            <a:ext cx="4248472" cy="2664296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계층 필수 구조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templates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html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static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image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s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tart_app.py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 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41" y="1707096"/>
            <a:ext cx="2592288" cy="2731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70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start_app.py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347359"/>
            <a:ext cx="4376131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280592" y="1772816"/>
            <a:ext cx="2056724" cy="122413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프로그램 실행 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및 경로 설정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0" y="1556792"/>
            <a:ext cx="8458934" cy="217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05128" y="1350080"/>
            <a:ext cx="1318997" cy="41342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ndex.html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509120"/>
            <a:ext cx="5478440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712096" y="3926989"/>
            <a:ext cx="1151231" cy="41342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watch.js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1214</Words>
  <Application>Microsoft Office PowerPoint</Application>
  <PresentationFormat>A4 용지(210x297mm)</PresentationFormat>
  <Paragraphs>268</Paragraphs>
  <Slides>49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9장. 플라스크 &amp; 웹 사이트 구축</vt:lpstr>
      <vt:lpstr> flask(플라스크)</vt:lpstr>
      <vt:lpstr> flask(플라스크)</vt:lpstr>
      <vt:lpstr> flask 웹서버 만들기</vt:lpstr>
      <vt:lpstr> flask 웹서버 만들기</vt:lpstr>
      <vt:lpstr> 웹 사이트 만들기</vt:lpstr>
      <vt:lpstr> index 페이지 만들기 </vt:lpstr>
      <vt:lpstr> start_app.py</vt:lpstr>
      <vt:lpstr> index 페이지 만들기</vt:lpstr>
      <vt:lpstr> index 페이지 만들기</vt:lpstr>
      <vt:lpstr> 로그인 페이지 만들기</vt:lpstr>
      <vt:lpstr> 로그인 페이지 만들기</vt:lpstr>
      <vt:lpstr> 회원 가입 페이지 만들기</vt:lpstr>
      <vt:lpstr> 회원 가입 페이지 만들기</vt:lpstr>
      <vt:lpstr> 회원 가입 페이지 만들기</vt:lpstr>
      <vt:lpstr> CSS 스타일</vt:lpstr>
      <vt:lpstr> CSS 스타일</vt:lpstr>
      <vt:lpstr> 요청 및 처리</vt:lpstr>
      <vt:lpstr> Get과 Post 방식</vt:lpstr>
      <vt:lpstr> 회원 가입</vt:lpstr>
      <vt:lpstr> 회원 가입</vt:lpstr>
      <vt:lpstr> 메인 페이지</vt:lpstr>
      <vt:lpstr> 회원 가입</vt:lpstr>
      <vt:lpstr> 회원 가입</vt:lpstr>
      <vt:lpstr> 로그인</vt:lpstr>
      <vt:lpstr> 로그인</vt:lpstr>
      <vt:lpstr> 짝수 / 홀수 판정</vt:lpstr>
      <vt:lpstr> 짝수/홀수 판정</vt:lpstr>
      <vt:lpstr> 짝수/홀수 판정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PowerPoint 프레젠테이션</vt:lpstr>
      <vt:lpstr>PowerPoint 프레젠테이션</vt:lpstr>
      <vt:lpstr> Session &amp; Cookie</vt:lpstr>
      <vt:lpstr> Session &amp; Cookie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363</cp:revision>
  <dcterms:created xsi:type="dcterms:W3CDTF">2019-03-04T02:36:55Z</dcterms:created>
  <dcterms:modified xsi:type="dcterms:W3CDTF">2021-12-01T18:59:08Z</dcterms:modified>
</cp:coreProperties>
</file>