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99" r:id="rId3"/>
    <p:sldId id="320" r:id="rId4"/>
    <p:sldId id="340" r:id="rId5"/>
    <p:sldId id="341" r:id="rId6"/>
    <p:sldId id="342" r:id="rId7"/>
    <p:sldId id="322" r:id="rId8"/>
    <p:sldId id="336" r:id="rId9"/>
    <p:sldId id="338" r:id="rId10"/>
    <p:sldId id="345" r:id="rId11"/>
    <p:sldId id="346" r:id="rId12"/>
    <p:sldId id="324" r:id="rId13"/>
    <p:sldId id="337" r:id="rId14"/>
    <p:sldId id="349" r:id="rId15"/>
    <p:sldId id="325" r:id="rId16"/>
    <p:sldId id="326" r:id="rId17"/>
    <p:sldId id="344" r:id="rId18"/>
    <p:sldId id="327" r:id="rId19"/>
    <p:sldId id="330" r:id="rId20"/>
    <p:sldId id="331" r:id="rId21"/>
    <p:sldId id="348" r:id="rId22"/>
    <p:sldId id="332" r:id="rId23"/>
    <p:sldId id="333" r:id="rId24"/>
    <p:sldId id="350" r:id="rId25"/>
    <p:sldId id="351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윈도우 프로그래밍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7401"/>
            <a:ext cx="7031639" cy="4635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510602"/>
            <a:ext cx="343058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70" y="1758839"/>
            <a:ext cx="5389460" cy="4437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2538" y="1268760"/>
            <a:ext cx="445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함수로 구현 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002" y="3731548"/>
            <a:ext cx="683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섭씨온도를 입력하고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변환 버튼을 누르면  화씨온도로 변환된다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섭씨온도는 정수뿐 아니라 실수범위까지 변환할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변환 명령은 함수 형태로 </a:t>
            </a:r>
            <a:r>
              <a:rPr lang="ko-KR" altLang="en-US" sz="1600" dirty="0" err="1" smtClean="0"/>
              <a:t>코딩되어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3236625" cy="1486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2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3" y="1412776"/>
            <a:ext cx="834462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99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7285352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2356994"/>
            <a:ext cx="7032451" cy="388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8" y="2564904"/>
            <a:ext cx="2611376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64568" y="1196752"/>
            <a:ext cx="4536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클래스로 구현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136" y="181699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계산은 구현되지 않은 온도변환기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511256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온도 변환 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converters.py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01" y="1916832"/>
            <a:ext cx="6645216" cy="3871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4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1628800"/>
            <a:ext cx="8939035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412776"/>
            <a:ext cx="3122140" cy="157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0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82" y="1484784"/>
            <a:ext cx="7613040" cy="4031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3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3" y="1243350"/>
            <a:ext cx="388843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계산기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숫자표시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40" y="1916832"/>
            <a:ext cx="7590178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160036"/>
            <a:ext cx="1800200" cy="1261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GUI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온도변환기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용어사전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01" y="1905347"/>
            <a:ext cx="336424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268760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여러 개의 프레임 사용</a:t>
            </a:r>
            <a:endParaRPr lang="en-US" altLang="ko-KR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08984" y="2106697"/>
            <a:ext cx="504056" cy="1823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243613" y="1844824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top_row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52099" y="3704821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숫자버튼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360713" y="3284984"/>
            <a:ext cx="72007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578995" y="3717032"/>
            <a:ext cx="1590029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연산자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446017" y="3284984"/>
            <a:ext cx="60883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52" y="4221088"/>
            <a:ext cx="6439458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78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4" y="1173831"/>
            <a:ext cx="7750212" cy="55173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4437112"/>
            <a:ext cx="2088232" cy="79208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12840" y="3932510"/>
            <a:ext cx="1800201" cy="57661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20888"/>
            <a:ext cx="2735817" cy="19127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51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41985"/>
            <a:ext cx="7992888" cy="4999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98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2774"/>
            <a:ext cx="6142253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0" y="1412776"/>
            <a:ext cx="303302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9" y="1412776"/>
            <a:ext cx="338357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62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3" y="1592420"/>
            <a:ext cx="8695174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866215" cy="3360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73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8064896" cy="2123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GUI(Graphic User Interface)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그래픽 사용자 인터페이스를 줄여서 </a:t>
            </a:r>
            <a:r>
              <a:rPr lang="en-US" altLang="ko-KR" sz="1600" dirty="0" smtClean="0">
                <a:latin typeface="+mn-ea"/>
              </a:rPr>
              <a:t>GUI</a:t>
            </a:r>
            <a:r>
              <a:rPr lang="ko-KR" altLang="en-US" sz="1600" dirty="0" smtClean="0">
                <a:latin typeface="+mn-ea"/>
              </a:rPr>
              <a:t>라고 한다</a:t>
            </a:r>
            <a:r>
              <a:rPr lang="en-US" altLang="ko-KR" sz="1600" dirty="0" smtClean="0">
                <a:latin typeface="+mn-ea"/>
              </a:rPr>
              <a:t>. GUI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화면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에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표시된 메뉴나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버튼으로 사용자와 상호 작용을 하는 간단한 프로그램이다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tkinter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라이브러리를 사용한다</a:t>
            </a:r>
            <a:r>
              <a:rPr lang="en-US" altLang="ko-KR" sz="1600" dirty="0" smtClean="0">
                <a:latin typeface="+mn-ea"/>
              </a:rPr>
              <a:t>. -&gt; </a:t>
            </a:r>
            <a:r>
              <a:rPr lang="en-US" altLang="ko-KR" sz="2000" b="1" dirty="0" smtClean="0">
                <a:latin typeface="+mn-ea"/>
              </a:rPr>
              <a:t>import </a:t>
            </a:r>
            <a:r>
              <a:rPr lang="en-US" altLang="ko-KR" sz="2000" b="1" dirty="0" err="1" smtClean="0">
                <a:latin typeface="+mn-ea"/>
              </a:rPr>
              <a:t>tkinter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4648" y="3577228"/>
            <a:ext cx="3024336" cy="1731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24708" y="4106436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4708" y="4468227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263" y="3766518"/>
            <a:ext cx="93610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8100" y="4137026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라벨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100" y="4534031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4648" y="313278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루트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12175"/>
              </p:ext>
            </p:extLst>
          </p:nvPr>
        </p:nvGraphicFramePr>
        <p:xfrm>
          <a:off x="5529064" y="3317449"/>
          <a:ext cx="2880320" cy="2346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1972"/>
                <a:gridCol w="1498348"/>
              </a:tblGrid>
              <a:tr h="122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개체이름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루트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Tk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프레임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Frame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레이블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Label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입력상자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Entry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Button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출력상자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Text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196752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처음 만드는 윈도우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570026"/>
            <a:ext cx="2514350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16" y="1817289"/>
            <a:ext cx="5183248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352600" y="5139964"/>
            <a:ext cx="7776864" cy="124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창의 크기 </a:t>
            </a:r>
            <a:r>
              <a:rPr lang="en-US" altLang="ko-KR" sz="1600" dirty="0" smtClean="0">
                <a:latin typeface="+mn-ea"/>
              </a:rPr>
              <a:t>–&gt; </a:t>
            </a:r>
            <a:r>
              <a:rPr lang="en-US" altLang="ko-KR" sz="1600" dirty="0" err="1" smtClean="0">
                <a:latin typeface="+mn-ea"/>
              </a:rPr>
              <a:t>root.geometry</a:t>
            </a:r>
            <a:r>
              <a:rPr lang="en-US" altLang="ko-KR" sz="1600" dirty="0" smtClean="0">
                <a:latin typeface="+mn-ea"/>
              </a:rPr>
              <a:t>(“230x70+300+100”)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너비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x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높이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+ x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좌표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+ y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좌표</a:t>
            </a:r>
            <a:endParaRPr lang="en-US" altLang="ko-KR" sz="1600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레이아웃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fram.pack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가운데 정렬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글꼴 크기 </a:t>
            </a:r>
            <a:r>
              <a:rPr lang="en-US" altLang="ko-KR" sz="1600" dirty="0" smtClean="0">
                <a:latin typeface="+mn-ea"/>
              </a:rPr>
              <a:t>-&gt; Label(root, text=“</a:t>
            </a:r>
            <a:r>
              <a:rPr lang="ko-KR" altLang="en-US" sz="1600" dirty="0" smtClean="0">
                <a:latin typeface="+mn-ea"/>
              </a:rPr>
              <a:t>아이디</a:t>
            </a:r>
            <a:r>
              <a:rPr lang="en-US" altLang="ko-KR" sz="1600" dirty="0" smtClean="0">
                <a:latin typeface="+mn-ea"/>
              </a:rPr>
              <a:t>”, </a:t>
            </a:r>
            <a:r>
              <a:rPr lang="en-US" altLang="ko-KR" sz="1600" dirty="0"/>
              <a:t>font=(</a:t>
            </a:r>
            <a:r>
              <a:rPr lang="en-US" altLang="ko-KR" sz="1600" b="1" dirty="0"/>
              <a:t>"Times"</a:t>
            </a:r>
            <a:r>
              <a:rPr lang="en-US" altLang="ko-KR" sz="1600" dirty="0"/>
              <a:t>, 16</a:t>
            </a:r>
            <a:r>
              <a:rPr lang="en-US" altLang="ko-KR" sz="1600" dirty="0" smtClean="0"/>
              <a:t>)</a:t>
            </a:r>
            <a:r>
              <a:rPr lang="en-US" altLang="ko-KR" sz="16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7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616297"/>
            <a:ext cx="7251324" cy="786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850636"/>
            <a:ext cx="6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확인 버튼을 클릭하여 콘솔에 메시지 출력하기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8625" y="4658258"/>
            <a:ext cx="626469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4608" y="177281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이름을 입력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화면에 출력하기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4"/>
          <a:stretch/>
        </p:blipFill>
        <p:spPr>
          <a:xfrm>
            <a:off x="1352601" y="4264902"/>
            <a:ext cx="7416824" cy="187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1584176" cy="1601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1" y="2258819"/>
            <a:ext cx="410390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9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22216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95078"/>
            <a:ext cx="5349704" cy="23700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4608" y="4549676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용어를 미리 정의한다</a:t>
            </a:r>
            <a:r>
              <a:rPr lang="en-US" altLang="ko-KR" sz="1600" dirty="0" smtClean="0"/>
              <a:t>. –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자료 구조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단어를 입력하고 제출 버튼을 누르면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상자에 정의가 출력된다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정의된 단어가 아닌 경우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단어의 정의를 찾을 수 없습니다</a:t>
            </a:r>
            <a:r>
              <a:rPr lang="en-US" altLang="ko-KR" sz="1600" dirty="0" smtClean="0"/>
              <a:t>.’</a:t>
            </a:r>
            <a:r>
              <a:rPr lang="ko-KR" altLang="en-US" sz="1600" dirty="0" smtClean="0"/>
              <a:t>고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4" y="1196752"/>
            <a:ext cx="6984776" cy="2347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4" y="3717032"/>
            <a:ext cx="7950763" cy="2774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4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62675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204864"/>
            <a:ext cx="846814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2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</TotalTime>
  <Words>407</Words>
  <Application>Microsoft Office PowerPoint</Application>
  <PresentationFormat>A4 용지(210x297mm)</PresentationFormat>
  <Paragraphs>108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13장. 윈도우 프로그래밍</vt:lpstr>
      <vt:lpstr>목 차</vt:lpstr>
      <vt:lpstr> UI 프로그래밍</vt:lpstr>
      <vt:lpstr> UI 프로그래밍</vt:lpstr>
      <vt:lpstr> UI 프로그래밍</vt:lpstr>
      <vt:lpstr> UI 프로그래밍</vt:lpstr>
      <vt:lpstr> 용어사전 만들기</vt:lpstr>
      <vt:lpstr> 용어사전 만들기</vt:lpstr>
      <vt:lpstr> 용어사전 만들기</vt:lpstr>
      <vt:lpstr> GUI 위젯</vt:lpstr>
      <vt:lpstr> GUI 위젯</vt:lpstr>
      <vt:lpstr> 온도 변환기 1</vt:lpstr>
      <vt:lpstr> 온도 변환기 1</vt:lpstr>
      <vt:lpstr> 온도 변환기 1</vt:lpstr>
      <vt:lpstr> 온도 변환기2</vt:lpstr>
      <vt:lpstr> 온도 변환기</vt:lpstr>
      <vt:lpstr> 온도 변환기</vt:lpstr>
      <vt:lpstr> 온도 변환기</vt:lpstr>
      <vt:lpstr> UI - 계산기</vt:lpstr>
      <vt:lpstr> UI - 계산기</vt:lpstr>
      <vt:lpstr> UI - 계산기</vt:lpstr>
      <vt:lpstr> UI - 계산기</vt:lpstr>
      <vt:lpstr> UI - 계산기</vt:lpstr>
      <vt:lpstr> 로또 당첨 번호 확인 앱</vt:lpstr>
      <vt:lpstr> 로또 당첨 번호 확인 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340</cp:revision>
  <dcterms:created xsi:type="dcterms:W3CDTF">2019-03-04T02:36:55Z</dcterms:created>
  <dcterms:modified xsi:type="dcterms:W3CDTF">2021-12-09T21:37:13Z</dcterms:modified>
</cp:coreProperties>
</file>