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339" r:id="rId3"/>
    <p:sldId id="340" r:id="rId4"/>
    <p:sldId id="34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업무 자동화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동적 웹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271519"/>
            <a:ext cx="59046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셀레니움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(selenium)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1916832"/>
            <a:ext cx="3672408" cy="529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ip install selenium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2636912"/>
            <a:ext cx="59046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웹 드라이버 다운로드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284984"/>
            <a:ext cx="5851684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5445224"/>
            <a:ext cx="2575675" cy="105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6969224" y="3081765"/>
            <a:ext cx="2448272" cy="1152128"/>
          </a:xfrm>
          <a:prstGeom prst="wedgeRoundRectCallout">
            <a:avLst>
              <a:gd name="adj1" fmla="val -62374"/>
              <a:gd name="adj2" fmla="val -5528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크롬 버전 확인 </a:t>
            </a:r>
            <a:r>
              <a:rPr lang="en-US" altLang="ko-KR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도움말 </a:t>
            </a:r>
            <a:r>
              <a:rPr lang="en-US" altLang="ko-KR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&gt; chrome </a:t>
            </a:r>
            <a:r>
              <a:rPr lang="ko-KR" altLang="en-US" dirty="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정보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2560" y="4797152"/>
            <a:ext cx="59046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실행 파일과 같은 경로에 설정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4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동적 웹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191630"/>
            <a:ext cx="59046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사이트 자동 제어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09328"/>
            <a:ext cx="4297250" cy="281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384801"/>
            <a:ext cx="5395428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136576" y="2422140"/>
            <a:ext cx="3168352" cy="3031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3"/>
          <a:stretch/>
        </p:blipFill>
        <p:spPr>
          <a:xfrm>
            <a:off x="1424608" y="1786001"/>
            <a:ext cx="4111738" cy="250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동적 웹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191630"/>
            <a:ext cx="590465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자동 검색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80592" y="1858009"/>
            <a:ext cx="3456384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4137298"/>
            <a:ext cx="8113509" cy="2316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54</Words>
  <Application>Microsoft Office PowerPoint</Application>
  <PresentationFormat>A4 용지(210x297mm)</PresentationFormat>
  <Paragraphs>15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15장. 업무 자동화</vt:lpstr>
      <vt:lpstr> 동적 웹 페이지</vt:lpstr>
      <vt:lpstr> 동적 웹 페이지</vt:lpstr>
      <vt:lpstr> 동적 웹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373</cp:revision>
  <dcterms:created xsi:type="dcterms:W3CDTF">2019-03-04T02:36:55Z</dcterms:created>
  <dcterms:modified xsi:type="dcterms:W3CDTF">2021-12-17T12:11:35Z</dcterms:modified>
</cp:coreProperties>
</file>