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99" r:id="rId3"/>
    <p:sldId id="300" r:id="rId4"/>
    <p:sldId id="30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Django </a:t>
            </a:r>
            <a:r>
              <a:rPr lang="en-US" altLang="ko-KR" sz="3600" b="1" dirty="0" err="1" smtClean="0">
                <a:solidFill>
                  <a:schemeClr val="tx1"/>
                </a:solidFill>
              </a:rPr>
              <a:t>Framwork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예외 처리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 입출력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268760"/>
            <a:ext cx="6192688" cy="503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AWS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시스템 사용하기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60512" y="332656"/>
            <a:ext cx="6201139" cy="85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ko-KR" altLang="en-US" sz="2800" smtClean="0"/>
              <a:t>예외 처리</a:t>
            </a:r>
            <a:r>
              <a:rPr lang="en-US" altLang="ko-KR" sz="2800" smtClean="0"/>
              <a:t>(Exception)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141781"/>
            <a:ext cx="7952632" cy="23649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7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268760"/>
            <a:ext cx="6192688" cy="503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AWS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클라우드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시스템 사용하기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60512" y="332656"/>
            <a:ext cx="6201139" cy="85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ko-KR" altLang="en-US" sz="2800" smtClean="0"/>
              <a:t>예외 처리</a:t>
            </a:r>
            <a:r>
              <a:rPr lang="en-US" altLang="ko-KR" sz="2800" smtClean="0"/>
              <a:t>(Exception)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060848"/>
            <a:ext cx="5258256" cy="400084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72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36</Words>
  <Application>Microsoft Office PowerPoint</Application>
  <PresentationFormat>A4 용지(210x297mm)</PresentationFormat>
  <Paragraphs>14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Django Framwork</vt:lpstr>
      <vt:lpstr>목 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319</cp:revision>
  <dcterms:created xsi:type="dcterms:W3CDTF">2019-03-04T02:36:55Z</dcterms:created>
  <dcterms:modified xsi:type="dcterms:W3CDTF">2021-06-27T04:19:00Z</dcterms:modified>
</cp:coreProperties>
</file>