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426" r:id="rId3"/>
    <p:sldId id="427" r:id="rId4"/>
    <p:sldId id="428" r:id="rId5"/>
    <p:sldId id="429" r:id="rId6"/>
    <p:sldId id="425" r:id="rId7"/>
    <p:sldId id="419" r:id="rId8"/>
    <p:sldId id="416" r:id="rId9"/>
    <p:sldId id="418" r:id="rId10"/>
    <p:sldId id="438" r:id="rId11"/>
    <p:sldId id="430" r:id="rId12"/>
    <p:sldId id="431" r:id="rId13"/>
    <p:sldId id="433" r:id="rId14"/>
    <p:sldId id="434" r:id="rId15"/>
    <p:sldId id="435" r:id="rId16"/>
    <p:sldId id="436" r:id="rId17"/>
    <p:sldId id="437" r:id="rId18"/>
    <p:sldId id="446" r:id="rId19"/>
    <p:sldId id="447" r:id="rId20"/>
    <p:sldId id="448" r:id="rId21"/>
    <p:sldId id="450" r:id="rId22"/>
    <p:sldId id="439" r:id="rId23"/>
    <p:sldId id="440" r:id="rId24"/>
    <p:sldId id="441" r:id="rId25"/>
    <p:sldId id="444" r:id="rId26"/>
    <p:sldId id="445" r:id="rId27"/>
    <p:sldId id="449" r:id="rId28"/>
    <p:sldId id="432" r:id="rId2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77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xmlns="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xmlns="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xmlns="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</a:rPr>
              <a:t>포스트 수정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삭제 및 </a:t>
            </a:r>
            <a:r>
              <a:rPr lang="ko-KR" altLang="en-US" b="1" dirty="0" smtClean="0">
                <a:solidFill>
                  <a:schemeClr val="tx1"/>
                </a:solidFill>
              </a:rPr>
              <a:t>카테고리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수</a:t>
            </a:r>
            <a:r>
              <a:rPr lang="ko-KR" altLang="en-US" dirty="0"/>
              <a:t>정</a:t>
            </a:r>
            <a:r>
              <a:rPr lang="ko-KR" altLang="en-US" dirty="0" smtClean="0"/>
              <a:t> 폼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포스트 등록 폼에서 수정 </a:t>
            </a:r>
            <a:r>
              <a:rPr lang="en-US" altLang="ko-KR" dirty="0" smtClean="0"/>
              <a:t>– blog/post_form.html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060848"/>
            <a:ext cx="4138019" cy="3688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174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삭제하기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제이쿼리로 삭제하기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28" y="1960847"/>
            <a:ext cx="6835733" cy="32616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2852935"/>
            <a:ext cx="2674852" cy="28958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209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) </a:t>
            </a:r>
            <a:r>
              <a:rPr lang="ko-KR" altLang="en-US" dirty="0" smtClean="0"/>
              <a:t>구현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196752"/>
            <a:ext cx="8136904" cy="49389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157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카테고리 </a:t>
            </a:r>
            <a:r>
              <a:rPr lang="ko-KR" altLang="en-US" dirty="0" smtClean="0"/>
              <a:t>모</a:t>
            </a:r>
            <a:r>
              <a:rPr lang="ko-KR" altLang="en-US" dirty="0"/>
              <a:t>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35283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en-US" altLang="ko-KR" dirty="0" smtClean="0"/>
              <a:t>. Category </a:t>
            </a:r>
            <a:r>
              <a:rPr lang="ko-KR" altLang="en-US" dirty="0" smtClean="0"/>
              <a:t>모델 만들기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3" y="1844824"/>
            <a:ext cx="8036529" cy="41764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156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 모델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4680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en-US" altLang="ko-KR" dirty="0" smtClean="0"/>
              <a:t>. Post </a:t>
            </a:r>
            <a:r>
              <a:rPr lang="ko-KR" altLang="en-US" dirty="0" smtClean="0"/>
              <a:t>모델에 </a:t>
            </a:r>
            <a:r>
              <a:rPr lang="en-US" altLang="ko-KR" dirty="0" smtClean="0"/>
              <a:t>category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설정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884339"/>
            <a:ext cx="9312448" cy="31473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99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 </a:t>
            </a:r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412776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카테고</a:t>
            </a:r>
            <a:r>
              <a:rPr lang="ko-KR" altLang="en-US" dirty="0"/>
              <a:t>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blog/urls.py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136576" y="2060848"/>
            <a:ext cx="8352928" cy="17543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u</a:t>
            </a:r>
            <a:r>
              <a:rPr lang="en-US" altLang="ko-KR" dirty="0" err="1" smtClean="0"/>
              <a:t>rlpatterns</a:t>
            </a:r>
            <a:r>
              <a:rPr lang="en-US" altLang="ko-KR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en-US" altLang="ko-KR" dirty="0" smtClean="0">
                <a:solidFill>
                  <a:srgbClr val="C00000"/>
                </a:solidFill>
              </a:rPr>
              <a:t>path</a:t>
            </a:r>
            <a:r>
              <a:rPr lang="en-US" altLang="ko-KR" dirty="0">
                <a:solidFill>
                  <a:srgbClr val="C00000"/>
                </a:solidFill>
              </a:rPr>
              <a:t>('category/&lt;</a:t>
            </a:r>
            <a:r>
              <a:rPr lang="en-US" altLang="ko-KR" dirty="0" err="1">
                <a:solidFill>
                  <a:srgbClr val="C00000"/>
                </a:solidFill>
              </a:rPr>
              <a:t>str:slug</a:t>
            </a:r>
            <a:r>
              <a:rPr lang="en-US" altLang="ko-KR" dirty="0">
                <a:solidFill>
                  <a:srgbClr val="C00000"/>
                </a:solidFill>
              </a:rPr>
              <a:t>&gt;/', </a:t>
            </a:r>
            <a:r>
              <a:rPr lang="en-US" altLang="ko-KR" dirty="0" err="1">
                <a:solidFill>
                  <a:srgbClr val="C00000"/>
                </a:solidFill>
              </a:rPr>
              <a:t>views.category_page</a:t>
            </a:r>
            <a:r>
              <a:rPr lang="en-US" altLang="ko-KR" dirty="0">
                <a:solidFill>
                  <a:srgbClr val="C00000"/>
                </a:solidFill>
              </a:rPr>
              <a:t>, name='</a:t>
            </a:r>
            <a:r>
              <a:rPr lang="en-US" altLang="ko-KR" dirty="0" err="1">
                <a:solidFill>
                  <a:srgbClr val="C00000"/>
                </a:solidFill>
              </a:rPr>
              <a:t>category_page</a:t>
            </a:r>
            <a:r>
              <a:rPr lang="en-US" altLang="ko-KR" dirty="0">
                <a:solidFill>
                  <a:srgbClr val="C00000"/>
                </a:solidFill>
              </a:rPr>
              <a:t>'),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0981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 </a:t>
            </a:r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카테고리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blog/views.py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157" y="1844824"/>
            <a:ext cx="6470673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047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 </a:t>
            </a:r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카테고리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index, detail </a:t>
            </a:r>
            <a:r>
              <a:rPr lang="ko-KR" altLang="en-US" dirty="0" smtClean="0"/>
              <a:t>수정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44824"/>
            <a:ext cx="7133503" cy="21060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4221088"/>
            <a:ext cx="7133503" cy="20874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126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 필드 폼에 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PostForm</a:t>
            </a:r>
            <a:r>
              <a:rPr lang="ko-KR" altLang="en-US" dirty="0" smtClean="0"/>
              <a:t>에 필드 추가 </a:t>
            </a:r>
            <a:r>
              <a:rPr lang="en-US" altLang="ko-KR" dirty="0" smtClean="0"/>
              <a:t>- category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99783"/>
            <a:ext cx="6565199" cy="32866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76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템플릿 </a:t>
            </a:r>
            <a:r>
              <a:rPr lang="en-US" altLang="ko-KR" dirty="0"/>
              <a:t>– </a:t>
            </a:r>
            <a:r>
              <a:rPr lang="ko-KR" altLang="en-US" dirty="0"/>
              <a:t>카테고리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5. </a:t>
            </a:r>
            <a:r>
              <a:rPr lang="ko-KR" altLang="en-US" dirty="0" smtClean="0"/>
              <a:t>템플릿에 카테고리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– post_list.html, post_detail.html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39" y="1822512"/>
            <a:ext cx="6861517" cy="42707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142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포스트 </a:t>
            </a:r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72" y="1470490"/>
            <a:ext cx="7232007" cy="39170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763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템플릿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카테고리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196752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5. </a:t>
            </a:r>
            <a:r>
              <a:rPr lang="ko-KR" altLang="en-US" dirty="0" smtClean="0"/>
              <a:t>템플릿에 카테고리 작성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9"/>
          <a:stretch/>
        </p:blipFill>
        <p:spPr>
          <a:xfrm>
            <a:off x="1064568" y="1844824"/>
            <a:ext cx="8329382" cy="3834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329264" y="18448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post_list.html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6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템플릿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카테고리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196752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5. </a:t>
            </a:r>
            <a:r>
              <a:rPr lang="ko-KR" altLang="en-US" dirty="0" smtClean="0"/>
              <a:t>템플릿에 카테고리 작성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11" y="1828191"/>
            <a:ext cx="7307140" cy="36890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041232" y="19888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post_detail.html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4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 등</a:t>
            </a:r>
            <a:r>
              <a:rPr lang="ko-KR" altLang="en-US" dirty="0"/>
              <a:t>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 페이지에 등록 </a:t>
            </a:r>
            <a:r>
              <a:rPr lang="en-US" altLang="ko-KR" dirty="0" smtClean="0"/>
              <a:t>– blog/admin.py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5" y="1844824"/>
            <a:ext cx="5571485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36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 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 페이지에 카테고리 추가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54966"/>
            <a:ext cx="6904319" cy="23624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910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</a:t>
            </a:r>
            <a:r>
              <a:rPr lang="ko-KR" altLang="en-US" dirty="0"/>
              <a:t>트</a:t>
            </a:r>
            <a:r>
              <a:rPr lang="ko-KR" altLang="en-US" dirty="0" smtClean="0"/>
              <a:t> 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 페이지에 포스트 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카테고리 선택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758" y="1776591"/>
            <a:ext cx="6110388" cy="48321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88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style.css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96616" y="14127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s</a:t>
            </a:r>
            <a:r>
              <a:rPr lang="en-US" altLang="ko-KR" dirty="0" smtClean="0">
                <a:solidFill>
                  <a:srgbClr val="0070C0"/>
                </a:solidFill>
              </a:rPr>
              <a:t>tyle.css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50420"/>
            <a:ext cx="7223246" cy="29627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0214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등록 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포스트 등록 폼에서 카테고리 추가하기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01" y="1884021"/>
            <a:ext cx="6538527" cy="33226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902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카테고리 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포스트 등록 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상세 페이지에서 확인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844824"/>
            <a:ext cx="8573243" cy="41075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08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깃으로 버전</a:t>
            </a:r>
            <a:r>
              <a:rPr lang="en-US" altLang="ko-KR" dirty="0"/>
              <a:t>(</a:t>
            </a:r>
            <a:r>
              <a:rPr lang="ko-KR" altLang="en-US" dirty="0"/>
              <a:t>소스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관리하기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40768"/>
            <a:ext cx="740883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깃에 </a:t>
            </a:r>
            <a:r>
              <a:rPr lang="ko-KR" altLang="en-US" dirty="0" err="1" smtClean="0"/>
              <a:t>업로드하기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916832"/>
            <a:ext cx="8492222" cy="39800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964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수정하기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포스트 삭</a:t>
            </a:r>
            <a:r>
              <a:rPr lang="ko-KR" altLang="en-US" dirty="0"/>
              <a:t>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링크 만들기 </a:t>
            </a:r>
            <a:r>
              <a:rPr lang="en-US" altLang="ko-KR" dirty="0" smtClean="0"/>
              <a:t>– blog/post_detail.html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88840"/>
            <a:ext cx="7201525" cy="24843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426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포스트 </a:t>
            </a:r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포스트 삭</a:t>
            </a:r>
            <a:r>
              <a:rPr lang="ko-KR" altLang="en-US" dirty="0"/>
              <a:t>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blog/urls.py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136576" y="1916832"/>
            <a:ext cx="8064896" cy="17543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u</a:t>
            </a:r>
            <a:r>
              <a:rPr lang="en-US" altLang="ko-KR" dirty="0" err="1" smtClean="0"/>
              <a:t>rlpatterns</a:t>
            </a:r>
            <a:r>
              <a:rPr lang="en-US" altLang="ko-KR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>
                <a:solidFill>
                  <a:srgbClr val="C00000"/>
                </a:solidFill>
              </a:rPr>
              <a:t>path(</a:t>
            </a:r>
            <a:r>
              <a:rPr lang="en-US" altLang="ko-KR" dirty="0" smtClean="0">
                <a:solidFill>
                  <a:srgbClr val="C00000"/>
                </a:solidFill>
              </a:rPr>
              <a:t>'post/delete/&lt;</a:t>
            </a:r>
            <a:r>
              <a:rPr lang="en-US" altLang="ko-KR" dirty="0" err="1">
                <a:solidFill>
                  <a:srgbClr val="C00000"/>
                </a:solidFill>
              </a:rPr>
              <a:t>int:pk</a:t>
            </a:r>
            <a:r>
              <a:rPr lang="en-US" altLang="ko-KR" dirty="0">
                <a:solidFill>
                  <a:srgbClr val="C00000"/>
                </a:solidFill>
              </a:rPr>
              <a:t>&gt;/', </a:t>
            </a:r>
            <a:r>
              <a:rPr lang="en-US" altLang="ko-KR" dirty="0" err="1" smtClean="0">
                <a:solidFill>
                  <a:srgbClr val="C00000"/>
                </a:solidFill>
              </a:rPr>
              <a:t>views.post_delete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en-US" altLang="ko-KR" dirty="0">
                <a:solidFill>
                  <a:srgbClr val="C00000"/>
                </a:solidFill>
              </a:rPr>
              <a:t>name=</a:t>
            </a:r>
            <a:r>
              <a:rPr lang="en-US" altLang="ko-KR" dirty="0" smtClean="0">
                <a:solidFill>
                  <a:srgbClr val="C00000"/>
                </a:solidFill>
              </a:rPr>
              <a:t>'</a:t>
            </a:r>
            <a:r>
              <a:rPr lang="en-US" altLang="ko-KR" dirty="0" err="1" smtClean="0">
                <a:solidFill>
                  <a:srgbClr val="C00000"/>
                </a:solidFill>
              </a:rPr>
              <a:t>post_delete</a:t>
            </a:r>
            <a:r>
              <a:rPr lang="en-US" altLang="ko-KR" dirty="0" smtClean="0">
                <a:solidFill>
                  <a:srgbClr val="C00000"/>
                </a:solidFill>
              </a:rPr>
              <a:t>'),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3515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삭제하기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en-US" altLang="ko-KR" dirty="0" err="1" smtClean="0"/>
              <a:t>post_delete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정의 </a:t>
            </a:r>
            <a:r>
              <a:rPr lang="en-US" altLang="ko-KR" dirty="0" smtClean="0"/>
              <a:t>– blog/views.py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16830"/>
            <a:ext cx="5351707" cy="20162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08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수정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453749"/>
            <a:ext cx="4320480" cy="41390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96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수정하기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포스트 수정</a:t>
            </a:r>
            <a:r>
              <a:rPr lang="en-US" altLang="ko-KR" dirty="0"/>
              <a:t> </a:t>
            </a:r>
            <a:r>
              <a:rPr lang="ko-KR" altLang="en-US" dirty="0" smtClean="0"/>
              <a:t>링크 만들기 </a:t>
            </a:r>
            <a:r>
              <a:rPr lang="en-US" altLang="ko-KR" dirty="0" smtClean="0"/>
              <a:t>– blog/post_detail.html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10" y="1959936"/>
            <a:ext cx="7148180" cy="3269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3846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포스트 </a:t>
            </a:r>
            <a:r>
              <a:rPr lang="ko-KR" altLang="en-US" dirty="0" smtClean="0"/>
              <a:t>수정하기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412776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포스트 수</a:t>
            </a:r>
            <a:r>
              <a:rPr lang="ko-KR" altLang="en-US" dirty="0"/>
              <a:t>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blog/urls.py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136576" y="2060848"/>
            <a:ext cx="8064896" cy="17543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u</a:t>
            </a:r>
            <a:r>
              <a:rPr lang="en-US" altLang="ko-KR" dirty="0" err="1" smtClean="0"/>
              <a:t>rlpatterns</a:t>
            </a:r>
            <a:r>
              <a:rPr lang="en-US" altLang="ko-KR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>
                <a:solidFill>
                  <a:srgbClr val="C00000"/>
                </a:solidFill>
              </a:rPr>
              <a:t>path('post/modify/&lt;</a:t>
            </a:r>
            <a:r>
              <a:rPr lang="en-US" altLang="ko-KR" dirty="0" err="1">
                <a:solidFill>
                  <a:srgbClr val="C00000"/>
                </a:solidFill>
              </a:rPr>
              <a:t>int:pk</a:t>
            </a:r>
            <a:r>
              <a:rPr lang="en-US" altLang="ko-KR" dirty="0">
                <a:solidFill>
                  <a:srgbClr val="C00000"/>
                </a:solidFill>
              </a:rPr>
              <a:t>&gt;/', </a:t>
            </a:r>
            <a:r>
              <a:rPr lang="en-US" altLang="ko-KR" dirty="0" err="1">
                <a:solidFill>
                  <a:srgbClr val="C00000"/>
                </a:solidFill>
              </a:rPr>
              <a:t>views.post_modify</a:t>
            </a:r>
            <a:r>
              <a:rPr lang="en-US" altLang="ko-KR" dirty="0">
                <a:solidFill>
                  <a:srgbClr val="C00000"/>
                </a:solidFill>
              </a:rPr>
              <a:t>, name='</a:t>
            </a:r>
            <a:r>
              <a:rPr lang="en-US" altLang="ko-KR" dirty="0" err="1">
                <a:solidFill>
                  <a:srgbClr val="C00000"/>
                </a:solidFill>
              </a:rPr>
              <a:t>post_modify</a:t>
            </a:r>
            <a:r>
              <a:rPr lang="en-US" altLang="ko-KR" dirty="0">
                <a:solidFill>
                  <a:srgbClr val="C00000"/>
                </a:solidFill>
              </a:rPr>
              <a:t>'),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362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포스트 수정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en-US" altLang="ko-KR" dirty="0" err="1" smtClean="0"/>
              <a:t>post_modify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정의 </a:t>
            </a:r>
            <a:r>
              <a:rPr lang="en-US" altLang="ko-KR" dirty="0" smtClean="0"/>
              <a:t>– blog/views.py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13" y="1802757"/>
            <a:ext cx="6850974" cy="45571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757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6878</TotalTime>
  <Words>356</Words>
  <Application>Microsoft Office PowerPoint</Application>
  <PresentationFormat>A4 용지(210x297mm)</PresentationFormat>
  <Paragraphs>94</Paragraphs>
  <Slides>28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3장. 포스트 수정/삭제 및 카테고리</vt:lpstr>
      <vt:lpstr> 포스트 삭제하기</vt:lpstr>
      <vt:lpstr> 포스트 수정하기 </vt:lpstr>
      <vt:lpstr> 포스트 삭제하기</vt:lpstr>
      <vt:lpstr> 포스트 삭제하기 </vt:lpstr>
      <vt:lpstr> 포스트 수정 </vt:lpstr>
      <vt:lpstr> 포스트 수정하기 </vt:lpstr>
      <vt:lpstr> 포스트 수정하기</vt:lpstr>
      <vt:lpstr> 포스트 수정 View </vt:lpstr>
      <vt:lpstr> 포스트 수정 폼 </vt:lpstr>
      <vt:lpstr> 포스트 삭제하기 </vt:lpstr>
      <vt:lpstr> 카테고리(분류) 구현 </vt:lpstr>
      <vt:lpstr> 카테고리 모델 </vt:lpstr>
      <vt:lpstr> 카테고리 모델 </vt:lpstr>
      <vt:lpstr> 카테고리 URL</vt:lpstr>
      <vt:lpstr> 카테고리 view</vt:lpstr>
      <vt:lpstr> 카테고리 view</vt:lpstr>
      <vt:lpstr> 카테고리 필드 폼에 추가하기</vt:lpstr>
      <vt:lpstr> 템플릿 – 카테고리 작성</vt:lpstr>
      <vt:lpstr> 템플릿 – 카테고리 작성</vt:lpstr>
      <vt:lpstr> 템플릿 – 카테고리 작성</vt:lpstr>
      <vt:lpstr> 카테고리 등록</vt:lpstr>
      <vt:lpstr> 카테고리 등록 – 관리자 페이지</vt:lpstr>
      <vt:lpstr> 포스트 등록 – 관리자 페이지</vt:lpstr>
      <vt:lpstr> style.css</vt:lpstr>
      <vt:lpstr> 포스트 등록 폼</vt:lpstr>
      <vt:lpstr> 카테고리 등록 – 포스트 등록 폼</vt:lpstr>
      <vt:lpstr> 깃으로 버전(소스) 관리하기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김기용</cp:lastModifiedBy>
  <cp:revision>435</cp:revision>
  <dcterms:created xsi:type="dcterms:W3CDTF">2019-03-04T02:36:55Z</dcterms:created>
  <dcterms:modified xsi:type="dcterms:W3CDTF">2022-03-16T19:31:06Z</dcterms:modified>
</cp:coreProperties>
</file>