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802563" cy="7802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木村 文彦" initials="木村" lastIdx="1" clrIdx="0">
    <p:extLst>
      <p:ext uri="{19B8F6BF-5375-455C-9EA6-DF929625EA0E}">
        <p15:presenceInfo xmlns:p15="http://schemas.microsoft.com/office/powerpoint/2012/main" userId="S-1-5-21-406332691-636959053-620655208-2123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C8B1DD"/>
    <a:srgbClr val="4CC0A7"/>
    <a:srgbClr val="FF8C00"/>
    <a:srgbClr val="93FF93"/>
    <a:srgbClr val="9393FF"/>
    <a:srgbClr val="AEFFAE"/>
    <a:srgbClr val="FF9393"/>
    <a:srgbClr val="A8C1B4"/>
    <a:srgbClr val="DD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192" y="1276948"/>
            <a:ext cx="6632179" cy="2716448"/>
          </a:xfrm>
        </p:spPr>
        <p:txBody>
          <a:bodyPr anchor="b"/>
          <a:lstStyle>
            <a:lvl1pPr algn="ctr">
              <a:defRPr sz="51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21" y="4098152"/>
            <a:ext cx="5851922" cy="1883813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129" indent="0" algn="ctr">
              <a:buNone/>
              <a:defRPr sz="1707"/>
            </a:lvl2pPr>
            <a:lvl3pPr marL="780258" indent="0" algn="ctr">
              <a:buNone/>
              <a:defRPr sz="1536"/>
            </a:lvl3pPr>
            <a:lvl4pPr marL="1170386" indent="0" algn="ctr">
              <a:buNone/>
              <a:defRPr sz="1365"/>
            </a:lvl4pPr>
            <a:lvl5pPr marL="1560515" indent="0" algn="ctr">
              <a:buNone/>
              <a:defRPr sz="1365"/>
            </a:lvl5pPr>
            <a:lvl6pPr marL="1950644" indent="0" algn="ctr">
              <a:buNone/>
              <a:defRPr sz="1365"/>
            </a:lvl6pPr>
            <a:lvl7pPr marL="2340773" indent="0" algn="ctr">
              <a:buNone/>
              <a:defRPr sz="1365"/>
            </a:lvl7pPr>
            <a:lvl8pPr marL="2730901" indent="0" algn="ctr">
              <a:buNone/>
              <a:defRPr sz="1365"/>
            </a:lvl8pPr>
            <a:lvl9pPr marL="3121030" indent="0" algn="ctr">
              <a:buNone/>
              <a:defRPr sz="136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8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2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3709" y="415414"/>
            <a:ext cx="1682428" cy="66123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27" y="415414"/>
            <a:ext cx="4949751" cy="66123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7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63" y="1945225"/>
            <a:ext cx="6729711" cy="32456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363" y="5221579"/>
            <a:ext cx="6729711" cy="1706810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/>
                </a:solidFill>
              </a:defRPr>
            </a:lvl1pPr>
            <a:lvl2pPr marL="39012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2pPr>
            <a:lvl3pPr marL="78025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386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5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64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77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90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103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6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26" y="2077071"/>
            <a:ext cx="3316089" cy="49506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048" y="2077071"/>
            <a:ext cx="3316089" cy="49506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8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415416"/>
            <a:ext cx="6729711" cy="150813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444" y="1912712"/>
            <a:ext cx="3300849" cy="937391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129" indent="0">
              <a:buNone/>
              <a:defRPr sz="1707" b="1"/>
            </a:lvl2pPr>
            <a:lvl3pPr marL="780258" indent="0">
              <a:buNone/>
              <a:defRPr sz="1536" b="1"/>
            </a:lvl3pPr>
            <a:lvl4pPr marL="1170386" indent="0">
              <a:buNone/>
              <a:defRPr sz="1365" b="1"/>
            </a:lvl4pPr>
            <a:lvl5pPr marL="1560515" indent="0">
              <a:buNone/>
              <a:defRPr sz="1365" b="1"/>
            </a:lvl5pPr>
            <a:lvl6pPr marL="1950644" indent="0">
              <a:buNone/>
              <a:defRPr sz="1365" b="1"/>
            </a:lvl6pPr>
            <a:lvl7pPr marL="2340773" indent="0">
              <a:buNone/>
              <a:defRPr sz="1365" b="1"/>
            </a:lvl7pPr>
            <a:lvl8pPr marL="2730901" indent="0">
              <a:buNone/>
              <a:defRPr sz="1365" b="1"/>
            </a:lvl8pPr>
            <a:lvl9pPr marL="3121030" indent="0">
              <a:buNone/>
              <a:defRPr sz="13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444" y="2850103"/>
            <a:ext cx="3300849" cy="41920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0048" y="1912712"/>
            <a:ext cx="3317106" cy="937391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129" indent="0">
              <a:buNone/>
              <a:defRPr sz="1707" b="1"/>
            </a:lvl2pPr>
            <a:lvl3pPr marL="780258" indent="0">
              <a:buNone/>
              <a:defRPr sz="1536" b="1"/>
            </a:lvl3pPr>
            <a:lvl4pPr marL="1170386" indent="0">
              <a:buNone/>
              <a:defRPr sz="1365" b="1"/>
            </a:lvl4pPr>
            <a:lvl5pPr marL="1560515" indent="0">
              <a:buNone/>
              <a:defRPr sz="1365" b="1"/>
            </a:lvl5pPr>
            <a:lvl6pPr marL="1950644" indent="0">
              <a:buNone/>
              <a:defRPr sz="1365" b="1"/>
            </a:lvl6pPr>
            <a:lvl7pPr marL="2340773" indent="0">
              <a:buNone/>
              <a:defRPr sz="1365" b="1"/>
            </a:lvl7pPr>
            <a:lvl8pPr marL="2730901" indent="0">
              <a:buNone/>
              <a:defRPr sz="1365" b="1"/>
            </a:lvl8pPr>
            <a:lvl9pPr marL="3121030" indent="0">
              <a:buNone/>
              <a:defRPr sz="13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0048" y="2850103"/>
            <a:ext cx="3317106" cy="41920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4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7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3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520171"/>
            <a:ext cx="2516530" cy="1820598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105" y="1123426"/>
            <a:ext cx="3950048" cy="5544877"/>
          </a:xfrm>
        </p:spPr>
        <p:txBody>
          <a:bodyPr/>
          <a:lstStyle>
            <a:lvl1pPr>
              <a:defRPr sz="2731"/>
            </a:lvl1pPr>
            <a:lvl2pPr>
              <a:defRPr sz="2389"/>
            </a:lvl2pPr>
            <a:lvl3pPr>
              <a:defRPr sz="2048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442" y="2340769"/>
            <a:ext cx="2516530" cy="4336564"/>
          </a:xfrm>
        </p:spPr>
        <p:txBody>
          <a:bodyPr/>
          <a:lstStyle>
            <a:lvl1pPr marL="0" indent="0">
              <a:buNone/>
              <a:defRPr sz="1365"/>
            </a:lvl1pPr>
            <a:lvl2pPr marL="390129" indent="0">
              <a:buNone/>
              <a:defRPr sz="1195"/>
            </a:lvl2pPr>
            <a:lvl3pPr marL="780258" indent="0">
              <a:buNone/>
              <a:defRPr sz="1024"/>
            </a:lvl3pPr>
            <a:lvl4pPr marL="1170386" indent="0">
              <a:buNone/>
              <a:defRPr sz="853"/>
            </a:lvl4pPr>
            <a:lvl5pPr marL="1560515" indent="0">
              <a:buNone/>
              <a:defRPr sz="853"/>
            </a:lvl5pPr>
            <a:lvl6pPr marL="1950644" indent="0">
              <a:buNone/>
              <a:defRPr sz="853"/>
            </a:lvl6pPr>
            <a:lvl7pPr marL="2340773" indent="0">
              <a:buNone/>
              <a:defRPr sz="853"/>
            </a:lvl7pPr>
            <a:lvl8pPr marL="2730901" indent="0">
              <a:buNone/>
              <a:defRPr sz="853"/>
            </a:lvl8pPr>
            <a:lvl9pPr marL="3121030" indent="0">
              <a:buNone/>
              <a:defRPr sz="8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38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520171"/>
            <a:ext cx="2516530" cy="1820598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7105" y="1123426"/>
            <a:ext cx="3950048" cy="5544877"/>
          </a:xfrm>
        </p:spPr>
        <p:txBody>
          <a:bodyPr anchor="t"/>
          <a:lstStyle>
            <a:lvl1pPr marL="0" indent="0">
              <a:buNone/>
              <a:defRPr sz="2731"/>
            </a:lvl1pPr>
            <a:lvl2pPr marL="390129" indent="0">
              <a:buNone/>
              <a:defRPr sz="2389"/>
            </a:lvl2pPr>
            <a:lvl3pPr marL="780258" indent="0">
              <a:buNone/>
              <a:defRPr sz="2048"/>
            </a:lvl3pPr>
            <a:lvl4pPr marL="1170386" indent="0">
              <a:buNone/>
              <a:defRPr sz="1707"/>
            </a:lvl4pPr>
            <a:lvl5pPr marL="1560515" indent="0">
              <a:buNone/>
              <a:defRPr sz="1707"/>
            </a:lvl5pPr>
            <a:lvl6pPr marL="1950644" indent="0">
              <a:buNone/>
              <a:defRPr sz="1707"/>
            </a:lvl6pPr>
            <a:lvl7pPr marL="2340773" indent="0">
              <a:buNone/>
              <a:defRPr sz="1707"/>
            </a:lvl7pPr>
            <a:lvl8pPr marL="2730901" indent="0">
              <a:buNone/>
              <a:defRPr sz="1707"/>
            </a:lvl8pPr>
            <a:lvl9pPr marL="3121030" indent="0">
              <a:buNone/>
              <a:defRPr sz="170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442" y="2340769"/>
            <a:ext cx="2516530" cy="4336564"/>
          </a:xfrm>
        </p:spPr>
        <p:txBody>
          <a:bodyPr/>
          <a:lstStyle>
            <a:lvl1pPr marL="0" indent="0">
              <a:buNone/>
              <a:defRPr sz="1365"/>
            </a:lvl1pPr>
            <a:lvl2pPr marL="390129" indent="0">
              <a:buNone/>
              <a:defRPr sz="1195"/>
            </a:lvl2pPr>
            <a:lvl3pPr marL="780258" indent="0">
              <a:buNone/>
              <a:defRPr sz="1024"/>
            </a:lvl3pPr>
            <a:lvl4pPr marL="1170386" indent="0">
              <a:buNone/>
              <a:defRPr sz="853"/>
            </a:lvl4pPr>
            <a:lvl5pPr marL="1560515" indent="0">
              <a:buNone/>
              <a:defRPr sz="853"/>
            </a:lvl5pPr>
            <a:lvl6pPr marL="1950644" indent="0">
              <a:buNone/>
              <a:defRPr sz="853"/>
            </a:lvl6pPr>
            <a:lvl7pPr marL="2340773" indent="0">
              <a:buNone/>
              <a:defRPr sz="853"/>
            </a:lvl7pPr>
            <a:lvl8pPr marL="2730901" indent="0">
              <a:buNone/>
              <a:defRPr sz="853"/>
            </a:lvl8pPr>
            <a:lvl9pPr marL="3121030" indent="0">
              <a:buNone/>
              <a:defRPr sz="8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07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26" y="415416"/>
            <a:ext cx="6729711" cy="1508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26" y="2077071"/>
            <a:ext cx="6729711" cy="495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426" y="7231822"/>
            <a:ext cx="1755577" cy="415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6837-C7F2-4CE6-B27F-E034A84B1A64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4599" y="7231822"/>
            <a:ext cx="2633365" cy="415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0560" y="7231822"/>
            <a:ext cx="1755577" cy="415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6593-315D-41B5-B7E8-810D11DF79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9" name="guideRect">
            <a:extLst>
              <a:ext uri="{FF2B5EF4-FFF2-40B4-BE49-F238E27FC236}">
                <a16:creationId xmlns:a16="http://schemas.microsoft.com/office/drawing/2014/main" id="{442C4C3C-1DB3-DA60-6088-DEBD739B48B6}"/>
              </a:ext>
            </a:extLst>
          </p:cNvPr>
          <p:cNvSpPr/>
          <p:nvPr userDrawn="1"/>
        </p:nvSpPr>
        <p:spPr>
          <a:xfrm>
            <a:off x="0" y="3901281"/>
            <a:ext cx="7802563" cy="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guideRect">
            <a:extLst>
              <a:ext uri="{FF2B5EF4-FFF2-40B4-BE49-F238E27FC236}">
                <a16:creationId xmlns:a16="http://schemas.microsoft.com/office/drawing/2014/main" id="{FBFA4998-5B08-912A-A847-F4FB174D97DE}"/>
              </a:ext>
            </a:extLst>
          </p:cNvPr>
          <p:cNvSpPr/>
          <p:nvPr userDrawn="1"/>
        </p:nvSpPr>
        <p:spPr>
          <a:xfrm>
            <a:off x="0" y="3757281"/>
            <a:ext cx="7802563" cy="288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guideRect">
            <a:extLst>
              <a:ext uri="{FF2B5EF4-FFF2-40B4-BE49-F238E27FC236}">
                <a16:creationId xmlns:a16="http://schemas.microsoft.com/office/drawing/2014/main" id="{ACAB4467-CCF3-4CC9-DDEC-F4CDA063F755}"/>
              </a:ext>
            </a:extLst>
          </p:cNvPr>
          <p:cNvSpPr/>
          <p:nvPr userDrawn="1"/>
        </p:nvSpPr>
        <p:spPr>
          <a:xfrm>
            <a:off x="0" y="3613281"/>
            <a:ext cx="7802563" cy="576001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guideRect">
            <a:extLst>
              <a:ext uri="{FF2B5EF4-FFF2-40B4-BE49-F238E27FC236}">
                <a16:creationId xmlns:a16="http://schemas.microsoft.com/office/drawing/2014/main" id="{832EE123-BCDF-2F33-8B7D-3A3D58728071}"/>
              </a:ext>
            </a:extLst>
          </p:cNvPr>
          <p:cNvSpPr/>
          <p:nvPr userDrawn="1"/>
        </p:nvSpPr>
        <p:spPr>
          <a:xfrm>
            <a:off x="0" y="3469281"/>
            <a:ext cx="7802563" cy="864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guideRect">
            <a:extLst>
              <a:ext uri="{FF2B5EF4-FFF2-40B4-BE49-F238E27FC236}">
                <a16:creationId xmlns:a16="http://schemas.microsoft.com/office/drawing/2014/main" id="{AACA1EB0-B333-B75E-B349-C238DB78BE64}"/>
              </a:ext>
            </a:extLst>
          </p:cNvPr>
          <p:cNvSpPr/>
          <p:nvPr userDrawn="1"/>
        </p:nvSpPr>
        <p:spPr>
          <a:xfrm>
            <a:off x="0" y="3325281"/>
            <a:ext cx="7802563" cy="1152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guideRect">
            <a:extLst>
              <a:ext uri="{FF2B5EF4-FFF2-40B4-BE49-F238E27FC236}">
                <a16:creationId xmlns:a16="http://schemas.microsoft.com/office/drawing/2014/main" id="{096AD07D-CAD8-F0DC-6B5A-CBB4D8ED11C0}"/>
              </a:ext>
            </a:extLst>
          </p:cNvPr>
          <p:cNvSpPr/>
          <p:nvPr userDrawn="1"/>
        </p:nvSpPr>
        <p:spPr>
          <a:xfrm>
            <a:off x="0" y="3181281"/>
            <a:ext cx="7802563" cy="1440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guideRect">
            <a:extLst>
              <a:ext uri="{FF2B5EF4-FFF2-40B4-BE49-F238E27FC236}">
                <a16:creationId xmlns:a16="http://schemas.microsoft.com/office/drawing/2014/main" id="{DFD14892-FF3D-DFE9-96F0-95F600A72E0E}"/>
              </a:ext>
            </a:extLst>
          </p:cNvPr>
          <p:cNvSpPr/>
          <p:nvPr userDrawn="1"/>
        </p:nvSpPr>
        <p:spPr>
          <a:xfrm>
            <a:off x="0" y="3037281"/>
            <a:ext cx="7802563" cy="1728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guideRect">
            <a:extLst>
              <a:ext uri="{FF2B5EF4-FFF2-40B4-BE49-F238E27FC236}">
                <a16:creationId xmlns:a16="http://schemas.microsoft.com/office/drawing/2014/main" id="{5E17D54C-E1ED-856A-C822-947C17A13FF6}"/>
              </a:ext>
            </a:extLst>
          </p:cNvPr>
          <p:cNvSpPr/>
          <p:nvPr userDrawn="1"/>
        </p:nvSpPr>
        <p:spPr>
          <a:xfrm>
            <a:off x="0" y="2893281"/>
            <a:ext cx="7802563" cy="2016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guideRect">
            <a:extLst>
              <a:ext uri="{FF2B5EF4-FFF2-40B4-BE49-F238E27FC236}">
                <a16:creationId xmlns:a16="http://schemas.microsoft.com/office/drawing/2014/main" id="{6F825D02-C4E5-B04E-282D-21060CF667A1}"/>
              </a:ext>
            </a:extLst>
          </p:cNvPr>
          <p:cNvSpPr/>
          <p:nvPr userDrawn="1"/>
        </p:nvSpPr>
        <p:spPr>
          <a:xfrm>
            <a:off x="0" y="2749281"/>
            <a:ext cx="7802563" cy="2304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guideRect">
            <a:extLst>
              <a:ext uri="{FF2B5EF4-FFF2-40B4-BE49-F238E27FC236}">
                <a16:creationId xmlns:a16="http://schemas.microsoft.com/office/drawing/2014/main" id="{307199BA-34CB-4576-5669-6D6653FA98ED}"/>
              </a:ext>
            </a:extLst>
          </p:cNvPr>
          <p:cNvSpPr/>
          <p:nvPr userDrawn="1"/>
        </p:nvSpPr>
        <p:spPr>
          <a:xfrm>
            <a:off x="0" y="2605281"/>
            <a:ext cx="7802563" cy="2592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guideRect">
            <a:extLst>
              <a:ext uri="{FF2B5EF4-FFF2-40B4-BE49-F238E27FC236}">
                <a16:creationId xmlns:a16="http://schemas.microsoft.com/office/drawing/2014/main" id="{5FE0346E-C5CA-4EB8-E7C7-735AC8725DD9}"/>
              </a:ext>
            </a:extLst>
          </p:cNvPr>
          <p:cNvSpPr/>
          <p:nvPr userDrawn="1"/>
        </p:nvSpPr>
        <p:spPr>
          <a:xfrm>
            <a:off x="0" y="2461281"/>
            <a:ext cx="7802563" cy="2880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guideRect">
            <a:extLst>
              <a:ext uri="{FF2B5EF4-FFF2-40B4-BE49-F238E27FC236}">
                <a16:creationId xmlns:a16="http://schemas.microsoft.com/office/drawing/2014/main" id="{D0380A30-910F-C006-39D9-E9946AFD4A98}"/>
              </a:ext>
            </a:extLst>
          </p:cNvPr>
          <p:cNvSpPr/>
          <p:nvPr userDrawn="1"/>
        </p:nvSpPr>
        <p:spPr>
          <a:xfrm>
            <a:off x="0" y="2317281"/>
            <a:ext cx="7802563" cy="3168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guideRect">
            <a:extLst>
              <a:ext uri="{FF2B5EF4-FFF2-40B4-BE49-F238E27FC236}">
                <a16:creationId xmlns:a16="http://schemas.microsoft.com/office/drawing/2014/main" id="{6D62AB18-5DCB-67B2-C88A-9FA142E873E0}"/>
              </a:ext>
            </a:extLst>
          </p:cNvPr>
          <p:cNvSpPr/>
          <p:nvPr userDrawn="1"/>
        </p:nvSpPr>
        <p:spPr>
          <a:xfrm>
            <a:off x="0" y="2173281"/>
            <a:ext cx="7802563" cy="3456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guideRect">
            <a:extLst>
              <a:ext uri="{FF2B5EF4-FFF2-40B4-BE49-F238E27FC236}">
                <a16:creationId xmlns:a16="http://schemas.microsoft.com/office/drawing/2014/main" id="{B7F200A3-A75D-1DCE-1221-59B0A83A0297}"/>
              </a:ext>
            </a:extLst>
          </p:cNvPr>
          <p:cNvSpPr/>
          <p:nvPr userDrawn="1"/>
        </p:nvSpPr>
        <p:spPr>
          <a:xfrm>
            <a:off x="0" y="2029281"/>
            <a:ext cx="7802563" cy="3744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guideRect">
            <a:extLst>
              <a:ext uri="{FF2B5EF4-FFF2-40B4-BE49-F238E27FC236}">
                <a16:creationId xmlns:a16="http://schemas.microsoft.com/office/drawing/2014/main" id="{AF6ED235-18A6-D23A-731A-A47083A0E443}"/>
              </a:ext>
            </a:extLst>
          </p:cNvPr>
          <p:cNvSpPr/>
          <p:nvPr userDrawn="1"/>
        </p:nvSpPr>
        <p:spPr>
          <a:xfrm>
            <a:off x="0" y="1885281"/>
            <a:ext cx="7802563" cy="4032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guideRect">
            <a:extLst>
              <a:ext uri="{FF2B5EF4-FFF2-40B4-BE49-F238E27FC236}">
                <a16:creationId xmlns:a16="http://schemas.microsoft.com/office/drawing/2014/main" id="{3B026EF6-6AA9-F408-0D29-F26748328BA0}"/>
              </a:ext>
            </a:extLst>
          </p:cNvPr>
          <p:cNvSpPr/>
          <p:nvPr userDrawn="1"/>
        </p:nvSpPr>
        <p:spPr>
          <a:xfrm>
            <a:off x="0" y="1741281"/>
            <a:ext cx="7802563" cy="4320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guideRect">
            <a:extLst>
              <a:ext uri="{FF2B5EF4-FFF2-40B4-BE49-F238E27FC236}">
                <a16:creationId xmlns:a16="http://schemas.microsoft.com/office/drawing/2014/main" id="{56EE709D-8ED1-3378-703A-9C22E2B0550A}"/>
              </a:ext>
            </a:extLst>
          </p:cNvPr>
          <p:cNvSpPr/>
          <p:nvPr userDrawn="1"/>
        </p:nvSpPr>
        <p:spPr>
          <a:xfrm>
            <a:off x="0" y="1597281"/>
            <a:ext cx="7802563" cy="4608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guideRect">
            <a:extLst>
              <a:ext uri="{FF2B5EF4-FFF2-40B4-BE49-F238E27FC236}">
                <a16:creationId xmlns:a16="http://schemas.microsoft.com/office/drawing/2014/main" id="{7A1C94E1-50D4-07AE-DD58-ED96C5228BBE}"/>
              </a:ext>
            </a:extLst>
          </p:cNvPr>
          <p:cNvSpPr/>
          <p:nvPr userDrawn="1"/>
        </p:nvSpPr>
        <p:spPr>
          <a:xfrm>
            <a:off x="0" y="1453281"/>
            <a:ext cx="7802563" cy="4896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guideRect">
            <a:extLst>
              <a:ext uri="{FF2B5EF4-FFF2-40B4-BE49-F238E27FC236}">
                <a16:creationId xmlns:a16="http://schemas.microsoft.com/office/drawing/2014/main" id="{25C2658E-B179-D2BE-6993-5063DA94AC4A}"/>
              </a:ext>
            </a:extLst>
          </p:cNvPr>
          <p:cNvSpPr/>
          <p:nvPr userDrawn="1"/>
        </p:nvSpPr>
        <p:spPr>
          <a:xfrm>
            <a:off x="0" y="1309281"/>
            <a:ext cx="7802563" cy="5184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guideRect">
            <a:extLst>
              <a:ext uri="{FF2B5EF4-FFF2-40B4-BE49-F238E27FC236}">
                <a16:creationId xmlns:a16="http://schemas.microsoft.com/office/drawing/2014/main" id="{A7E891EF-AB6F-6E4A-B4EE-7882E03517DA}"/>
              </a:ext>
            </a:extLst>
          </p:cNvPr>
          <p:cNvSpPr/>
          <p:nvPr userDrawn="1"/>
        </p:nvSpPr>
        <p:spPr>
          <a:xfrm>
            <a:off x="0" y="1165281"/>
            <a:ext cx="7802563" cy="5472001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guideRect">
            <a:extLst>
              <a:ext uri="{FF2B5EF4-FFF2-40B4-BE49-F238E27FC236}">
                <a16:creationId xmlns:a16="http://schemas.microsoft.com/office/drawing/2014/main" id="{A5034901-A701-587A-79FA-6A736DBF4F00}"/>
              </a:ext>
            </a:extLst>
          </p:cNvPr>
          <p:cNvSpPr/>
          <p:nvPr userDrawn="1"/>
        </p:nvSpPr>
        <p:spPr>
          <a:xfrm>
            <a:off x="0" y="1021281"/>
            <a:ext cx="7802563" cy="5760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guideRect">
            <a:extLst>
              <a:ext uri="{FF2B5EF4-FFF2-40B4-BE49-F238E27FC236}">
                <a16:creationId xmlns:a16="http://schemas.microsoft.com/office/drawing/2014/main" id="{EAD36BEB-61A4-7233-5E1F-EBDC3C1760AC}"/>
              </a:ext>
            </a:extLst>
          </p:cNvPr>
          <p:cNvSpPr/>
          <p:nvPr userDrawn="1"/>
        </p:nvSpPr>
        <p:spPr>
          <a:xfrm>
            <a:off x="0" y="877281"/>
            <a:ext cx="7802563" cy="6048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guideRect">
            <a:extLst>
              <a:ext uri="{FF2B5EF4-FFF2-40B4-BE49-F238E27FC236}">
                <a16:creationId xmlns:a16="http://schemas.microsoft.com/office/drawing/2014/main" id="{495E795F-E619-0D77-39D6-0B02F04A2372}"/>
              </a:ext>
            </a:extLst>
          </p:cNvPr>
          <p:cNvSpPr/>
          <p:nvPr userDrawn="1"/>
        </p:nvSpPr>
        <p:spPr>
          <a:xfrm>
            <a:off x="0" y="733281"/>
            <a:ext cx="7802563" cy="6336001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guideRect">
            <a:extLst>
              <a:ext uri="{FF2B5EF4-FFF2-40B4-BE49-F238E27FC236}">
                <a16:creationId xmlns:a16="http://schemas.microsoft.com/office/drawing/2014/main" id="{4D467755-8362-1026-BC5C-54F4033BD1D5}"/>
              </a:ext>
            </a:extLst>
          </p:cNvPr>
          <p:cNvSpPr/>
          <p:nvPr userDrawn="1"/>
        </p:nvSpPr>
        <p:spPr>
          <a:xfrm>
            <a:off x="0" y="589281"/>
            <a:ext cx="7802563" cy="6624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guideRect">
            <a:extLst>
              <a:ext uri="{FF2B5EF4-FFF2-40B4-BE49-F238E27FC236}">
                <a16:creationId xmlns:a16="http://schemas.microsoft.com/office/drawing/2014/main" id="{C9FE8D70-2539-CE51-3D18-D2812DC8310B}"/>
              </a:ext>
            </a:extLst>
          </p:cNvPr>
          <p:cNvSpPr/>
          <p:nvPr userDrawn="1"/>
        </p:nvSpPr>
        <p:spPr>
          <a:xfrm>
            <a:off x="0" y="445281"/>
            <a:ext cx="7802563" cy="6912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guideRect">
            <a:extLst>
              <a:ext uri="{FF2B5EF4-FFF2-40B4-BE49-F238E27FC236}">
                <a16:creationId xmlns:a16="http://schemas.microsoft.com/office/drawing/2014/main" id="{68D63CC2-B26C-871F-E46A-BBF9A05CF7D8}"/>
              </a:ext>
            </a:extLst>
          </p:cNvPr>
          <p:cNvSpPr/>
          <p:nvPr userDrawn="1"/>
        </p:nvSpPr>
        <p:spPr>
          <a:xfrm>
            <a:off x="0" y="301281"/>
            <a:ext cx="7802563" cy="7200001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guideRect">
            <a:extLst>
              <a:ext uri="{FF2B5EF4-FFF2-40B4-BE49-F238E27FC236}">
                <a16:creationId xmlns:a16="http://schemas.microsoft.com/office/drawing/2014/main" id="{0109E8A7-96A4-7171-7D82-32CD7AD22F00}"/>
              </a:ext>
            </a:extLst>
          </p:cNvPr>
          <p:cNvSpPr/>
          <p:nvPr userDrawn="1"/>
        </p:nvSpPr>
        <p:spPr>
          <a:xfrm>
            <a:off x="0" y="157281"/>
            <a:ext cx="7802563" cy="7488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guideRect">
            <a:extLst>
              <a:ext uri="{FF2B5EF4-FFF2-40B4-BE49-F238E27FC236}">
                <a16:creationId xmlns:a16="http://schemas.microsoft.com/office/drawing/2014/main" id="{358EC5C9-CF33-9C98-4581-DF8D23FE902B}"/>
              </a:ext>
            </a:extLst>
          </p:cNvPr>
          <p:cNvSpPr/>
          <p:nvPr userDrawn="1"/>
        </p:nvSpPr>
        <p:spPr>
          <a:xfrm>
            <a:off x="0" y="13281"/>
            <a:ext cx="7802563" cy="7776000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guideRect">
            <a:extLst>
              <a:ext uri="{FF2B5EF4-FFF2-40B4-BE49-F238E27FC236}">
                <a16:creationId xmlns:a16="http://schemas.microsoft.com/office/drawing/2014/main" id="{826C2DBC-734F-3F79-4AE6-12B2CECB3DC5}"/>
              </a:ext>
            </a:extLst>
          </p:cNvPr>
          <p:cNvSpPr/>
          <p:nvPr userDrawn="1"/>
        </p:nvSpPr>
        <p:spPr>
          <a:xfrm>
            <a:off x="3901281" y="0"/>
            <a:ext cx="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guideRect">
            <a:extLst>
              <a:ext uri="{FF2B5EF4-FFF2-40B4-BE49-F238E27FC236}">
                <a16:creationId xmlns:a16="http://schemas.microsoft.com/office/drawing/2014/main" id="{3810E67D-FF1A-4612-2D63-93B34CB17976}"/>
              </a:ext>
            </a:extLst>
          </p:cNvPr>
          <p:cNvSpPr/>
          <p:nvPr userDrawn="1"/>
        </p:nvSpPr>
        <p:spPr>
          <a:xfrm>
            <a:off x="3757281" y="0"/>
            <a:ext cx="288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guideRect">
            <a:extLst>
              <a:ext uri="{FF2B5EF4-FFF2-40B4-BE49-F238E27FC236}">
                <a16:creationId xmlns:a16="http://schemas.microsoft.com/office/drawing/2014/main" id="{507A9504-5434-17F6-F07C-956621031185}"/>
              </a:ext>
            </a:extLst>
          </p:cNvPr>
          <p:cNvSpPr/>
          <p:nvPr userDrawn="1"/>
        </p:nvSpPr>
        <p:spPr>
          <a:xfrm>
            <a:off x="3613281" y="0"/>
            <a:ext cx="576001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guideRect">
            <a:extLst>
              <a:ext uri="{FF2B5EF4-FFF2-40B4-BE49-F238E27FC236}">
                <a16:creationId xmlns:a16="http://schemas.microsoft.com/office/drawing/2014/main" id="{289D0165-74A9-CBB6-6BCD-787481F066B3}"/>
              </a:ext>
            </a:extLst>
          </p:cNvPr>
          <p:cNvSpPr/>
          <p:nvPr userDrawn="1"/>
        </p:nvSpPr>
        <p:spPr>
          <a:xfrm>
            <a:off x="3469281" y="0"/>
            <a:ext cx="864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guideRect">
            <a:extLst>
              <a:ext uri="{FF2B5EF4-FFF2-40B4-BE49-F238E27FC236}">
                <a16:creationId xmlns:a16="http://schemas.microsoft.com/office/drawing/2014/main" id="{196DB1C4-96C5-E8EB-F135-9D3129F154B7}"/>
              </a:ext>
            </a:extLst>
          </p:cNvPr>
          <p:cNvSpPr/>
          <p:nvPr userDrawn="1"/>
        </p:nvSpPr>
        <p:spPr>
          <a:xfrm>
            <a:off x="3325281" y="0"/>
            <a:ext cx="1152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guideRect">
            <a:extLst>
              <a:ext uri="{FF2B5EF4-FFF2-40B4-BE49-F238E27FC236}">
                <a16:creationId xmlns:a16="http://schemas.microsoft.com/office/drawing/2014/main" id="{0E9F4C49-1D82-361B-8F1D-0980F60DB350}"/>
              </a:ext>
            </a:extLst>
          </p:cNvPr>
          <p:cNvSpPr/>
          <p:nvPr userDrawn="1"/>
        </p:nvSpPr>
        <p:spPr>
          <a:xfrm>
            <a:off x="3181281" y="0"/>
            <a:ext cx="1440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guideRect">
            <a:extLst>
              <a:ext uri="{FF2B5EF4-FFF2-40B4-BE49-F238E27FC236}">
                <a16:creationId xmlns:a16="http://schemas.microsoft.com/office/drawing/2014/main" id="{28625314-4522-22B7-8C27-31AB5F45DD2B}"/>
              </a:ext>
            </a:extLst>
          </p:cNvPr>
          <p:cNvSpPr/>
          <p:nvPr userDrawn="1"/>
        </p:nvSpPr>
        <p:spPr>
          <a:xfrm>
            <a:off x="3037281" y="0"/>
            <a:ext cx="1728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guideRect">
            <a:extLst>
              <a:ext uri="{FF2B5EF4-FFF2-40B4-BE49-F238E27FC236}">
                <a16:creationId xmlns:a16="http://schemas.microsoft.com/office/drawing/2014/main" id="{B73BA1B8-71E2-A699-16A7-A27C949E7A88}"/>
              </a:ext>
            </a:extLst>
          </p:cNvPr>
          <p:cNvSpPr/>
          <p:nvPr userDrawn="1"/>
        </p:nvSpPr>
        <p:spPr>
          <a:xfrm>
            <a:off x="2893281" y="0"/>
            <a:ext cx="2016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guideRect">
            <a:extLst>
              <a:ext uri="{FF2B5EF4-FFF2-40B4-BE49-F238E27FC236}">
                <a16:creationId xmlns:a16="http://schemas.microsoft.com/office/drawing/2014/main" id="{894A4424-0ED0-72C3-C8E5-F0F272472CDF}"/>
              </a:ext>
            </a:extLst>
          </p:cNvPr>
          <p:cNvSpPr/>
          <p:nvPr userDrawn="1"/>
        </p:nvSpPr>
        <p:spPr>
          <a:xfrm>
            <a:off x="2749281" y="0"/>
            <a:ext cx="2304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guideRect">
            <a:extLst>
              <a:ext uri="{FF2B5EF4-FFF2-40B4-BE49-F238E27FC236}">
                <a16:creationId xmlns:a16="http://schemas.microsoft.com/office/drawing/2014/main" id="{492721FC-F3EE-AEE3-4651-8C7FB9FF8BDA}"/>
              </a:ext>
            </a:extLst>
          </p:cNvPr>
          <p:cNvSpPr/>
          <p:nvPr userDrawn="1"/>
        </p:nvSpPr>
        <p:spPr>
          <a:xfrm>
            <a:off x="2605281" y="0"/>
            <a:ext cx="2592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guideRect">
            <a:extLst>
              <a:ext uri="{FF2B5EF4-FFF2-40B4-BE49-F238E27FC236}">
                <a16:creationId xmlns:a16="http://schemas.microsoft.com/office/drawing/2014/main" id="{D20AD302-CE65-88AD-846D-4D3542DCDA44}"/>
              </a:ext>
            </a:extLst>
          </p:cNvPr>
          <p:cNvSpPr/>
          <p:nvPr userDrawn="1"/>
        </p:nvSpPr>
        <p:spPr>
          <a:xfrm>
            <a:off x="2461281" y="0"/>
            <a:ext cx="2880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guideRect">
            <a:extLst>
              <a:ext uri="{FF2B5EF4-FFF2-40B4-BE49-F238E27FC236}">
                <a16:creationId xmlns:a16="http://schemas.microsoft.com/office/drawing/2014/main" id="{B599186F-796C-9598-48F0-BCD700D1AC36}"/>
              </a:ext>
            </a:extLst>
          </p:cNvPr>
          <p:cNvSpPr/>
          <p:nvPr userDrawn="1"/>
        </p:nvSpPr>
        <p:spPr>
          <a:xfrm>
            <a:off x="2317281" y="0"/>
            <a:ext cx="3168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guideRect">
            <a:extLst>
              <a:ext uri="{FF2B5EF4-FFF2-40B4-BE49-F238E27FC236}">
                <a16:creationId xmlns:a16="http://schemas.microsoft.com/office/drawing/2014/main" id="{69FAA9D4-90F7-22FB-3F7F-A92BC9E3AFE9}"/>
              </a:ext>
            </a:extLst>
          </p:cNvPr>
          <p:cNvSpPr/>
          <p:nvPr userDrawn="1"/>
        </p:nvSpPr>
        <p:spPr>
          <a:xfrm>
            <a:off x="2173281" y="0"/>
            <a:ext cx="3456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guideRect">
            <a:extLst>
              <a:ext uri="{FF2B5EF4-FFF2-40B4-BE49-F238E27FC236}">
                <a16:creationId xmlns:a16="http://schemas.microsoft.com/office/drawing/2014/main" id="{18CFA668-23AD-D367-6C5B-5CE5FD2B7D28}"/>
              </a:ext>
            </a:extLst>
          </p:cNvPr>
          <p:cNvSpPr/>
          <p:nvPr userDrawn="1"/>
        </p:nvSpPr>
        <p:spPr>
          <a:xfrm>
            <a:off x="2029281" y="0"/>
            <a:ext cx="3744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guideRect">
            <a:extLst>
              <a:ext uri="{FF2B5EF4-FFF2-40B4-BE49-F238E27FC236}">
                <a16:creationId xmlns:a16="http://schemas.microsoft.com/office/drawing/2014/main" id="{336CE7D6-7307-52A1-9A60-DEF9E9413D1C}"/>
              </a:ext>
            </a:extLst>
          </p:cNvPr>
          <p:cNvSpPr/>
          <p:nvPr userDrawn="1"/>
        </p:nvSpPr>
        <p:spPr>
          <a:xfrm>
            <a:off x="1885281" y="0"/>
            <a:ext cx="4032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guideRect">
            <a:extLst>
              <a:ext uri="{FF2B5EF4-FFF2-40B4-BE49-F238E27FC236}">
                <a16:creationId xmlns:a16="http://schemas.microsoft.com/office/drawing/2014/main" id="{5E23C4A7-0E53-D898-67EF-0552F481C8A5}"/>
              </a:ext>
            </a:extLst>
          </p:cNvPr>
          <p:cNvSpPr/>
          <p:nvPr userDrawn="1"/>
        </p:nvSpPr>
        <p:spPr>
          <a:xfrm>
            <a:off x="1741281" y="0"/>
            <a:ext cx="4320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guideRect">
            <a:extLst>
              <a:ext uri="{FF2B5EF4-FFF2-40B4-BE49-F238E27FC236}">
                <a16:creationId xmlns:a16="http://schemas.microsoft.com/office/drawing/2014/main" id="{1995D959-10D9-3F78-CB44-7E487FDF3B20}"/>
              </a:ext>
            </a:extLst>
          </p:cNvPr>
          <p:cNvSpPr/>
          <p:nvPr userDrawn="1"/>
        </p:nvSpPr>
        <p:spPr>
          <a:xfrm>
            <a:off x="1597281" y="0"/>
            <a:ext cx="4608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guideRect">
            <a:extLst>
              <a:ext uri="{FF2B5EF4-FFF2-40B4-BE49-F238E27FC236}">
                <a16:creationId xmlns:a16="http://schemas.microsoft.com/office/drawing/2014/main" id="{01D7BF58-2699-F848-605E-CA5C2E849BDB}"/>
              </a:ext>
            </a:extLst>
          </p:cNvPr>
          <p:cNvSpPr/>
          <p:nvPr userDrawn="1"/>
        </p:nvSpPr>
        <p:spPr>
          <a:xfrm>
            <a:off x="1453281" y="0"/>
            <a:ext cx="4896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guideRect">
            <a:extLst>
              <a:ext uri="{FF2B5EF4-FFF2-40B4-BE49-F238E27FC236}">
                <a16:creationId xmlns:a16="http://schemas.microsoft.com/office/drawing/2014/main" id="{7EAF298D-B9A8-22D2-5015-342580EA5FA3}"/>
              </a:ext>
            </a:extLst>
          </p:cNvPr>
          <p:cNvSpPr/>
          <p:nvPr userDrawn="1"/>
        </p:nvSpPr>
        <p:spPr>
          <a:xfrm>
            <a:off x="1309281" y="0"/>
            <a:ext cx="5184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guideRect">
            <a:extLst>
              <a:ext uri="{FF2B5EF4-FFF2-40B4-BE49-F238E27FC236}">
                <a16:creationId xmlns:a16="http://schemas.microsoft.com/office/drawing/2014/main" id="{2CE928ED-3CFF-E37B-A353-0892DA25CDA7}"/>
              </a:ext>
            </a:extLst>
          </p:cNvPr>
          <p:cNvSpPr/>
          <p:nvPr userDrawn="1"/>
        </p:nvSpPr>
        <p:spPr>
          <a:xfrm>
            <a:off x="1165281" y="0"/>
            <a:ext cx="5472001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guideRect">
            <a:extLst>
              <a:ext uri="{FF2B5EF4-FFF2-40B4-BE49-F238E27FC236}">
                <a16:creationId xmlns:a16="http://schemas.microsoft.com/office/drawing/2014/main" id="{0233CB77-A1C5-EB9B-D87A-513A288A31ED}"/>
              </a:ext>
            </a:extLst>
          </p:cNvPr>
          <p:cNvSpPr/>
          <p:nvPr userDrawn="1"/>
        </p:nvSpPr>
        <p:spPr>
          <a:xfrm>
            <a:off x="1021281" y="0"/>
            <a:ext cx="5760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guideRect">
            <a:extLst>
              <a:ext uri="{FF2B5EF4-FFF2-40B4-BE49-F238E27FC236}">
                <a16:creationId xmlns:a16="http://schemas.microsoft.com/office/drawing/2014/main" id="{35587911-7ED2-5D28-7B87-F8DB8DC3D72B}"/>
              </a:ext>
            </a:extLst>
          </p:cNvPr>
          <p:cNvSpPr/>
          <p:nvPr userDrawn="1"/>
        </p:nvSpPr>
        <p:spPr>
          <a:xfrm>
            <a:off x="877281" y="0"/>
            <a:ext cx="6048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guideRect">
            <a:extLst>
              <a:ext uri="{FF2B5EF4-FFF2-40B4-BE49-F238E27FC236}">
                <a16:creationId xmlns:a16="http://schemas.microsoft.com/office/drawing/2014/main" id="{11BE2FCF-1167-81A0-3F55-858CDC5E8619}"/>
              </a:ext>
            </a:extLst>
          </p:cNvPr>
          <p:cNvSpPr/>
          <p:nvPr userDrawn="1"/>
        </p:nvSpPr>
        <p:spPr>
          <a:xfrm>
            <a:off x="733281" y="0"/>
            <a:ext cx="6336001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guideRect">
            <a:extLst>
              <a:ext uri="{FF2B5EF4-FFF2-40B4-BE49-F238E27FC236}">
                <a16:creationId xmlns:a16="http://schemas.microsoft.com/office/drawing/2014/main" id="{3BA7A54A-AE01-9EEE-01ED-8AD9646962FE}"/>
              </a:ext>
            </a:extLst>
          </p:cNvPr>
          <p:cNvSpPr/>
          <p:nvPr userDrawn="1"/>
        </p:nvSpPr>
        <p:spPr>
          <a:xfrm>
            <a:off x="589281" y="0"/>
            <a:ext cx="6624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guideRect">
            <a:extLst>
              <a:ext uri="{FF2B5EF4-FFF2-40B4-BE49-F238E27FC236}">
                <a16:creationId xmlns:a16="http://schemas.microsoft.com/office/drawing/2014/main" id="{BB10BB3F-C8BF-A9E7-CA15-D680D5FFB7FC}"/>
              </a:ext>
            </a:extLst>
          </p:cNvPr>
          <p:cNvSpPr/>
          <p:nvPr userDrawn="1"/>
        </p:nvSpPr>
        <p:spPr>
          <a:xfrm>
            <a:off x="445281" y="0"/>
            <a:ext cx="6912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guideRect">
            <a:extLst>
              <a:ext uri="{FF2B5EF4-FFF2-40B4-BE49-F238E27FC236}">
                <a16:creationId xmlns:a16="http://schemas.microsoft.com/office/drawing/2014/main" id="{B30D7430-897E-30EC-F5B1-4E0069D52891}"/>
              </a:ext>
            </a:extLst>
          </p:cNvPr>
          <p:cNvSpPr/>
          <p:nvPr userDrawn="1"/>
        </p:nvSpPr>
        <p:spPr>
          <a:xfrm>
            <a:off x="301281" y="0"/>
            <a:ext cx="7200001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guideRect">
            <a:extLst>
              <a:ext uri="{FF2B5EF4-FFF2-40B4-BE49-F238E27FC236}">
                <a16:creationId xmlns:a16="http://schemas.microsoft.com/office/drawing/2014/main" id="{9EF1779E-5823-6C09-591A-87926452F8D9}"/>
              </a:ext>
            </a:extLst>
          </p:cNvPr>
          <p:cNvSpPr/>
          <p:nvPr userDrawn="1"/>
        </p:nvSpPr>
        <p:spPr>
          <a:xfrm>
            <a:off x="157281" y="0"/>
            <a:ext cx="7488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guideRect">
            <a:extLst>
              <a:ext uri="{FF2B5EF4-FFF2-40B4-BE49-F238E27FC236}">
                <a16:creationId xmlns:a16="http://schemas.microsoft.com/office/drawing/2014/main" id="{86CA5C8F-B7D4-B3A9-CBD6-B47D29A08559}"/>
              </a:ext>
            </a:extLst>
          </p:cNvPr>
          <p:cNvSpPr/>
          <p:nvPr userDrawn="1"/>
        </p:nvSpPr>
        <p:spPr>
          <a:xfrm>
            <a:off x="13281" y="0"/>
            <a:ext cx="7776000" cy="7802563"/>
          </a:xfrm>
          <a:prstGeom prst="rect">
            <a:avLst/>
          </a:prstGeom>
          <a:noFill/>
          <a:ln w="8890" cap="flat" cmpd="sng" algn="ctr">
            <a:solidFill>
              <a:srgbClr val="DCDCDC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0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0258" rtl="0" eaLnBrk="1" latinLnBrk="0" hangingPunct="1">
        <a:lnSpc>
          <a:spcPct val="90000"/>
        </a:lnSpc>
        <a:spcBef>
          <a:spcPct val="0"/>
        </a:spcBef>
        <a:buNone/>
        <a:defRPr kumimoji="1" sz="3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64" indent="-195064" algn="l" defTabSz="780258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kumimoji="1"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93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322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65451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579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708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837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966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6094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129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258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386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515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644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773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901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1030" algn="l" defTabSz="780258" rtl="0" eaLnBrk="1" latinLnBrk="0" hangingPunct="1">
        <a:defRPr kumimoji="1"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1F61AE85-A59A-8614-6462-190C866EEEEB}"/>
              </a:ext>
            </a:extLst>
          </p:cNvPr>
          <p:cNvSpPr/>
          <p:nvPr/>
        </p:nvSpPr>
        <p:spPr>
          <a:xfrm>
            <a:off x="628391" y="1542563"/>
            <a:ext cx="2059739" cy="3327437"/>
          </a:xfrm>
          <a:custGeom>
            <a:avLst/>
            <a:gdLst>
              <a:gd name="connsiteX0" fmla="*/ 331292 w 1529290"/>
              <a:gd name="connsiteY0" fmla="*/ 2393567 h 2470517"/>
              <a:gd name="connsiteX1" fmla="*/ 324002 w 1529290"/>
              <a:gd name="connsiteY1" fmla="*/ 2227516 h 2470517"/>
              <a:gd name="connsiteX2" fmla="*/ 1529291 w 1529290"/>
              <a:gd name="connsiteY2" fmla="*/ 324002 h 2470517"/>
              <a:gd name="connsiteX3" fmla="*/ 1460440 w 1529290"/>
              <a:gd name="connsiteY3" fmla="*/ 0 h 2470517"/>
              <a:gd name="connsiteX4" fmla="*/ 0 w 1529290"/>
              <a:gd name="connsiteY4" fmla="*/ 2227516 h 2470517"/>
              <a:gd name="connsiteX5" fmla="*/ 12150 w 1529290"/>
              <a:gd name="connsiteY5" fmla="*/ 2470517 h 2470517"/>
              <a:gd name="connsiteX6" fmla="*/ 331292 w 1529290"/>
              <a:gd name="connsiteY6" fmla="*/ 2393567 h 2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290" h="2470517">
                <a:moveTo>
                  <a:pt x="331292" y="2393567"/>
                </a:moveTo>
                <a:cubicBezTo>
                  <a:pt x="324002" y="2338486"/>
                  <a:pt x="324002" y="2283406"/>
                  <a:pt x="324002" y="2227516"/>
                </a:cubicBezTo>
                <a:cubicBezTo>
                  <a:pt x="324067" y="1413379"/>
                  <a:pt x="793376" y="672199"/>
                  <a:pt x="1529291" y="324002"/>
                </a:cubicBezTo>
                <a:cubicBezTo>
                  <a:pt x="1487673" y="220824"/>
                  <a:pt x="1464377" y="111181"/>
                  <a:pt x="1460440" y="0"/>
                </a:cubicBezTo>
                <a:cubicBezTo>
                  <a:pt x="573800" y="385806"/>
                  <a:pt x="275" y="1260579"/>
                  <a:pt x="0" y="2227516"/>
                </a:cubicBezTo>
                <a:cubicBezTo>
                  <a:pt x="0" y="2310136"/>
                  <a:pt x="4050" y="2391137"/>
                  <a:pt x="12150" y="2470517"/>
                </a:cubicBezTo>
                <a:cubicBezTo>
                  <a:pt x="113312" y="2426696"/>
                  <a:pt x="221277" y="2400670"/>
                  <a:pt x="331292" y="2393567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4FF670B-32FC-6E21-1C20-1B4DE58708A4}"/>
              </a:ext>
            </a:extLst>
          </p:cNvPr>
          <p:cNvSpPr/>
          <p:nvPr/>
        </p:nvSpPr>
        <p:spPr>
          <a:xfrm>
            <a:off x="5117706" y="1542563"/>
            <a:ext cx="2056466" cy="3327437"/>
          </a:xfrm>
          <a:custGeom>
            <a:avLst/>
            <a:gdLst>
              <a:gd name="connsiteX0" fmla="*/ 1202858 w 1526860"/>
              <a:gd name="connsiteY0" fmla="*/ 2227516 h 2470517"/>
              <a:gd name="connsiteX1" fmla="*/ 1195569 w 1526860"/>
              <a:gd name="connsiteY1" fmla="*/ 2389517 h 2470517"/>
              <a:gd name="connsiteX2" fmla="*/ 1514710 w 1526860"/>
              <a:gd name="connsiteY2" fmla="*/ 2470517 h 2470517"/>
              <a:gd name="connsiteX3" fmla="*/ 1526861 w 1526860"/>
              <a:gd name="connsiteY3" fmla="*/ 2227516 h 2470517"/>
              <a:gd name="connsiteX4" fmla="*/ 68850 w 1526860"/>
              <a:gd name="connsiteY4" fmla="*/ 0 h 2470517"/>
              <a:gd name="connsiteX5" fmla="*/ 0 w 1526860"/>
              <a:gd name="connsiteY5" fmla="*/ 324002 h 2470517"/>
              <a:gd name="connsiteX6" fmla="*/ 1202858 w 1526860"/>
              <a:gd name="connsiteY6" fmla="*/ 2227516 h 2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6860" h="2470517">
                <a:moveTo>
                  <a:pt x="1202858" y="2227516"/>
                </a:moveTo>
                <a:cubicBezTo>
                  <a:pt x="1202858" y="2283406"/>
                  <a:pt x="1202858" y="2338486"/>
                  <a:pt x="1195569" y="2389517"/>
                </a:cubicBezTo>
                <a:cubicBezTo>
                  <a:pt x="1305826" y="2397900"/>
                  <a:pt x="1413800" y="2425303"/>
                  <a:pt x="1514710" y="2470517"/>
                </a:cubicBezTo>
                <a:cubicBezTo>
                  <a:pt x="1522810" y="2389517"/>
                  <a:pt x="1526861" y="2308516"/>
                  <a:pt x="1526861" y="2227516"/>
                </a:cubicBezTo>
                <a:cubicBezTo>
                  <a:pt x="1527006" y="1261154"/>
                  <a:pt x="954535" y="386543"/>
                  <a:pt x="68850" y="0"/>
                </a:cubicBezTo>
                <a:cubicBezTo>
                  <a:pt x="64914" y="111181"/>
                  <a:pt x="41618" y="220824"/>
                  <a:pt x="0" y="324002"/>
                </a:cubicBezTo>
                <a:cubicBezTo>
                  <a:pt x="734967" y="672904"/>
                  <a:pt x="1203239" y="1413938"/>
                  <a:pt x="1202858" y="2227516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C46FCAB-F623-76B4-4483-B71BA2D1EFB8}"/>
              </a:ext>
            </a:extLst>
          </p:cNvPr>
          <p:cNvSpPr/>
          <p:nvPr/>
        </p:nvSpPr>
        <p:spPr>
          <a:xfrm flipV="1">
            <a:off x="2202758" y="4492289"/>
            <a:ext cx="3617739" cy="1304125"/>
          </a:xfrm>
          <a:custGeom>
            <a:avLst/>
            <a:gdLst>
              <a:gd name="connsiteX0" fmla="*/ 2709469 w 2943560"/>
              <a:gd name="connsiteY0" fmla="*/ 0 h 728115"/>
              <a:gd name="connsiteX1" fmla="*/ 234092 w 2943560"/>
              <a:gd name="connsiteY1" fmla="*/ 0 h 728115"/>
              <a:gd name="connsiteX2" fmla="*/ 0 w 2943560"/>
              <a:gd name="connsiteY2" fmla="*/ 230041 h 728115"/>
              <a:gd name="connsiteX3" fmla="*/ 2943560 w 2943560"/>
              <a:gd name="connsiteY3" fmla="*/ 230041 h 728115"/>
              <a:gd name="connsiteX4" fmla="*/ 2709469 w 2943560"/>
              <a:gd name="connsiteY4" fmla="*/ 0 h 728115"/>
              <a:gd name="connsiteX0" fmla="*/ 2475377 w 2709468"/>
              <a:gd name="connsiteY0" fmla="*/ 0 h 404184"/>
              <a:gd name="connsiteX1" fmla="*/ 0 w 2709468"/>
              <a:gd name="connsiteY1" fmla="*/ 0 h 404184"/>
              <a:gd name="connsiteX2" fmla="*/ 2709468 w 2709468"/>
              <a:gd name="connsiteY2" fmla="*/ 230041 h 404184"/>
              <a:gd name="connsiteX3" fmla="*/ 2475377 w 2709468"/>
              <a:gd name="connsiteY3" fmla="*/ 0 h 404184"/>
              <a:gd name="connsiteX0" fmla="*/ 2475377 w 2709468"/>
              <a:gd name="connsiteY0" fmla="*/ 0 h 758463"/>
              <a:gd name="connsiteX1" fmla="*/ 0 w 2709468"/>
              <a:gd name="connsiteY1" fmla="*/ 0 h 758463"/>
              <a:gd name="connsiteX2" fmla="*/ 2709468 w 2709468"/>
              <a:gd name="connsiteY2" fmla="*/ 230041 h 758463"/>
              <a:gd name="connsiteX3" fmla="*/ 2475377 w 2709468"/>
              <a:gd name="connsiteY3" fmla="*/ 0 h 758463"/>
              <a:gd name="connsiteX0" fmla="*/ 2475377 w 2709468"/>
              <a:gd name="connsiteY0" fmla="*/ 0 h 869256"/>
              <a:gd name="connsiteX1" fmla="*/ 0 w 2709468"/>
              <a:gd name="connsiteY1" fmla="*/ 0 h 869256"/>
              <a:gd name="connsiteX2" fmla="*/ 2709468 w 2709468"/>
              <a:gd name="connsiteY2" fmla="*/ 230041 h 869256"/>
              <a:gd name="connsiteX3" fmla="*/ 2475377 w 2709468"/>
              <a:gd name="connsiteY3" fmla="*/ 0 h 869256"/>
              <a:gd name="connsiteX0" fmla="*/ 2475377 w 2691909"/>
              <a:gd name="connsiteY0" fmla="*/ 0 h 906177"/>
              <a:gd name="connsiteX1" fmla="*/ 0 w 2691909"/>
              <a:gd name="connsiteY1" fmla="*/ 0 h 906177"/>
              <a:gd name="connsiteX2" fmla="*/ 2691909 w 2691909"/>
              <a:gd name="connsiteY2" fmla="*/ 323684 h 906177"/>
              <a:gd name="connsiteX3" fmla="*/ 2475377 w 2691909"/>
              <a:gd name="connsiteY3" fmla="*/ 0 h 906177"/>
              <a:gd name="connsiteX0" fmla="*/ 2475377 w 2686056"/>
              <a:gd name="connsiteY0" fmla="*/ 0 h 933155"/>
              <a:gd name="connsiteX1" fmla="*/ 0 w 2686056"/>
              <a:gd name="connsiteY1" fmla="*/ 0 h 933155"/>
              <a:gd name="connsiteX2" fmla="*/ 2686056 w 2686056"/>
              <a:gd name="connsiteY2" fmla="*/ 388064 h 933155"/>
              <a:gd name="connsiteX3" fmla="*/ 2475377 w 2686056"/>
              <a:gd name="connsiteY3" fmla="*/ 0 h 933155"/>
              <a:gd name="connsiteX0" fmla="*/ 2475377 w 2686056"/>
              <a:gd name="connsiteY0" fmla="*/ 0 h 933155"/>
              <a:gd name="connsiteX1" fmla="*/ 0 w 2686056"/>
              <a:gd name="connsiteY1" fmla="*/ 0 h 933155"/>
              <a:gd name="connsiteX2" fmla="*/ 2686056 w 2686056"/>
              <a:gd name="connsiteY2" fmla="*/ 388064 h 933155"/>
              <a:gd name="connsiteX3" fmla="*/ 2475377 w 2686056"/>
              <a:gd name="connsiteY3" fmla="*/ 0 h 933155"/>
              <a:gd name="connsiteX0" fmla="*/ 2469524 w 2686056"/>
              <a:gd name="connsiteY0" fmla="*/ 0 h 968271"/>
              <a:gd name="connsiteX1" fmla="*/ 0 w 2686056"/>
              <a:gd name="connsiteY1" fmla="*/ 35116 h 968271"/>
              <a:gd name="connsiteX2" fmla="*/ 2686056 w 2686056"/>
              <a:gd name="connsiteY2" fmla="*/ 423180 h 968271"/>
              <a:gd name="connsiteX3" fmla="*/ 2469524 w 2686056"/>
              <a:gd name="connsiteY3" fmla="*/ 0 h 968271"/>
              <a:gd name="connsiteX0" fmla="*/ 2469524 w 2686056"/>
              <a:gd name="connsiteY0" fmla="*/ 0 h 968271"/>
              <a:gd name="connsiteX1" fmla="*/ 0 w 2686056"/>
              <a:gd name="connsiteY1" fmla="*/ 35116 h 968271"/>
              <a:gd name="connsiteX2" fmla="*/ 2686056 w 2686056"/>
              <a:gd name="connsiteY2" fmla="*/ 423180 h 968271"/>
              <a:gd name="connsiteX3" fmla="*/ 2469524 w 2686056"/>
              <a:gd name="connsiteY3" fmla="*/ 0 h 96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6" h="968271">
                <a:moveTo>
                  <a:pt x="2469524" y="0"/>
                </a:moveTo>
                <a:cubicBezTo>
                  <a:pt x="1732394" y="538913"/>
                  <a:pt x="737129" y="574029"/>
                  <a:pt x="0" y="35116"/>
                </a:cubicBezTo>
                <a:cubicBezTo>
                  <a:pt x="1151027" y="1595157"/>
                  <a:pt x="2490043" y="815311"/>
                  <a:pt x="2686056" y="423180"/>
                </a:cubicBezTo>
                <a:cubicBezTo>
                  <a:pt x="2531175" y="290092"/>
                  <a:pt x="2492983" y="147919"/>
                  <a:pt x="2469524" y="0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ECF8085-DA5D-0056-C9FB-978C955DE812}"/>
              </a:ext>
            </a:extLst>
          </p:cNvPr>
          <p:cNvSpPr/>
          <p:nvPr/>
        </p:nvSpPr>
        <p:spPr>
          <a:xfrm>
            <a:off x="3028510" y="615244"/>
            <a:ext cx="1745542" cy="1745541"/>
          </a:xfrm>
          <a:custGeom>
            <a:avLst/>
            <a:gdLst>
              <a:gd name="connsiteX0" fmla="*/ 1296009 w 1296009"/>
              <a:gd name="connsiteY0" fmla="*/ 648005 h 1296009"/>
              <a:gd name="connsiteX1" fmla="*/ 648005 w 1296009"/>
              <a:gd name="connsiteY1" fmla="*/ 1296009 h 1296009"/>
              <a:gd name="connsiteX2" fmla="*/ 0 w 1296009"/>
              <a:gd name="connsiteY2" fmla="*/ 648005 h 1296009"/>
              <a:gd name="connsiteX3" fmla="*/ 648005 w 1296009"/>
              <a:gd name="connsiteY3" fmla="*/ 0 h 1296009"/>
              <a:gd name="connsiteX4" fmla="*/ 1296009 w 1296009"/>
              <a:gd name="connsiteY4" fmla="*/ 648005 h 129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009" h="1296009">
                <a:moveTo>
                  <a:pt x="1296009" y="648005"/>
                </a:moveTo>
                <a:cubicBezTo>
                  <a:pt x="1296009" y="1005888"/>
                  <a:pt x="1005888" y="1296009"/>
                  <a:pt x="648005" y="1296009"/>
                </a:cubicBezTo>
                <a:cubicBezTo>
                  <a:pt x="290122" y="1296009"/>
                  <a:pt x="0" y="1005888"/>
                  <a:pt x="0" y="648005"/>
                </a:cubicBezTo>
                <a:cubicBezTo>
                  <a:pt x="0" y="290122"/>
                  <a:pt x="290122" y="0"/>
                  <a:pt x="648005" y="0"/>
                </a:cubicBezTo>
                <a:cubicBezTo>
                  <a:pt x="1005888" y="0"/>
                  <a:pt x="1296009" y="290122"/>
                  <a:pt x="1296009" y="648005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F327E0B-8DE6-9850-C569-00DD8919A876}"/>
              </a:ext>
            </a:extLst>
          </p:cNvPr>
          <p:cNvSpPr/>
          <p:nvPr/>
        </p:nvSpPr>
        <p:spPr>
          <a:xfrm>
            <a:off x="5755919" y="5197290"/>
            <a:ext cx="1745542" cy="1745541"/>
          </a:xfrm>
          <a:custGeom>
            <a:avLst/>
            <a:gdLst>
              <a:gd name="connsiteX0" fmla="*/ 1296009 w 1296009"/>
              <a:gd name="connsiteY0" fmla="*/ 648005 h 1296009"/>
              <a:gd name="connsiteX1" fmla="*/ 648005 w 1296009"/>
              <a:gd name="connsiteY1" fmla="*/ 1296009 h 1296009"/>
              <a:gd name="connsiteX2" fmla="*/ 0 w 1296009"/>
              <a:gd name="connsiteY2" fmla="*/ 648005 h 1296009"/>
              <a:gd name="connsiteX3" fmla="*/ 648005 w 1296009"/>
              <a:gd name="connsiteY3" fmla="*/ 0 h 1296009"/>
              <a:gd name="connsiteX4" fmla="*/ 1296009 w 1296009"/>
              <a:gd name="connsiteY4" fmla="*/ 648005 h 129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009" h="1296009">
                <a:moveTo>
                  <a:pt x="1296009" y="648005"/>
                </a:moveTo>
                <a:cubicBezTo>
                  <a:pt x="1296009" y="1005888"/>
                  <a:pt x="1005888" y="1296009"/>
                  <a:pt x="648005" y="1296009"/>
                </a:cubicBezTo>
                <a:cubicBezTo>
                  <a:pt x="290121" y="1296009"/>
                  <a:pt x="0" y="1005888"/>
                  <a:pt x="0" y="648005"/>
                </a:cubicBezTo>
                <a:cubicBezTo>
                  <a:pt x="0" y="290122"/>
                  <a:pt x="290121" y="0"/>
                  <a:pt x="648005" y="0"/>
                </a:cubicBezTo>
                <a:cubicBezTo>
                  <a:pt x="1005888" y="0"/>
                  <a:pt x="1296009" y="290122"/>
                  <a:pt x="1296009" y="648005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266C1665-EFD5-00DA-4BA8-4BD0555C243C}"/>
              </a:ext>
            </a:extLst>
          </p:cNvPr>
          <p:cNvSpPr/>
          <p:nvPr/>
        </p:nvSpPr>
        <p:spPr>
          <a:xfrm>
            <a:off x="301101" y="5197290"/>
            <a:ext cx="1745542" cy="1745541"/>
          </a:xfrm>
          <a:custGeom>
            <a:avLst/>
            <a:gdLst>
              <a:gd name="connsiteX0" fmla="*/ 1296009 w 1296009"/>
              <a:gd name="connsiteY0" fmla="*/ 648005 h 1296009"/>
              <a:gd name="connsiteX1" fmla="*/ 648005 w 1296009"/>
              <a:gd name="connsiteY1" fmla="*/ 1296009 h 1296009"/>
              <a:gd name="connsiteX2" fmla="*/ 0 w 1296009"/>
              <a:gd name="connsiteY2" fmla="*/ 648005 h 1296009"/>
              <a:gd name="connsiteX3" fmla="*/ 648005 w 1296009"/>
              <a:gd name="connsiteY3" fmla="*/ 0 h 1296009"/>
              <a:gd name="connsiteX4" fmla="*/ 1296009 w 1296009"/>
              <a:gd name="connsiteY4" fmla="*/ 648005 h 129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009" h="1296009">
                <a:moveTo>
                  <a:pt x="1296009" y="648005"/>
                </a:moveTo>
                <a:cubicBezTo>
                  <a:pt x="1296009" y="1005888"/>
                  <a:pt x="1005888" y="1296009"/>
                  <a:pt x="648005" y="1296009"/>
                </a:cubicBezTo>
                <a:cubicBezTo>
                  <a:pt x="290122" y="1296009"/>
                  <a:pt x="0" y="1005888"/>
                  <a:pt x="0" y="648005"/>
                </a:cubicBezTo>
                <a:cubicBezTo>
                  <a:pt x="0" y="290122"/>
                  <a:pt x="290122" y="0"/>
                  <a:pt x="648005" y="0"/>
                </a:cubicBezTo>
                <a:cubicBezTo>
                  <a:pt x="1005888" y="0"/>
                  <a:pt x="1296009" y="290122"/>
                  <a:pt x="1296009" y="648005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9DF910-0CC4-CEF3-6A71-8C6A3D14243A}"/>
              </a:ext>
            </a:extLst>
          </p:cNvPr>
          <p:cNvSpPr/>
          <p:nvPr/>
        </p:nvSpPr>
        <p:spPr>
          <a:xfrm rot="354731" flipV="1">
            <a:off x="3310759" y="3699131"/>
            <a:ext cx="3266483" cy="1104055"/>
          </a:xfrm>
          <a:custGeom>
            <a:avLst/>
            <a:gdLst>
              <a:gd name="connsiteX0" fmla="*/ 2709469 w 2943560"/>
              <a:gd name="connsiteY0" fmla="*/ 0 h 728115"/>
              <a:gd name="connsiteX1" fmla="*/ 234092 w 2943560"/>
              <a:gd name="connsiteY1" fmla="*/ 0 h 728115"/>
              <a:gd name="connsiteX2" fmla="*/ 0 w 2943560"/>
              <a:gd name="connsiteY2" fmla="*/ 230041 h 728115"/>
              <a:gd name="connsiteX3" fmla="*/ 2943560 w 2943560"/>
              <a:gd name="connsiteY3" fmla="*/ 230041 h 728115"/>
              <a:gd name="connsiteX4" fmla="*/ 2709469 w 2943560"/>
              <a:gd name="connsiteY4" fmla="*/ 0 h 728115"/>
              <a:gd name="connsiteX0" fmla="*/ 2475377 w 2709468"/>
              <a:gd name="connsiteY0" fmla="*/ 0 h 404184"/>
              <a:gd name="connsiteX1" fmla="*/ 0 w 2709468"/>
              <a:gd name="connsiteY1" fmla="*/ 0 h 404184"/>
              <a:gd name="connsiteX2" fmla="*/ 2709468 w 2709468"/>
              <a:gd name="connsiteY2" fmla="*/ 230041 h 404184"/>
              <a:gd name="connsiteX3" fmla="*/ 2475377 w 2709468"/>
              <a:gd name="connsiteY3" fmla="*/ 0 h 404184"/>
              <a:gd name="connsiteX0" fmla="*/ 2475377 w 2709468"/>
              <a:gd name="connsiteY0" fmla="*/ 0 h 758463"/>
              <a:gd name="connsiteX1" fmla="*/ 0 w 2709468"/>
              <a:gd name="connsiteY1" fmla="*/ 0 h 758463"/>
              <a:gd name="connsiteX2" fmla="*/ 2709468 w 2709468"/>
              <a:gd name="connsiteY2" fmla="*/ 230041 h 758463"/>
              <a:gd name="connsiteX3" fmla="*/ 2475377 w 2709468"/>
              <a:gd name="connsiteY3" fmla="*/ 0 h 758463"/>
              <a:gd name="connsiteX0" fmla="*/ 2475377 w 2709468"/>
              <a:gd name="connsiteY0" fmla="*/ 0 h 869256"/>
              <a:gd name="connsiteX1" fmla="*/ 0 w 2709468"/>
              <a:gd name="connsiteY1" fmla="*/ 0 h 869256"/>
              <a:gd name="connsiteX2" fmla="*/ 2709468 w 2709468"/>
              <a:gd name="connsiteY2" fmla="*/ 230041 h 869256"/>
              <a:gd name="connsiteX3" fmla="*/ 2475377 w 2709468"/>
              <a:gd name="connsiteY3" fmla="*/ 0 h 869256"/>
              <a:gd name="connsiteX0" fmla="*/ 2475377 w 2691909"/>
              <a:gd name="connsiteY0" fmla="*/ 0 h 906177"/>
              <a:gd name="connsiteX1" fmla="*/ 0 w 2691909"/>
              <a:gd name="connsiteY1" fmla="*/ 0 h 906177"/>
              <a:gd name="connsiteX2" fmla="*/ 2691909 w 2691909"/>
              <a:gd name="connsiteY2" fmla="*/ 323684 h 906177"/>
              <a:gd name="connsiteX3" fmla="*/ 2475377 w 2691909"/>
              <a:gd name="connsiteY3" fmla="*/ 0 h 906177"/>
              <a:gd name="connsiteX0" fmla="*/ 2475377 w 2839360"/>
              <a:gd name="connsiteY0" fmla="*/ 111452 h 869208"/>
              <a:gd name="connsiteX1" fmla="*/ 0 w 2839360"/>
              <a:gd name="connsiteY1" fmla="*/ 111452 h 869208"/>
              <a:gd name="connsiteX2" fmla="*/ 2839360 w 2839360"/>
              <a:gd name="connsiteY2" fmla="*/ 10138 h 869208"/>
              <a:gd name="connsiteX3" fmla="*/ 2475377 w 2839360"/>
              <a:gd name="connsiteY3" fmla="*/ 111452 h 869208"/>
              <a:gd name="connsiteX0" fmla="*/ 2475377 w 2839360"/>
              <a:gd name="connsiteY0" fmla="*/ 0 h 926405"/>
              <a:gd name="connsiteX1" fmla="*/ 0 w 2839360"/>
              <a:gd name="connsiteY1" fmla="*/ 168650 h 926405"/>
              <a:gd name="connsiteX2" fmla="*/ 2839360 w 2839360"/>
              <a:gd name="connsiteY2" fmla="*/ 67336 h 926405"/>
              <a:gd name="connsiteX3" fmla="*/ 2475377 w 2839360"/>
              <a:gd name="connsiteY3" fmla="*/ 0 h 926405"/>
              <a:gd name="connsiteX0" fmla="*/ 2475377 w 2839360"/>
              <a:gd name="connsiteY0" fmla="*/ 0 h 926405"/>
              <a:gd name="connsiteX1" fmla="*/ 0 w 2839360"/>
              <a:gd name="connsiteY1" fmla="*/ 168650 h 926405"/>
              <a:gd name="connsiteX2" fmla="*/ 2839360 w 2839360"/>
              <a:gd name="connsiteY2" fmla="*/ 67336 h 926405"/>
              <a:gd name="connsiteX3" fmla="*/ 2475377 w 2839360"/>
              <a:gd name="connsiteY3" fmla="*/ 0 h 926405"/>
              <a:gd name="connsiteX0" fmla="*/ 2475377 w 2909574"/>
              <a:gd name="connsiteY0" fmla="*/ 0 h 944841"/>
              <a:gd name="connsiteX1" fmla="*/ 0 w 2909574"/>
              <a:gd name="connsiteY1" fmla="*/ 168650 h 944841"/>
              <a:gd name="connsiteX2" fmla="*/ 2909574 w 2909574"/>
              <a:gd name="connsiteY2" fmla="*/ 128050 h 944841"/>
              <a:gd name="connsiteX3" fmla="*/ 2475377 w 2909574"/>
              <a:gd name="connsiteY3" fmla="*/ 0 h 944841"/>
              <a:gd name="connsiteX0" fmla="*/ 2475377 w 2909574"/>
              <a:gd name="connsiteY0" fmla="*/ 0 h 944841"/>
              <a:gd name="connsiteX1" fmla="*/ 0 w 2909574"/>
              <a:gd name="connsiteY1" fmla="*/ 168650 h 944841"/>
              <a:gd name="connsiteX2" fmla="*/ 2909574 w 2909574"/>
              <a:gd name="connsiteY2" fmla="*/ 128050 h 944841"/>
              <a:gd name="connsiteX3" fmla="*/ 2475377 w 2909574"/>
              <a:gd name="connsiteY3" fmla="*/ 0 h 94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574" h="944841">
                <a:moveTo>
                  <a:pt x="2475377" y="0"/>
                </a:moveTo>
                <a:cubicBezTo>
                  <a:pt x="1738247" y="538913"/>
                  <a:pt x="737129" y="707563"/>
                  <a:pt x="0" y="168650"/>
                </a:cubicBezTo>
                <a:cubicBezTo>
                  <a:pt x="1151027" y="1728691"/>
                  <a:pt x="2713561" y="520181"/>
                  <a:pt x="2909574" y="128050"/>
                </a:cubicBezTo>
                <a:cubicBezTo>
                  <a:pt x="2755879" y="159638"/>
                  <a:pt x="2539805" y="89392"/>
                  <a:pt x="2475377" y="0"/>
                </a:cubicBezTo>
                <a:close/>
              </a:path>
            </a:pathLst>
          </a:custGeom>
          <a:solidFill>
            <a:srgbClr val="C00000"/>
          </a:solidFill>
          <a:ln w="809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0D32959-34B1-402F-B3B3-27C4A3D6564F}"/>
              </a:ext>
            </a:extLst>
          </p:cNvPr>
          <p:cNvSpPr/>
          <p:nvPr/>
        </p:nvSpPr>
        <p:spPr>
          <a:xfrm>
            <a:off x="13254" y="13254"/>
            <a:ext cx="7776054" cy="777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8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 文彦</dc:creator>
  <cp:lastModifiedBy>木村 文彦</cp:lastModifiedBy>
  <cp:revision>65</cp:revision>
  <dcterms:created xsi:type="dcterms:W3CDTF">2021-04-19T00:46:46Z</dcterms:created>
  <dcterms:modified xsi:type="dcterms:W3CDTF">2025-07-03T10:47:51Z</dcterms:modified>
</cp:coreProperties>
</file>