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97" r:id="rId3"/>
    <p:sldId id="499" r:id="rId4"/>
    <p:sldId id="501" r:id="rId5"/>
    <p:sldId id="500" r:id="rId6"/>
    <p:sldId id="502" r:id="rId7"/>
    <p:sldId id="507" r:id="rId8"/>
    <p:sldId id="506" r:id="rId9"/>
    <p:sldId id="504" r:id="rId10"/>
    <p:sldId id="269" r:id="rId11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006CB4"/>
    <a:srgbClr val="E31E2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A63EF-81D8-423D-A129-25EE97D946CF}" v="56" dt="2025-04-30T17:27:51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>
      <p:cViewPr varScale="1">
        <p:scale>
          <a:sx n="69" d="100"/>
          <a:sy n="69" d="100"/>
        </p:scale>
        <p:origin x="48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m Routray" userId="fdc8b13b6ec59831" providerId="LiveId" clId="{909A63EF-81D8-423D-A129-25EE97D946CF}"/>
    <pc:docChg chg="undo custSel delSld modSld">
      <pc:chgData name="Omm Routray" userId="fdc8b13b6ec59831" providerId="LiveId" clId="{909A63EF-81D8-423D-A129-25EE97D946CF}" dt="2025-04-30T17:28:24.087" v="265" actId="1076"/>
      <pc:docMkLst>
        <pc:docMk/>
      </pc:docMkLst>
      <pc:sldChg chg="modSp mod">
        <pc:chgData name="Omm Routray" userId="fdc8b13b6ec59831" providerId="LiveId" clId="{909A63EF-81D8-423D-A129-25EE97D946CF}" dt="2025-04-30T16:59:45.392" v="83" actId="20577"/>
        <pc:sldMkLst>
          <pc:docMk/>
          <pc:sldMk cId="4142536426" sldId="497"/>
        </pc:sldMkLst>
        <pc:spChg chg="mod">
          <ac:chgData name="Omm Routray" userId="fdc8b13b6ec59831" providerId="LiveId" clId="{909A63EF-81D8-423D-A129-25EE97D946CF}" dt="2025-04-30T16:56:55.366" v="19" actId="20577"/>
          <ac:spMkLst>
            <pc:docMk/>
            <pc:sldMk cId="4142536426" sldId="497"/>
            <ac:spMk id="3" creationId="{1C77222B-AFCB-F385-EBEA-11297ACD9570}"/>
          </ac:spMkLst>
        </pc:spChg>
        <pc:spChg chg="mod">
          <ac:chgData name="Omm Routray" userId="fdc8b13b6ec59831" providerId="LiveId" clId="{909A63EF-81D8-423D-A129-25EE97D946CF}" dt="2025-04-30T16:58:07.534" v="28" actId="13926"/>
          <ac:spMkLst>
            <pc:docMk/>
            <pc:sldMk cId="4142536426" sldId="497"/>
            <ac:spMk id="5" creationId="{3DF18845-4075-32C5-8F4A-4F40F86E837F}"/>
          </ac:spMkLst>
        </pc:spChg>
        <pc:spChg chg="mod">
          <ac:chgData name="Omm Routray" userId="fdc8b13b6ec59831" providerId="LiveId" clId="{909A63EF-81D8-423D-A129-25EE97D946CF}" dt="2025-04-30T16:59:45.392" v="83" actId="20577"/>
          <ac:spMkLst>
            <pc:docMk/>
            <pc:sldMk cId="4142536426" sldId="497"/>
            <ac:spMk id="8" creationId="{40D4C745-33B7-0116-E20F-11A7F0DFD46F}"/>
          </ac:spMkLst>
        </pc:spChg>
        <pc:spChg chg="mod">
          <ac:chgData name="Omm Routray" userId="fdc8b13b6ec59831" providerId="LiveId" clId="{909A63EF-81D8-423D-A129-25EE97D946CF}" dt="2025-04-30T16:58:48.192" v="38" actId="20577"/>
          <ac:spMkLst>
            <pc:docMk/>
            <pc:sldMk cId="4142536426" sldId="497"/>
            <ac:spMk id="13" creationId="{00000000-0000-0000-0000-000000000000}"/>
          </ac:spMkLst>
        </pc:spChg>
        <pc:graphicFrameChg chg="mod modGraphic">
          <ac:chgData name="Omm Routray" userId="fdc8b13b6ec59831" providerId="LiveId" clId="{909A63EF-81D8-423D-A129-25EE97D946CF}" dt="2025-04-30T16:56:48.557" v="16" actId="20577"/>
          <ac:graphicFrameMkLst>
            <pc:docMk/>
            <pc:sldMk cId="4142536426" sldId="497"/>
            <ac:graphicFrameMk id="2" creationId="{232DFD41-0025-28B4-FE3B-A54FAEE28F42}"/>
          </ac:graphicFrameMkLst>
        </pc:graphicFrameChg>
      </pc:sldChg>
      <pc:sldChg chg="modSp mod">
        <pc:chgData name="Omm Routray" userId="fdc8b13b6ec59831" providerId="LiveId" clId="{909A63EF-81D8-423D-A129-25EE97D946CF}" dt="2025-04-30T17:01:25.887" v="96" actId="403"/>
        <pc:sldMkLst>
          <pc:docMk/>
          <pc:sldMk cId="3353784259" sldId="499"/>
        </pc:sldMkLst>
        <pc:spChg chg="mod">
          <ac:chgData name="Omm Routray" userId="fdc8b13b6ec59831" providerId="LiveId" clId="{909A63EF-81D8-423D-A129-25EE97D946CF}" dt="2025-04-30T17:01:25.887" v="96" actId="403"/>
          <ac:spMkLst>
            <pc:docMk/>
            <pc:sldMk cId="3353784259" sldId="499"/>
            <ac:spMk id="2" creationId="{16213189-FF29-D59E-720D-6D6C8FF62BAB}"/>
          </ac:spMkLst>
        </pc:spChg>
        <pc:picChg chg="mod">
          <ac:chgData name="Omm Routray" userId="fdc8b13b6ec59831" providerId="LiveId" clId="{909A63EF-81D8-423D-A129-25EE97D946CF}" dt="2025-04-30T17:01:06.869" v="88" actId="1076"/>
          <ac:picMkLst>
            <pc:docMk/>
            <pc:sldMk cId="3353784259" sldId="499"/>
            <ac:picMk id="4" creationId="{00000000-0000-0000-0000-000000000000}"/>
          </ac:picMkLst>
        </pc:picChg>
      </pc:sldChg>
      <pc:sldChg chg="addSp delSp modSp mod">
        <pc:chgData name="Omm Routray" userId="fdc8b13b6ec59831" providerId="LiveId" clId="{909A63EF-81D8-423D-A129-25EE97D946CF}" dt="2025-04-30T17:15:06.986" v="160" actId="14100"/>
        <pc:sldMkLst>
          <pc:docMk/>
          <pc:sldMk cId="1047329288" sldId="500"/>
        </pc:sldMkLst>
        <pc:spChg chg="del mod">
          <ac:chgData name="Omm Routray" userId="fdc8b13b6ec59831" providerId="LiveId" clId="{909A63EF-81D8-423D-A129-25EE97D946CF}" dt="2025-04-30T17:08:28.490" v="136" actId="478"/>
          <ac:spMkLst>
            <pc:docMk/>
            <pc:sldMk cId="1047329288" sldId="500"/>
            <ac:spMk id="2" creationId="{0F0E8CF1-54AA-CB41-930B-48FBC91ED74A}"/>
          </ac:spMkLst>
        </pc:spChg>
        <pc:spChg chg="del">
          <ac:chgData name="Omm Routray" userId="fdc8b13b6ec59831" providerId="LiveId" clId="{909A63EF-81D8-423D-A129-25EE97D946CF}" dt="2025-04-30T17:14:35.705" v="149" actId="478"/>
          <ac:spMkLst>
            <pc:docMk/>
            <pc:sldMk cId="1047329288" sldId="500"/>
            <ac:spMk id="3" creationId="{68D5E031-99AD-00C0-FA90-0B91F151B112}"/>
          </ac:spMkLst>
        </pc:spChg>
        <pc:spChg chg="add">
          <ac:chgData name="Omm Routray" userId="fdc8b13b6ec59831" providerId="LiveId" clId="{909A63EF-81D8-423D-A129-25EE97D946CF}" dt="2025-04-30T17:08:21.950" v="133"/>
          <ac:spMkLst>
            <pc:docMk/>
            <pc:sldMk cId="1047329288" sldId="500"/>
            <ac:spMk id="8" creationId="{C89E0F18-34E9-4177-7BFF-4B36B7815C8B}"/>
          </ac:spMkLst>
        </pc:spChg>
        <pc:spChg chg="add del mod">
          <ac:chgData name="Omm Routray" userId="fdc8b13b6ec59831" providerId="LiveId" clId="{909A63EF-81D8-423D-A129-25EE97D946CF}" dt="2025-04-30T17:08:48.281" v="144"/>
          <ac:spMkLst>
            <pc:docMk/>
            <pc:sldMk cId="1047329288" sldId="500"/>
            <ac:spMk id="10" creationId="{54B82655-512E-0AD3-B7A2-F9789339A083}"/>
          </ac:spMkLst>
        </pc:spChg>
        <pc:spChg chg="add mod">
          <ac:chgData name="Omm Routray" userId="fdc8b13b6ec59831" providerId="LiveId" clId="{909A63EF-81D8-423D-A129-25EE97D946CF}" dt="2025-04-30T17:09:08.930" v="148" actId="1076"/>
          <ac:spMkLst>
            <pc:docMk/>
            <pc:sldMk cId="1047329288" sldId="500"/>
            <ac:spMk id="11" creationId="{757CD8FD-084D-CF8B-11B1-3784336B6667}"/>
          </ac:spMkLst>
        </pc:spChg>
        <pc:picChg chg="mod">
          <ac:chgData name="Omm Routray" userId="fdc8b13b6ec59831" providerId="LiveId" clId="{909A63EF-81D8-423D-A129-25EE97D946CF}" dt="2025-04-30T17:08:42.208" v="141" actId="1076"/>
          <ac:picMkLst>
            <pc:docMk/>
            <pc:sldMk cId="1047329288" sldId="500"/>
            <ac:picMk id="4" creationId="{00000000-0000-0000-0000-000000000000}"/>
          </ac:picMkLst>
        </pc:picChg>
        <pc:picChg chg="add mod">
          <ac:chgData name="Omm Routray" userId="fdc8b13b6ec59831" providerId="LiveId" clId="{909A63EF-81D8-423D-A129-25EE97D946CF}" dt="2025-04-30T17:15:06.986" v="160" actId="14100"/>
          <ac:picMkLst>
            <pc:docMk/>
            <pc:sldMk cId="1047329288" sldId="500"/>
            <ac:picMk id="13" creationId="{56CCA934-75BA-96C3-2753-4A84623C925D}"/>
          </ac:picMkLst>
        </pc:picChg>
      </pc:sldChg>
      <pc:sldChg chg="addSp delSp modSp mod">
        <pc:chgData name="Omm Routray" userId="fdc8b13b6ec59831" providerId="LiveId" clId="{909A63EF-81D8-423D-A129-25EE97D946CF}" dt="2025-04-30T17:17:08.812" v="174" actId="14100"/>
        <pc:sldMkLst>
          <pc:docMk/>
          <pc:sldMk cId="957423197" sldId="501"/>
        </pc:sldMkLst>
        <pc:spChg chg="add del mod">
          <ac:chgData name="Omm Routray" userId="fdc8b13b6ec59831" providerId="LiveId" clId="{909A63EF-81D8-423D-A129-25EE97D946CF}" dt="2025-04-30T17:03:11.171" v="105" actId="478"/>
          <ac:spMkLst>
            <pc:docMk/>
            <pc:sldMk cId="957423197" sldId="501"/>
            <ac:spMk id="2" creationId="{191B609F-78DC-FEF5-B1C8-9782263F91BB}"/>
          </ac:spMkLst>
        </pc:spChg>
        <pc:spChg chg="del">
          <ac:chgData name="Omm Routray" userId="fdc8b13b6ec59831" providerId="LiveId" clId="{909A63EF-81D8-423D-A129-25EE97D946CF}" dt="2025-04-30T17:16:54.610" v="171" actId="478"/>
          <ac:spMkLst>
            <pc:docMk/>
            <pc:sldMk cId="957423197" sldId="501"/>
            <ac:spMk id="3" creationId="{4281F675-DA5E-25F5-D988-E7492045CF9D}"/>
          </ac:spMkLst>
        </pc:spChg>
        <pc:spChg chg="mod">
          <ac:chgData name="Omm Routray" userId="fdc8b13b6ec59831" providerId="LiveId" clId="{909A63EF-81D8-423D-A129-25EE97D946CF}" dt="2025-04-30T17:05:32.658" v="125" actId="113"/>
          <ac:spMkLst>
            <pc:docMk/>
            <pc:sldMk cId="957423197" sldId="501"/>
            <ac:spMk id="5" creationId="{00000000-0000-0000-0000-000000000000}"/>
          </ac:spMkLst>
        </pc:spChg>
        <pc:spChg chg="del mod">
          <ac:chgData name="Omm Routray" userId="fdc8b13b6ec59831" providerId="LiveId" clId="{909A63EF-81D8-423D-A129-25EE97D946CF}" dt="2025-04-30T17:05:55.058" v="132" actId="478"/>
          <ac:spMkLst>
            <pc:docMk/>
            <pc:sldMk cId="957423197" sldId="501"/>
            <ac:spMk id="6" creationId="{AE24D516-77C6-C96A-5F77-D099623448D8}"/>
          </ac:spMkLst>
        </pc:spChg>
        <pc:spChg chg="add">
          <ac:chgData name="Omm Routray" userId="fdc8b13b6ec59831" providerId="LiveId" clId="{909A63EF-81D8-423D-A129-25EE97D946CF}" dt="2025-04-30T17:02:45.319" v="98"/>
          <ac:spMkLst>
            <pc:docMk/>
            <pc:sldMk cId="957423197" sldId="501"/>
            <ac:spMk id="8" creationId="{7EAD928C-C1F5-4453-13F1-9C9D88A5C15B}"/>
          </ac:spMkLst>
        </pc:spChg>
        <pc:spChg chg="add">
          <ac:chgData name="Omm Routray" userId="fdc8b13b6ec59831" providerId="LiveId" clId="{909A63EF-81D8-423D-A129-25EE97D946CF}" dt="2025-04-30T17:03:03.049" v="103"/>
          <ac:spMkLst>
            <pc:docMk/>
            <pc:sldMk cId="957423197" sldId="501"/>
            <ac:spMk id="10" creationId="{89840742-A7EE-5618-8D65-5D9BCF9E42CB}"/>
          </ac:spMkLst>
        </pc:spChg>
        <pc:spChg chg="add">
          <ac:chgData name="Omm Routray" userId="fdc8b13b6ec59831" providerId="LiveId" clId="{909A63EF-81D8-423D-A129-25EE97D946CF}" dt="2025-04-30T17:03:07.677" v="104"/>
          <ac:spMkLst>
            <pc:docMk/>
            <pc:sldMk cId="957423197" sldId="501"/>
            <ac:spMk id="11" creationId="{5326B521-6AFA-B817-7F8D-F5A18321292C}"/>
          </ac:spMkLst>
        </pc:spChg>
        <pc:spChg chg="add del mod">
          <ac:chgData name="Omm Routray" userId="fdc8b13b6ec59831" providerId="LiveId" clId="{909A63EF-81D8-423D-A129-25EE97D946CF}" dt="2025-04-30T17:03:45.394" v="113" actId="47"/>
          <ac:spMkLst>
            <pc:docMk/>
            <pc:sldMk cId="957423197" sldId="501"/>
            <ac:spMk id="12" creationId="{C7DFE35D-DA4B-80FE-0E7E-8411A209A961}"/>
          </ac:spMkLst>
        </pc:spChg>
        <pc:spChg chg="add">
          <ac:chgData name="Omm Routray" userId="fdc8b13b6ec59831" providerId="LiveId" clId="{909A63EF-81D8-423D-A129-25EE97D946CF}" dt="2025-04-30T17:03:31.176" v="107"/>
          <ac:spMkLst>
            <pc:docMk/>
            <pc:sldMk cId="957423197" sldId="501"/>
            <ac:spMk id="13" creationId="{782B891D-6B07-8B8C-C0CA-49DD425C2234}"/>
          </ac:spMkLst>
        </pc:spChg>
        <pc:spChg chg="add mod">
          <ac:chgData name="Omm Routray" userId="fdc8b13b6ec59831" providerId="LiveId" clId="{909A63EF-81D8-423D-A129-25EE97D946CF}" dt="2025-04-30T17:03:44.764" v="112"/>
          <ac:spMkLst>
            <pc:docMk/>
            <pc:sldMk cId="957423197" sldId="501"/>
            <ac:spMk id="14" creationId="{70A2A9C3-14D8-52A4-3C27-3797475FF76B}"/>
          </ac:spMkLst>
        </pc:spChg>
        <pc:spChg chg="add mod">
          <ac:chgData name="Omm Routray" userId="fdc8b13b6ec59831" providerId="LiveId" clId="{909A63EF-81D8-423D-A129-25EE97D946CF}" dt="2025-04-30T17:05:44.775" v="129" actId="20577"/>
          <ac:spMkLst>
            <pc:docMk/>
            <pc:sldMk cId="957423197" sldId="501"/>
            <ac:spMk id="15" creationId="{C90E1F5B-0964-2C64-2A08-CFE8617FFA49}"/>
          </ac:spMkLst>
        </pc:spChg>
        <pc:picChg chg="mod">
          <ac:chgData name="Omm Routray" userId="fdc8b13b6ec59831" providerId="LiveId" clId="{909A63EF-81D8-423D-A129-25EE97D946CF}" dt="2025-04-30T17:03:53.192" v="115" actId="1076"/>
          <ac:picMkLst>
            <pc:docMk/>
            <pc:sldMk cId="957423197" sldId="501"/>
            <ac:picMk id="4" creationId="{00000000-0000-0000-0000-000000000000}"/>
          </ac:picMkLst>
        </pc:picChg>
        <pc:picChg chg="add mod">
          <ac:chgData name="Omm Routray" userId="fdc8b13b6ec59831" providerId="LiveId" clId="{909A63EF-81D8-423D-A129-25EE97D946CF}" dt="2025-04-30T17:17:08.812" v="174" actId="14100"/>
          <ac:picMkLst>
            <pc:docMk/>
            <pc:sldMk cId="957423197" sldId="501"/>
            <ac:picMk id="17" creationId="{4D49C1B8-FB25-11BB-7E52-D97A1A6F04CE}"/>
          </ac:picMkLst>
        </pc:picChg>
      </pc:sldChg>
      <pc:sldChg chg="addSp delSp modSp mod">
        <pc:chgData name="Omm Routray" userId="fdc8b13b6ec59831" providerId="LiveId" clId="{909A63EF-81D8-423D-A129-25EE97D946CF}" dt="2025-04-30T17:22:22.077" v="212" actId="1076"/>
        <pc:sldMkLst>
          <pc:docMk/>
          <pc:sldMk cId="3295812248" sldId="502"/>
        </pc:sldMkLst>
        <pc:spChg chg="del mod">
          <ac:chgData name="Omm Routray" userId="fdc8b13b6ec59831" providerId="LiveId" clId="{909A63EF-81D8-423D-A129-25EE97D946CF}" dt="2025-04-30T17:15:33.245" v="163" actId="478"/>
          <ac:spMkLst>
            <pc:docMk/>
            <pc:sldMk cId="3295812248" sldId="502"/>
            <ac:spMk id="2" creationId="{EC6B6B72-A1AD-2D72-9806-14DB80768DC6}"/>
          </ac:spMkLst>
        </pc:spChg>
        <pc:spChg chg="del mod">
          <ac:chgData name="Omm Routray" userId="fdc8b13b6ec59831" providerId="LiveId" clId="{909A63EF-81D8-423D-A129-25EE97D946CF}" dt="2025-04-30T17:15:33.246" v="165"/>
          <ac:spMkLst>
            <pc:docMk/>
            <pc:sldMk cId="3295812248" sldId="502"/>
            <ac:spMk id="3" creationId="{7789E3ED-8DBF-4E6E-EBF6-2BF503637BCD}"/>
          </ac:spMkLst>
        </pc:spChg>
        <pc:spChg chg="mod">
          <ac:chgData name="Omm Routray" userId="fdc8b13b6ec59831" providerId="LiveId" clId="{909A63EF-81D8-423D-A129-25EE97D946CF}" dt="2025-04-30T17:15:50.053" v="170" actId="20577"/>
          <ac:spMkLst>
            <pc:docMk/>
            <pc:sldMk cId="3295812248" sldId="502"/>
            <ac:spMk id="6" creationId="{AE24D516-77C6-C96A-5F77-D099623448D8}"/>
          </ac:spMkLst>
        </pc:spChg>
        <pc:picChg chg="del">
          <ac:chgData name="Omm Routray" userId="fdc8b13b6ec59831" providerId="LiveId" clId="{909A63EF-81D8-423D-A129-25EE97D946CF}" dt="2025-04-30T17:15:36.127" v="166" actId="478"/>
          <ac:picMkLst>
            <pc:docMk/>
            <pc:sldMk cId="3295812248" sldId="502"/>
            <ac:picMk id="10" creationId="{9A7B1354-2786-829F-11E1-D5EE896FB297}"/>
          </ac:picMkLst>
        </pc:picChg>
        <pc:picChg chg="add mod">
          <ac:chgData name="Omm Routray" userId="fdc8b13b6ec59831" providerId="LiveId" clId="{909A63EF-81D8-423D-A129-25EE97D946CF}" dt="2025-04-30T17:22:22.077" v="212" actId="1076"/>
          <ac:picMkLst>
            <pc:docMk/>
            <pc:sldMk cId="3295812248" sldId="502"/>
            <ac:picMk id="11" creationId="{2FB2B0DE-83E4-30BD-73B7-0478998840AE}"/>
          </ac:picMkLst>
        </pc:picChg>
      </pc:sldChg>
      <pc:sldChg chg="modSp mod">
        <pc:chgData name="Omm Routray" userId="fdc8b13b6ec59831" providerId="LiveId" clId="{909A63EF-81D8-423D-A129-25EE97D946CF}" dt="2025-04-30T17:21:14.992" v="207" actId="255"/>
        <pc:sldMkLst>
          <pc:docMk/>
          <pc:sldMk cId="3449068858" sldId="504"/>
        </pc:sldMkLst>
        <pc:spChg chg="mod">
          <ac:chgData name="Omm Routray" userId="fdc8b13b6ec59831" providerId="LiveId" clId="{909A63EF-81D8-423D-A129-25EE97D946CF}" dt="2025-04-30T17:21:14.992" v="207" actId="255"/>
          <ac:spMkLst>
            <pc:docMk/>
            <pc:sldMk cId="3449068858" sldId="504"/>
            <ac:spMk id="8" creationId="{D8A2C994-D752-C9DE-2677-5404FD652E38}"/>
          </ac:spMkLst>
        </pc:spChg>
      </pc:sldChg>
      <pc:sldChg chg="addSp delSp modSp del mod">
        <pc:chgData name="Omm Routray" userId="fdc8b13b6ec59831" providerId="LiveId" clId="{909A63EF-81D8-423D-A129-25EE97D946CF}" dt="2025-04-30T17:23:31.515" v="214" actId="2696"/>
        <pc:sldMkLst>
          <pc:docMk/>
          <pc:sldMk cId="1099878333" sldId="505"/>
        </pc:sldMkLst>
        <pc:spChg chg="add mod">
          <ac:chgData name="Omm Routray" userId="fdc8b13b6ec59831" providerId="LiveId" clId="{909A63EF-81D8-423D-A129-25EE97D946CF}" dt="2025-04-30T17:23:09.327" v="213" actId="478"/>
          <ac:spMkLst>
            <pc:docMk/>
            <pc:sldMk cId="1099878333" sldId="505"/>
            <ac:spMk id="8" creationId="{378F40C6-C909-03FB-F618-F553F2187586}"/>
          </ac:spMkLst>
        </pc:spChg>
        <pc:picChg chg="del">
          <ac:chgData name="Omm Routray" userId="fdc8b13b6ec59831" providerId="LiveId" clId="{909A63EF-81D8-423D-A129-25EE97D946CF}" dt="2025-04-30T17:23:09.327" v="213" actId="478"/>
          <ac:picMkLst>
            <pc:docMk/>
            <pc:sldMk cId="1099878333" sldId="505"/>
            <ac:picMk id="4" creationId="{00000000-0000-0000-0000-000000000000}"/>
          </ac:picMkLst>
        </pc:picChg>
      </pc:sldChg>
      <pc:sldChg chg="addSp delSp modSp mod">
        <pc:chgData name="Omm Routray" userId="fdc8b13b6ec59831" providerId="LiveId" clId="{909A63EF-81D8-423D-A129-25EE97D946CF}" dt="2025-04-30T17:28:24.087" v="265" actId="1076"/>
        <pc:sldMkLst>
          <pc:docMk/>
          <pc:sldMk cId="1642753183" sldId="506"/>
        </pc:sldMkLst>
        <pc:picChg chg="add mod">
          <ac:chgData name="Omm Routray" userId="fdc8b13b6ec59831" providerId="LiveId" clId="{909A63EF-81D8-423D-A129-25EE97D946CF}" dt="2025-04-30T17:28:24.087" v="265" actId="1076"/>
          <ac:picMkLst>
            <pc:docMk/>
            <pc:sldMk cId="1642753183" sldId="506"/>
            <ac:picMk id="3" creationId="{AE484D91-357A-C0F9-036C-73CA8A00609F}"/>
          </ac:picMkLst>
        </pc:picChg>
        <pc:picChg chg="mod">
          <ac:chgData name="Omm Routray" userId="fdc8b13b6ec59831" providerId="LiveId" clId="{909A63EF-81D8-423D-A129-25EE97D946CF}" dt="2025-04-30T17:27:30.607" v="254" actId="14100"/>
          <ac:picMkLst>
            <pc:docMk/>
            <pc:sldMk cId="1642753183" sldId="506"/>
            <ac:picMk id="4" creationId="{00000000-0000-0000-0000-000000000000}"/>
          </ac:picMkLst>
        </pc:picChg>
        <pc:picChg chg="del">
          <ac:chgData name="Omm Routray" userId="fdc8b13b6ec59831" providerId="LiveId" clId="{909A63EF-81D8-423D-A129-25EE97D946CF}" dt="2025-04-30T17:00:05.043" v="86" actId="478"/>
          <ac:picMkLst>
            <pc:docMk/>
            <pc:sldMk cId="1642753183" sldId="506"/>
            <ac:picMk id="15" creationId="{DACD65E8-EAA1-999F-7426-D0F082F249F0}"/>
          </ac:picMkLst>
        </pc:picChg>
        <pc:picChg chg="add mod">
          <ac:chgData name="Omm Routray" userId="fdc8b13b6ec59831" providerId="LiveId" clId="{909A63EF-81D8-423D-A129-25EE97D946CF}" dt="2025-04-30T17:27:06.168" v="244" actId="1076"/>
          <ac:picMkLst>
            <pc:docMk/>
            <pc:sldMk cId="1642753183" sldId="506"/>
            <ac:picMk id="3074" creationId="{36FB21A7-2C89-48FA-828D-86D30BAA4DE7}"/>
          </ac:picMkLst>
        </pc:picChg>
        <pc:picChg chg="add mod">
          <ac:chgData name="Omm Routray" userId="fdc8b13b6ec59831" providerId="LiveId" clId="{909A63EF-81D8-423D-A129-25EE97D946CF}" dt="2025-04-30T17:27:16.552" v="249" actId="1076"/>
          <ac:picMkLst>
            <pc:docMk/>
            <pc:sldMk cId="1642753183" sldId="506"/>
            <ac:picMk id="3076" creationId="{A579DD6A-993B-30C5-F8DC-E5256876C0EF}"/>
          </ac:picMkLst>
        </pc:picChg>
        <pc:picChg chg="add mod">
          <ac:chgData name="Omm Routray" userId="fdc8b13b6ec59831" providerId="LiveId" clId="{909A63EF-81D8-423D-A129-25EE97D946CF}" dt="2025-04-30T17:27:30.607" v="254" actId="14100"/>
          <ac:picMkLst>
            <pc:docMk/>
            <pc:sldMk cId="1642753183" sldId="506"/>
            <ac:picMk id="3078" creationId="{161805F9-5C15-9FA9-7F69-7678FB045EE0}"/>
          </ac:picMkLst>
        </pc:picChg>
      </pc:sldChg>
      <pc:sldChg chg="addSp delSp modSp mod">
        <pc:chgData name="Omm Routray" userId="fdc8b13b6ec59831" providerId="LiveId" clId="{909A63EF-81D8-423D-A129-25EE97D946CF}" dt="2025-04-30T17:25:30.498" v="229" actId="14100"/>
        <pc:sldMkLst>
          <pc:docMk/>
          <pc:sldMk cId="3933552885" sldId="507"/>
        </pc:sldMkLst>
        <pc:picChg chg="add mod">
          <ac:chgData name="Omm Routray" userId="fdc8b13b6ec59831" providerId="LiveId" clId="{909A63EF-81D8-423D-A129-25EE97D946CF}" dt="2025-04-30T17:25:20.348" v="227" actId="14100"/>
          <ac:picMkLst>
            <pc:docMk/>
            <pc:sldMk cId="3933552885" sldId="507"/>
            <ac:picMk id="3" creationId="{002BAE77-B7C1-8EFB-E133-2DFF18BFC9B9}"/>
          </ac:picMkLst>
        </pc:picChg>
        <pc:picChg chg="add mod">
          <ac:chgData name="Omm Routray" userId="fdc8b13b6ec59831" providerId="LiveId" clId="{909A63EF-81D8-423D-A129-25EE97D946CF}" dt="2025-04-30T17:25:30.498" v="229" actId="14100"/>
          <ac:picMkLst>
            <pc:docMk/>
            <pc:sldMk cId="3933552885" sldId="507"/>
            <ac:picMk id="10" creationId="{A83DD5C5-481F-87CF-0BAE-50A25A11E759}"/>
          </ac:picMkLst>
        </pc:picChg>
        <pc:picChg chg="del">
          <ac:chgData name="Omm Routray" userId="fdc8b13b6ec59831" providerId="LiveId" clId="{909A63EF-81D8-423D-A129-25EE97D946CF}" dt="2025-04-30T17:00:01.653" v="84" actId="478"/>
          <ac:picMkLst>
            <pc:docMk/>
            <pc:sldMk cId="3933552885" sldId="507"/>
            <ac:picMk id="11" creationId="{7190217D-D7FA-BE15-210F-924D22024C0C}"/>
          </ac:picMkLst>
        </pc:picChg>
        <pc:picChg chg="del">
          <ac:chgData name="Omm Routray" userId="fdc8b13b6ec59831" providerId="LiveId" clId="{909A63EF-81D8-423D-A129-25EE97D946CF}" dt="2025-04-30T17:00:03.237" v="85" actId="478"/>
          <ac:picMkLst>
            <pc:docMk/>
            <pc:sldMk cId="3933552885" sldId="507"/>
            <ac:picMk id="13" creationId="{A15B9333-C6DE-D162-A5E2-5A9019DDF18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80756-432B-4BD7-A450-C18883AD5715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11A0ED03-6451-43B3-B30E-8038C52309BA}">
      <dgm:prSet phldrT="[Text]" phldr="1"/>
      <dgm:spPr/>
      <dgm:t>
        <a:bodyPr/>
        <a:lstStyle/>
        <a:p>
          <a:endParaRPr lang="en-IN" dirty="0"/>
        </a:p>
      </dgm:t>
    </dgm:pt>
    <dgm:pt modelId="{28E03284-6EDF-4689-B88E-DB09457C7455}" type="parTrans" cxnId="{DF07B0D0-6B97-42C1-8049-19ABAEA352DE}">
      <dgm:prSet/>
      <dgm:spPr/>
      <dgm:t>
        <a:bodyPr/>
        <a:lstStyle/>
        <a:p>
          <a:endParaRPr lang="en-IN"/>
        </a:p>
      </dgm:t>
    </dgm:pt>
    <dgm:pt modelId="{E96C7BF7-4299-4625-BF8B-F4DD8D7F9E88}" type="sibTrans" cxnId="{DF07B0D0-6B97-42C1-8049-19ABAEA352DE}">
      <dgm:prSet/>
      <dgm:spPr>
        <a:blipFill>
          <a:blip xmlns:r="http://schemas.openxmlformats.org/officeDocument/2006/relationships" r:embed="rId1"/>
          <a:srcRect/>
          <a:stretch>
            <a:fillRect l="-51000" r="-51000"/>
          </a:stretch>
        </a:blipFill>
        <a:ln>
          <a:solidFill>
            <a:srgbClr val="0060AA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lose-up of raindrops falling off an umbrella"/>
        </a:ext>
      </dgm:extLst>
    </dgm:pt>
    <dgm:pt modelId="{50A1F650-8167-4E18-AA0A-77244AECC3D0}" type="pres">
      <dgm:prSet presAssocID="{E7480756-432B-4BD7-A450-C18883AD5715}" presName="Name0" presStyleCnt="0">
        <dgm:presLayoutVars>
          <dgm:dir/>
        </dgm:presLayoutVars>
      </dgm:prSet>
      <dgm:spPr/>
    </dgm:pt>
    <dgm:pt modelId="{CAADD2CC-5214-465E-98C7-7624B76E5AAC}" type="pres">
      <dgm:prSet presAssocID="{E96C7BF7-4299-4625-BF8B-F4DD8D7F9E88}" presName="picture_1" presStyleLbl="bgImgPlace1" presStyleIdx="0" presStyleCnt="1" custScaleX="94518" custLinFactNeighborX="46018" custLinFactNeighborY="-789"/>
      <dgm:spPr/>
    </dgm:pt>
    <dgm:pt modelId="{609749AD-0332-4A66-A15D-B7CE66D690D9}" type="pres">
      <dgm:prSet presAssocID="{11A0ED03-6451-43B3-B30E-8038C52309BA}" presName="text_1" presStyleLbl="node1" presStyleIdx="0" presStyleCnt="0" custLinFactNeighborX="-64733" custLinFactNeighborY="-1315">
        <dgm:presLayoutVars>
          <dgm:bulletEnabled val="1"/>
        </dgm:presLayoutVars>
      </dgm:prSet>
      <dgm:spPr/>
    </dgm:pt>
    <dgm:pt modelId="{4BFE40EE-735C-4835-AB63-5552B7A523A8}" type="pres">
      <dgm:prSet presAssocID="{E7480756-432B-4BD7-A450-C18883AD5715}" presName="maxNode" presStyleCnt="0"/>
      <dgm:spPr/>
    </dgm:pt>
    <dgm:pt modelId="{A7D78884-AD77-4906-9B6D-B0B7E6F11534}" type="pres">
      <dgm:prSet presAssocID="{E7480756-432B-4BD7-A450-C18883AD5715}" presName="Name33" presStyleCnt="0"/>
      <dgm:spPr/>
    </dgm:pt>
  </dgm:ptLst>
  <dgm:cxnLst>
    <dgm:cxn modelId="{499FED5A-E074-44BA-8BF5-F5068D2AF6E5}" type="presOf" srcId="{E7480756-432B-4BD7-A450-C18883AD5715}" destId="{50A1F650-8167-4E18-AA0A-77244AECC3D0}" srcOrd="0" destOrd="0" presId="urn:microsoft.com/office/officeart/2008/layout/AccentedPicture"/>
    <dgm:cxn modelId="{B1A607C2-0C95-4E3A-92C9-C4589C709336}" type="presOf" srcId="{E96C7BF7-4299-4625-BF8B-F4DD8D7F9E88}" destId="{CAADD2CC-5214-465E-98C7-7624B76E5AAC}" srcOrd="0" destOrd="0" presId="urn:microsoft.com/office/officeart/2008/layout/AccentedPicture"/>
    <dgm:cxn modelId="{DF07B0D0-6B97-42C1-8049-19ABAEA352DE}" srcId="{E7480756-432B-4BD7-A450-C18883AD5715}" destId="{11A0ED03-6451-43B3-B30E-8038C52309BA}" srcOrd="0" destOrd="0" parTransId="{28E03284-6EDF-4689-B88E-DB09457C7455}" sibTransId="{E96C7BF7-4299-4625-BF8B-F4DD8D7F9E88}"/>
    <dgm:cxn modelId="{EFF27DDF-830D-4254-9F3A-1E39A44336A3}" type="presOf" srcId="{11A0ED03-6451-43B3-B30E-8038C52309BA}" destId="{609749AD-0332-4A66-A15D-B7CE66D690D9}" srcOrd="0" destOrd="0" presId="urn:microsoft.com/office/officeart/2008/layout/AccentedPicture"/>
    <dgm:cxn modelId="{01A4B9C9-1A9A-4957-9C1A-9086E28FE2E9}" type="presParOf" srcId="{50A1F650-8167-4E18-AA0A-77244AECC3D0}" destId="{CAADD2CC-5214-465E-98C7-7624B76E5AAC}" srcOrd="0" destOrd="0" presId="urn:microsoft.com/office/officeart/2008/layout/AccentedPicture"/>
    <dgm:cxn modelId="{A559CCCB-550F-495B-ADE3-A652C7AB8EF9}" type="presParOf" srcId="{50A1F650-8167-4E18-AA0A-77244AECC3D0}" destId="{609749AD-0332-4A66-A15D-B7CE66D690D9}" srcOrd="1" destOrd="0" presId="urn:microsoft.com/office/officeart/2008/layout/AccentedPicture"/>
    <dgm:cxn modelId="{B6B3E640-7A03-49A1-BAB1-96148CB4DC39}" type="presParOf" srcId="{50A1F650-8167-4E18-AA0A-77244AECC3D0}" destId="{4BFE40EE-735C-4835-AB63-5552B7A523A8}" srcOrd="2" destOrd="0" presId="urn:microsoft.com/office/officeart/2008/layout/AccentedPicture"/>
    <dgm:cxn modelId="{89F7111B-DE58-4FFB-A8B3-E22CDC9205A1}" type="presParOf" srcId="{4BFE40EE-735C-4835-AB63-5552B7A523A8}" destId="{A7D78884-AD77-4906-9B6D-B0B7E6F11534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DD2CC-5214-465E-98C7-7624B76E5AAC}">
      <dsp:nvSpPr>
        <dsp:cNvPr id="0" name=""/>
        <dsp:cNvSpPr/>
      </dsp:nvSpPr>
      <dsp:spPr>
        <a:xfrm>
          <a:off x="1868803" y="0"/>
          <a:ext cx="1863704" cy="2515049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51000" r="-51000"/>
          </a:stretch>
        </a:blipFill>
        <a:ln w="25400" cap="flat" cmpd="sng" algn="ctr">
          <a:solidFill>
            <a:srgbClr val="0060AA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749AD-0332-4A66-A15D-B7CE66D690D9}">
      <dsp:nvSpPr>
        <dsp:cNvPr id="0" name=""/>
        <dsp:cNvSpPr/>
      </dsp:nvSpPr>
      <dsp:spPr>
        <a:xfrm>
          <a:off x="3415" y="986175"/>
          <a:ext cx="1518284" cy="150902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400" kern="1200" dirty="0"/>
        </a:p>
      </dsp:txBody>
      <dsp:txXfrm>
        <a:off x="3415" y="986175"/>
        <a:ext cx="1518284" cy="150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9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5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hyperlink" Target="https://raymondtec.com/2019/01/facial-recognition-doesnt-work-as-intended-on-42-of-110-tested-smartphones/" TargetMode="External"/><Relationship Id="rId9" Type="http://schemas.openxmlformats.org/officeDocument/2006/relationships/diagramLayout" Target="../diagrams/layout1.xml"/><Relationship Id="rId14" Type="http://schemas.openxmlformats.org/officeDocument/2006/relationships/hyperlink" Target="https://pixabay.com/en/snow-snow-blowing-snowblower-190184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57963" y="2708920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60AA"/>
                </a:solidFill>
                <a:latin typeface="Bahnschrift" panose="020B0502040204020203" pitchFamily="34" charset="0"/>
              </a:rPr>
              <a:t>THANK</a:t>
            </a:r>
            <a:r>
              <a:rPr lang="en-US" sz="7200" b="1" dirty="0">
                <a:latin typeface="Bahnschrift" panose="020B0502040204020203" pitchFamily="34" charset="0"/>
              </a:rPr>
              <a:t> </a:t>
            </a:r>
            <a:r>
              <a:rPr lang="en-US" sz="7200" b="1" dirty="0">
                <a:solidFill>
                  <a:srgbClr val="E31E24"/>
                </a:solidFill>
                <a:latin typeface="Bahnschrift" panose="020B0502040204020203" pitchFamily="34" charset="0"/>
              </a:rPr>
              <a:t>YOU</a:t>
            </a:r>
            <a:endParaRPr lang="en-IN" sz="7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485588" y="1988840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latin typeface="Bahnschrift Semi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2nd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latin typeface="Bahnschrift Semi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by-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9292"/>
              </p:ext>
            </p:extLst>
          </p:nvPr>
        </p:nvGraphicFramePr>
        <p:xfrm>
          <a:off x="1696134" y="308600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Condensed" panose="020B0502040204020203" pitchFamily="34" charset="0"/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Condensed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Condensed" panose="020B0502040204020203" pitchFamily="34" charset="0"/>
                        </a:rPr>
                        <a:t>2301730290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Condensed" panose="020B0502040204020203" pitchFamily="34" charset="0"/>
                        </a:rPr>
                        <a:t>Rishabh Rajkishor Singh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Condensed" panose="020B0502040204020203" pitchFamily="34" charset="0"/>
                        </a:rPr>
                        <a:t>2301730305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Bahnschrift SemiCondensed" panose="020B0502040204020203" pitchFamily="34" charset="0"/>
                          <a:ea typeface="+mn-ea"/>
                          <a:cs typeface="+mn-cs"/>
                        </a:rPr>
                        <a:t>Harshit Rawat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Condensed" panose="020B0502040204020203" pitchFamily="34" charset="0"/>
                        </a:rPr>
                        <a:t>2301730333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SemiCondensed" panose="020B0502040204020203" pitchFamily="34" charset="0"/>
                        </a:rPr>
                        <a:t>Omm Routray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383640" y="1203252"/>
            <a:ext cx="4720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effectLst/>
                <a:latin typeface="-apple-system"/>
              </a:rPr>
              <a:t>AI Branding Assistant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latin typeface="Bahnschrift Semi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</a:t>
            </a:r>
            <a:r>
              <a:rPr lang="en-IN" b="1" dirty="0">
                <a:solidFill>
                  <a:srgbClr val="E31E24"/>
                </a:solidFill>
                <a:latin typeface="Bahnschrift Semi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Mr. Ratnesh </a:t>
            </a:r>
            <a:endParaRPr lang="en-IN" sz="1800" b="1" dirty="0">
              <a:solidFill>
                <a:srgbClr val="E31E24"/>
              </a:solidFill>
              <a:latin typeface="Bahnschrift SemiCondensed" panose="020B0502040204020203" pitchFamily="34" charset="0"/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latin typeface="Bahnschrift Semi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latin typeface="Bahnschrift Semi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1800" b="1" dirty="0">
                <a:solidFill>
                  <a:srgbClr val="E31E24"/>
                </a:solidFill>
                <a:latin typeface="Bahnschrift Semi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IN" b="1" dirty="0">
                <a:solidFill>
                  <a:srgbClr val="E31E24"/>
                </a:solidFill>
                <a:latin typeface="Bahnschrift SemiCondensed" panose="020B0502040204020203" pitchFamily="34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. Amar Saraswat</a:t>
            </a:r>
            <a:endParaRPr lang="en-IN" sz="1800" b="1" dirty="0">
              <a:solidFill>
                <a:srgbClr val="E31E24"/>
              </a:solidFill>
              <a:latin typeface="Bahnschrift SemiCondensed" panose="020B0502040204020203" pitchFamily="34" charset="0"/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7222B-AFCB-F385-EBEA-11297ACD9570}"/>
              </a:ext>
            </a:extLst>
          </p:cNvPr>
          <p:cNvSpPr txBox="1"/>
          <p:nvPr/>
        </p:nvSpPr>
        <p:spPr>
          <a:xfrm>
            <a:off x="4024053" y="508270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ahnschrift SemiCondensed" panose="020B0502040204020203" pitchFamily="34" charset="0"/>
              </a:rPr>
              <a:t>Group - 9</a:t>
            </a:r>
            <a:endParaRPr lang="en-IN" sz="2400" b="1" dirty="0">
              <a:solidFill>
                <a:srgbClr val="C0000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8CCAC0-BE93-CD8A-9D52-0A2ED743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20072" y="1819863"/>
            <a:ext cx="3505316" cy="19773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25377" y="300479"/>
            <a:ext cx="33297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C00000"/>
              </a:solidFill>
              <a:latin typeface="Bahnschrift Light" panose="020B0502040204020203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13189-FF29-D59E-720D-6D6C8FF62BAB}"/>
              </a:ext>
            </a:extLst>
          </p:cNvPr>
          <p:cNvSpPr txBox="1"/>
          <p:nvPr/>
        </p:nvSpPr>
        <p:spPr>
          <a:xfrm>
            <a:off x="577256" y="1293834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Bahnschrift SemiCondensed" panose="020B0502040204020203" pitchFamily="34" charset="0"/>
              </a:rPr>
              <a:t>Project Overview</a:t>
            </a: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None/>
            </a:pPr>
            <a:r>
              <a:rPr lang="en-US" sz="2000" b="1" dirty="0">
                <a:latin typeface="Bahnschrift SemiCondensed" panose="020B0502040204020203" pitchFamily="34" charset="0"/>
              </a:rPr>
              <a:t>Content:</a:t>
            </a: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An AI-powered assistant that recommends colors, fonts, and design aesthetics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Natural language-based input for business branding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Chat-style interface for ease of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Condensed" panose="020B0502040204020203" pitchFamily="34" charset="0"/>
              </a:rPr>
              <a:t>Powered by Flask + </a:t>
            </a:r>
            <a:r>
              <a:rPr lang="en-US" sz="2000" dirty="0" err="1">
                <a:latin typeface="Bahnschrift SemiCondensed" panose="020B0502040204020203" pitchFamily="34" charset="0"/>
              </a:rPr>
              <a:t>LLaMA</a:t>
            </a:r>
            <a:r>
              <a:rPr lang="en-US" sz="2000" dirty="0">
                <a:latin typeface="Bahnschrift SemiCondensed" panose="020B0502040204020203" pitchFamily="34" charset="0"/>
              </a:rPr>
              <a:t>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28A26D-2A1B-C9DD-2898-DE0F5D6BE9B2}"/>
              </a:ext>
            </a:extLst>
          </p:cNvPr>
          <p:cNvSpPr/>
          <p:nvPr/>
        </p:nvSpPr>
        <p:spPr>
          <a:xfrm>
            <a:off x="5079456" y="1666628"/>
            <a:ext cx="3312368" cy="1954200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rgbClr val="006CB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8B0D7EF-B927-5531-B391-D517D0177B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878696"/>
              </p:ext>
            </p:extLst>
          </p:nvPr>
        </p:nvGraphicFramePr>
        <p:xfrm>
          <a:off x="5079456" y="3068960"/>
          <a:ext cx="3786548" cy="2515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926C99-C0DE-DCB9-32B1-927D1028DBF2}"/>
              </a:ext>
            </a:extLst>
          </p:cNvPr>
          <p:cNvSpPr/>
          <p:nvPr/>
        </p:nvSpPr>
        <p:spPr>
          <a:xfrm>
            <a:off x="5258967" y="3881804"/>
            <a:ext cx="2088232" cy="1402332"/>
          </a:xfrm>
          <a:prstGeom prst="roundRect">
            <a:avLst/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  <a:ln>
            <a:solidFill>
              <a:srgbClr val="0066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99792" y="289621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200" b="1" dirty="0">
                <a:solidFill>
                  <a:srgbClr val="FF0000"/>
                </a:solidFill>
                <a:latin typeface="Bahnschrift Light" panose="020B0502040204020203" pitchFamily="34" charset="0"/>
              </a:rPr>
              <a:t>System Architecture</a:t>
            </a:r>
            <a:endParaRPr lang="en-IN" sz="3200" b="1" dirty="0">
              <a:solidFill>
                <a:srgbClr val="FF0000"/>
              </a:solidFill>
              <a:latin typeface="Bahnschrift Light" panose="020B0502040204020203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FE35D-DA4B-80FE-0E7E-8411A209A961}"/>
              </a:ext>
            </a:extLst>
          </p:cNvPr>
          <p:cNvSpPr txBox="1"/>
          <p:nvPr/>
        </p:nvSpPr>
        <p:spPr>
          <a:xfrm>
            <a:off x="179512" y="1412776"/>
            <a:ext cx="4536504" cy="295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C90E1F5B-0964-2C64-2A08-CFE8617F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4150"/>
            <a:ext cx="4932040" cy="253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Stack &amp; Workflow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HTML/CSS (Chat-style interface)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Flask Web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HTTP (localhost:8080/completion)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branding_form.html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requirements.txt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49C1B8-FB25-11BB-7E52-D97A1A6F0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1923981"/>
            <a:ext cx="438423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692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65392" y="300479"/>
            <a:ext cx="26132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3200" b="1" dirty="0">
              <a:solidFill>
                <a:srgbClr val="C00000"/>
              </a:solidFill>
              <a:latin typeface="Bahnschrift Light" panose="020B0502040204020203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7CD8FD-084D-CF8B-11B1-3784336B666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008" y="1237643"/>
            <a:ext cx="5400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Natural Language Understanding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user input intelligently to provide relevant and context-aware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Auto-Generated Color Palettes &amp; Design Suggestions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 creates visually appealing color combinations and design ideas to spark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💬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Chat-Style User Interface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Intuitive, conversational interface that enhances user experience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Flask-Based Deployment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deployment using Flask, making it lightweight, flexible, and developer-friendly.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CCA934-75BA-96C3-2753-4A84623C9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3" y="1293834"/>
            <a:ext cx="3851920" cy="45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" y="22872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9552" y="323013"/>
            <a:ext cx="51635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Use Cases &amp; Scope</a:t>
            </a:r>
            <a:endParaRPr lang="en-IN" sz="3200" b="1" dirty="0">
              <a:solidFill>
                <a:srgbClr val="C00000"/>
              </a:solidFill>
              <a:latin typeface="Bahnschrift Light" panose="020B0502040204020203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54726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✅ Use Cases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Small Business Owners</a:t>
            </a:r>
            <a:r>
              <a:rPr lang="en-IN" dirty="0"/>
              <a:t>: Generate branding elements from descriptions.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Designers &amp; Agencies</a:t>
            </a:r>
            <a:r>
              <a:rPr lang="en-IN" dirty="0"/>
              <a:t>: Get quick branding inspiration.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Web/App Developers</a:t>
            </a:r>
            <a:r>
              <a:rPr lang="en-IN" dirty="0"/>
              <a:t>: Receive UI/UX suggestions.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Students</a:t>
            </a:r>
            <a:r>
              <a:rPr lang="en-IN" dirty="0"/>
              <a:t>: Practice branding and design.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🌍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In-Scope</a:t>
            </a:r>
            <a:r>
              <a:rPr lang="en-IN" dirty="0"/>
              <a:t>: Natural language input, Flask backend, </a:t>
            </a:r>
            <a:r>
              <a:rPr lang="en-IN" dirty="0" err="1"/>
              <a:t>color</a:t>
            </a:r>
            <a:r>
              <a:rPr lang="en-IN" dirty="0"/>
              <a:t> palettes, fonts, themes.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Out-of-Scope</a:t>
            </a:r>
            <a:r>
              <a:rPr lang="en-IN" dirty="0"/>
              <a:t>: Logo generation, multi-language support, user login, cloud deployment.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2B0DE-83E4-30BD-73B7-04789988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053" y="1417133"/>
            <a:ext cx="3558627" cy="34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66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75756" y="314041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IN" sz="3200" b="1" dirty="0">
              <a:solidFill>
                <a:srgbClr val="C00000"/>
              </a:solidFill>
              <a:latin typeface="Bahnschrift Light" panose="020B0502040204020203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BAE77-B7C1-8EFB-E133-2DFF18BFC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36" y="1101071"/>
            <a:ext cx="4445736" cy="3342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DD5C5-481F-87CF-0BAE-50A25A11E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600" y="3068314"/>
            <a:ext cx="4445736" cy="34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66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75756" y="314041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IN" sz="3200" b="1" dirty="0">
              <a:solidFill>
                <a:srgbClr val="C00000"/>
              </a:solidFill>
              <a:latin typeface="Bahnschrift Light" panose="020B0502040204020203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484D91-357A-C0F9-036C-73CA8A006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7851"/>
            <a:ext cx="6950510" cy="39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66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75756" y="314041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solidFill>
                  <a:srgbClr val="C00000"/>
                </a:solidFill>
                <a:effectLst/>
                <a:latin typeface="Bahnschrift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Implementation</a:t>
            </a:r>
            <a:endParaRPr lang="en-IN" sz="3200" b="1" dirty="0">
              <a:solidFill>
                <a:srgbClr val="C00000"/>
              </a:solidFill>
              <a:latin typeface="Bahnschrift Light" panose="020B0502040204020203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2C994-D752-C9DE-2677-5404FD652E38}"/>
              </a:ext>
            </a:extLst>
          </p:cNvPr>
          <p:cNvSpPr txBox="1"/>
          <p:nvPr/>
        </p:nvSpPr>
        <p:spPr>
          <a:xfrm>
            <a:off x="-68533" y="1133127"/>
            <a:ext cx="900100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800" b="1" dirty="0"/>
              <a:t>Features at a Glance:-</a:t>
            </a:r>
          </a:p>
          <a:p>
            <a:pPr>
              <a:buNone/>
            </a:pPr>
            <a:endParaRPr lang="en-I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Smart Natural Language Understanding</a:t>
            </a:r>
            <a:br>
              <a:rPr lang="en-IN" dirty="0"/>
            </a:br>
            <a:r>
              <a:rPr lang="en-IN" dirty="0"/>
              <a:t>Understands user input intelligently to provide relevant and context-aware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Auto-Generated </a:t>
            </a:r>
            <a:r>
              <a:rPr lang="en-IN" b="1" dirty="0" err="1"/>
              <a:t>Color</a:t>
            </a:r>
            <a:r>
              <a:rPr lang="en-IN" b="1" dirty="0"/>
              <a:t> Palettes &amp; Design Suggestions</a:t>
            </a:r>
            <a:br>
              <a:rPr lang="en-IN" dirty="0"/>
            </a:br>
            <a:r>
              <a:rPr lang="en-IN" dirty="0"/>
              <a:t>Instantly creates visually appealing </a:t>
            </a:r>
            <a:r>
              <a:rPr lang="en-IN" dirty="0" err="1"/>
              <a:t>color</a:t>
            </a:r>
            <a:r>
              <a:rPr lang="en-IN" dirty="0"/>
              <a:t> combinations and design ideas to spark creativity.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Chat-Style User Interface</a:t>
            </a:r>
            <a:br>
              <a:rPr lang="en-IN" dirty="0"/>
            </a:br>
            <a:r>
              <a:rPr lang="en-IN" dirty="0"/>
              <a:t>Intuitive, conversational interface that enhances user experience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Easy Flask-Based Deployment</a:t>
            </a:r>
            <a:br>
              <a:rPr lang="en-IN" dirty="0"/>
            </a:br>
            <a:r>
              <a:rPr lang="en-IN" dirty="0"/>
              <a:t>Seamless deployment using Flask, making it lightweight, flexible, and developer-friendly.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Customizable App Logo Design</a:t>
            </a:r>
            <a:br>
              <a:rPr lang="en-IN" dirty="0"/>
            </a:br>
            <a:r>
              <a:rPr lang="en-IN" dirty="0"/>
              <a:t>Easy-to-use tools for designing a unique and professional app logo that aligns with your brand identity.</a:t>
            </a:r>
          </a:p>
          <a:p>
            <a:endParaRPr lang="en-IN" sz="1400" dirty="0">
              <a:solidFill>
                <a:schemeClr val="accent2">
                  <a:lumMod val="5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4906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fiks.com/2020/02/17/face-recognition-with-facebook-deepface-in-keras/" TargetMode="External"/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a:blipFill>
        <a:ln>
          <a:solidFill>
            <a:srgbClr val="0066B3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</TotalTime>
  <Words>447</Words>
  <Application>Microsoft Office PowerPoint</Application>
  <PresentationFormat>On-screen Show (4:3)</PresentationFormat>
  <Paragraphs>77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Arial Unicode MS</vt:lpstr>
      <vt:lpstr>Bahnschrift</vt:lpstr>
      <vt:lpstr>Bahnschrift Light</vt:lpstr>
      <vt:lpstr>Bahnschrift SemiCondensed</vt:lpstr>
      <vt:lpstr>Calibri</vt:lpstr>
      <vt:lpstr>Söhne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Omm Routray</cp:lastModifiedBy>
  <cp:revision>306</cp:revision>
  <cp:lastPrinted>2022-09-05T08:43:44Z</cp:lastPrinted>
  <dcterms:created xsi:type="dcterms:W3CDTF">2020-01-16T09:05:56Z</dcterms:created>
  <dcterms:modified xsi:type="dcterms:W3CDTF">2025-04-30T17:28:29Z</dcterms:modified>
</cp:coreProperties>
</file>