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66F2CA-230D-47E4-BF30-19461B027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205B0C3-FEE1-4461-87E2-67A254A0A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344AD0-30E3-460D-9EEC-3D02EA4B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F54EF08-D5C6-4F3E-B890-173494E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9C55EF-B0AC-4F3E-8FCE-A8EFD1AE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8B3340-CCE5-4064-A8C4-E7BFDB56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A22645D-9E28-4614-A0B0-053E04E59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0F14700-CB3C-41BB-A8B0-8D71F9FE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84DED4-5610-4BD2-8BFB-DA239C70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EFF970-C92D-4E39-B01B-451C575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2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CAA43FF-D435-40D3-89E4-2A5BD14A5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CD1BB03-B5EF-46B5-A2CD-5CE1F22D5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5958A6-3FA1-4B8A-8D16-16E3AB1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3FB035-012C-497A-9954-9B392ADF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C72E59-1A77-4159-91C0-6EC77F7B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D17C98-0080-4207-90D6-D286DA69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F6D39C-2045-41AA-8152-53A0A8052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EBF1EB-E61D-4DE1-8F81-E0CEEAB9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252B137-04F8-4F5D-A185-591057D3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4488BCB-4C37-4E00-BD4E-449D00D5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CCB24F1-D9E9-4EC9-B743-AE78F04C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243EAF2-1805-4D72-9CBE-D15922A0B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65FA862-B137-4C61-BAB9-FB8D75E9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0358230-CEAA-4F79-9DFA-1BB0C9C1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3ECC339-69AF-49D2-B320-D02A763F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6EE1A-8A55-4529-ADA1-B9019D8B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C75623F-BEC8-4430-8DF7-6969020F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4737A6D-29A9-4580-97F1-79D59871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B1D816E-79CF-403D-AB1A-04F8F34F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D37FDC7-2626-4E2E-AEFB-85D9429F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E5E20A4-C4CD-42F9-BA13-29998C7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79CA6F-D5F2-4710-9CD9-04D0D011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DE0C80-1504-4DCB-8D4A-A9922A5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FB6EFB2-C35D-4113-80A8-C54F5D7AC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30B6B4A-3066-4E31-AC82-5213729E2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B93CD2AD-5246-4C3E-9D5D-C20B1C07C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3721CC9-D7D0-494F-B1B4-AF0F092B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C64A309-A8A9-4281-BEF0-08799A4A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C83F365-FC67-4761-82CD-FA1D2BD4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868400-5BBE-44BE-808E-64F73A1F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AD2C356-87F2-452C-9486-E31FD307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F13F367-4FE2-43D4-9CA7-F9A79E5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56381E3-97EA-4FEA-8DB2-8C4EFE4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9EF0358-19F0-425F-BCBF-0FB946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82A3F34-737D-4612-8513-3D0CE0AF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E764ABE-AC0A-4F84-8FB0-2EBD13AF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942EB7-1208-4426-B116-A06DB1C6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95B19E-B09B-4950-86B6-004DC981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CC376E9-1C23-49C4-B58C-30FAAD0F6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B0B4CDA-FD2F-40EF-AF9E-B17C6B30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80DA157-16AE-40F0-813C-92BFB80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DDD1D2-335E-4C1D-8C9C-05CF883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890FFF-9172-4815-AE00-B19B59E8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BCE064A-A04D-4293-835C-5F60A806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8DD659A-3B9D-4073-88CD-B5FD7ECA1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8805F41-A457-4B74-9107-75595EF9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A2D5247-0B05-4F9E-8B90-85B6E85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5EC127B-10D6-4F41-8CAB-191DA1C1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7B27BF4-4F3B-49BD-9B8F-90E406E4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9AFA1A8-D672-473D-93C2-C5C868C7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B608997-669C-4DF8-A4BE-ABCC58F2F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B571-B433-4D2C-991B-7C0A369D0F0B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83AF99-20BC-4D8A-BDC3-5FC9CB8C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55193D-2642-48D3-BD56-E2EA29C75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0C85-C8E3-4433-B47E-9EEB0B9C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C703D4-DFBA-4623-9DB8-8E4514EB2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595E1C5-93F7-440A-B49F-F3562B0BD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2799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Brown Nguyen</dc:creator>
  <cp:lastModifiedBy>Brown Nguyen</cp:lastModifiedBy>
  <cp:revision>1</cp:revision>
  <dcterms:created xsi:type="dcterms:W3CDTF">2021-05-24T03:03:11Z</dcterms:created>
  <dcterms:modified xsi:type="dcterms:W3CDTF">2021-05-24T03:04:01Z</dcterms:modified>
</cp:coreProperties>
</file>