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A8A8C-6325-4873-95D3-F1AC36BFAC75}" v="7" dt="2022-10-30T08:21:08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渡辺　拓哉" userId="4ee503c7-df62-41c7-97fa-87721dc6222e" providerId="ADAL" clId="{26DA8A8C-6325-4873-95D3-F1AC36BFAC75}"/>
    <pc:docChg chg="undo custSel addSld modSld">
      <pc:chgData name="渡辺　拓哉" userId="4ee503c7-df62-41c7-97fa-87721dc6222e" providerId="ADAL" clId="{26DA8A8C-6325-4873-95D3-F1AC36BFAC75}" dt="2022-10-30T08:31:28.513" v="879" actId="20577"/>
      <pc:docMkLst>
        <pc:docMk/>
      </pc:docMkLst>
      <pc:sldChg chg="addSp modSp new mod">
        <pc:chgData name="渡辺　拓哉" userId="4ee503c7-df62-41c7-97fa-87721dc6222e" providerId="ADAL" clId="{26DA8A8C-6325-4873-95D3-F1AC36BFAC75}" dt="2022-10-30T08:31:28.513" v="879" actId="20577"/>
        <pc:sldMkLst>
          <pc:docMk/>
          <pc:sldMk cId="3043213367" sldId="256"/>
        </pc:sldMkLst>
        <pc:spChg chg="add mod">
          <ac:chgData name="渡辺　拓哉" userId="4ee503c7-df62-41c7-97fa-87721dc6222e" providerId="ADAL" clId="{26DA8A8C-6325-4873-95D3-F1AC36BFAC75}" dt="2022-10-30T08:19:09.737" v="561" actId="164"/>
          <ac:spMkLst>
            <pc:docMk/>
            <pc:sldMk cId="3043213367" sldId="256"/>
            <ac:spMk id="2" creationId="{8183FCFC-0443-DFFD-63B9-4CCA796B6CD2}"/>
          </ac:spMkLst>
        </pc:spChg>
        <pc:spChg chg="add mod ord">
          <ac:chgData name="渡辺　拓哉" userId="4ee503c7-df62-41c7-97fa-87721dc6222e" providerId="ADAL" clId="{26DA8A8C-6325-4873-95D3-F1AC36BFAC75}" dt="2022-10-30T08:19:09.737" v="561" actId="164"/>
          <ac:spMkLst>
            <pc:docMk/>
            <pc:sldMk cId="3043213367" sldId="256"/>
            <ac:spMk id="3" creationId="{7FC321B9-D098-215D-0935-085CACB91E15}"/>
          </ac:spMkLst>
        </pc:spChg>
        <pc:spChg chg="add mod ord">
          <ac:chgData name="渡辺　拓哉" userId="4ee503c7-df62-41c7-97fa-87721dc6222e" providerId="ADAL" clId="{26DA8A8C-6325-4873-95D3-F1AC36BFAC75}" dt="2022-10-30T08:19:09.737" v="561" actId="164"/>
          <ac:spMkLst>
            <pc:docMk/>
            <pc:sldMk cId="3043213367" sldId="256"/>
            <ac:spMk id="4" creationId="{D20697FB-561F-036B-7F30-69CE4E1A4120}"/>
          </ac:spMkLst>
        </pc:spChg>
        <pc:spChg chg="add mod ord">
          <ac:chgData name="渡辺　拓哉" userId="4ee503c7-df62-41c7-97fa-87721dc6222e" providerId="ADAL" clId="{26DA8A8C-6325-4873-95D3-F1AC36BFAC75}" dt="2022-10-30T08:19:09.737" v="561" actId="164"/>
          <ac:spMkLst>
            <pc:docMk/>
            <pc:sldMk cId="3043213367" sldId="256"/>
            <ac:spMk id="5" creationId="{AB4E826F-E5FC-7877-F668-0EA73666DEAC}"/>
          </ac:spMkLst>
        </pc:spChg>
        <pc:spChg chg="add mod ord">
          <ac:chgData name="渡辺　拓哉" userId="4ee503c7-df62-41c7-97fa-87721dc6222e" providerId="ADAL" clId="{26DA8A8C-6325-4873-95D3-F1AC36BFAC75}" dt="2022-10-30T08:19:09.737" v="561" actId="164"/>
          <ac:spMkLst>
            <pc:docMk/>
            <pc:sldMk cId="3043213367" sldId="256"/>
            <ac:spMk id="6" creationId="{4413BBB7-71B2-11B3-D569-CE87CD757321}"/>
          </ac:spMkLst>
        </pc:spChg>
        <pc:spChg chg="add mod">
          <ac:chgData name="渡辺　拓哉" userId="4ee503c7-df62-41c7-97fa-87721dc6222e" providerId="ADAL" clId="{26DA8A8C-6325-4873-95D3-F1AC36BFAC75}" dt="2022-10-30T08:19:57.464" v="633" actId="20577"/>
          <ac:spMkLst>
            <pc:docMk/>
            <pc:sldMk cId="3043213367" sldId="256"/>
            <ac:spMk id="7" creationId="{F2F92D8B-DAFF-9992-EE9D-9A762E8A13A8}"/>
          </ac:spMkLst>
        </pc:spChg>
        <pc:spChg chg="add mod">
          <ac:chgData name="渡辺　拓哉" userId="4ee503c7-df62-41c7-97fa-87721dc6222e" providerId="ADAL" clId="{26DA8A8C-6325-4873-95D3-F1AC36BFAC75}" dt="2022-10-30T08:31:28.513" v="879" actId="20577"/>
          <ac:spMkLst>
            <pc:docMk/>
            <pc:sldMk cId="3043213367" sldId="256"/>
            <ac:spMk id="9" creationId="{4786F9C2-B67C-D266-8B6D-4F45033F1B9D}"/>
          </ac:spMkLst>
        </pc:spChg>
        <pc:grpChg chg="add mod">
          <ac:chgData name="渡辺　拓哉" userId="4ee503c7-df62-41c7-97fa-87721dc6222e" providerId="ADAL" clId="{26DA8A8C-6325-4873-95D3-F1AC36BFAC75}" dt="2022-10-30T08:19:13.885" v="562" actId="1076"/>
          <ac:grpSpMkLst>
            <pc:docMk/>
            <pc:sldMk cId="3043213367" sldId="256"/>
            <ac:grpSpMk id="8" creationId="{51230E3C-BE08-58EB-DD19-C83C1780839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EA156-4378-4D00-C153-D4B47053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A4305D-E74D-1E53-604B-0ED723956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AE1D6-75B7-B099-8F62-C44D4679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AAD3B-0B42-A811-685D-821807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AE18E-3BFB-5CB9-B687-80844AAE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5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E8A5B-3EB0-7E16-6E6C-D94F560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E68A4-8590-A8D2-64B4-A53BDC37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51F99C-6897-DF61-41BC-2645660E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08017-D257-DCF5-9C71-7868F56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E166B5-2157-9687-DC26-CD6AA094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59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7EC5AB-0D70-F5F6-6594-57BE14DB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956C9E-B03F-2099-DBC2-13E84FB3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84C86-2189-D3FF-64EC-050452AE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191FC9-9D36-A407-2485-A436DF83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9F110-3D11-94D6-A044-451191E0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50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C3AC1-9EFE-6B39-9C97-37D4FBA4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30072B-4857-7C25-041F-CC402241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326C3-AB0E-3FD4-476C-B0AE6C7D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57920-2377-76EC-D6D3-79DC0F8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31C58-1350-AD34-0901-BC9C4F49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56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F053F-5C17-E8D0-F46C-0D5D079E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00B88-08D5-77B2-63B5-92ADE02B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B1FAC-06E7-7F12-0AC9-41918E5D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4FEEF3-3041-0373-4EC7-EC6D15B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70AA9C-C652-6C36-0534-5E8FE951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73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B8426-3ADC-1896-4EE0-229085B6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B20A1-3E7B-B92E-671E-CF1BF78E6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738FC4-63CD-F698-1307-F8E2A40F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20D60-0530-7134-3ABD-D7DA0F8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67CF53-136F-343A-2793-A6F4228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8D309-5710-1719-5A36-3E5C9322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91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E4A4D-54AC-8DD6-F97A-9A91E6E5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DD404-0210-A841-BCAE-D9AC8774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66BF93-A4DA-4FB4-3456-850DA342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B6D860-A6F2-8491-45A9-EB5F208EA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A6CFA0-0A3C-301D-F86F-084893C2A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5F2B8D-DCCA-3164-990A-5B656FED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5C7C32-6869-C25B-1B46-86EC82F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7A36BC-3F6C-52DF-75CD-7CA893F4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55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7239B-9F77-C5B1-E3BF-CCEFB908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94C24F-2925-306F-042A-3D94432C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58C12C-1CCE-D323-0880-C67009FA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75FF1F-B38C-AF9F-1BD8-E13E8345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5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699E33-AE4B-5B27-B545-131F558F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C6E0CF-AC83-E3D3-D768-E2ADC669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7EE86-5DD8-BD2F-9594-1317E00B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65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023A5-0690-DF3F-3A4E-32E02D58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12D1F-DEEB-E220-8C8A-67244C61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F10C1F-EAF3-E1D2-8EB7-096C7337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CBD38D-1124-8370-1CB5-EDA11CC5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25904E-F65C-8D88-0727-A6150777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9321AF-3E68-8C5E-DC5D-E22F7585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50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BD8AC-ECAA-1CD8-EA43-D95D8F9B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92CE99-E0E4-3417-AA2C-1AB14A371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02D306-A4C6-7486-378A-EA19CB33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CA1EC8-E0E2-4CBE-B844-F07774A2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9ED165-BE2E-8B23-ADB7-3F6CA04B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E3803-1B7E-E1BA-1172-5ACA9DF4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30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B4E76B-7702-6361-6560-A58B8377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91BBD-4EE1-1231-7161-3C829D84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A871E-15E3-31BA-3397-877C0EAFA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7CB7-0FF2-4947-A70B-E5CD08685221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B55EF-3926-8081-8208-AC30B4CD2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348D19-3DDB-510D-5FB6-067C2DEE3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47AF-303A-426E-9D7E-1EE1672C7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02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230E3C-BE08-58EB-DD19-C83C17808394}"/>
              </a:ext>
            </a:extLst>
          </p:cNvPr>
          <p:cNvGrpSpPr/>
          <p:nvPr/>
        </p:nvGrpSpPr>
        <p:grpSpPr>
          <a:xfrm>
            <a:off x="886146" y="133563"/>
            <a:ext cx="2570251" cy="3986374"/>
            <a:chOff x="907551" y="308224"/>
            <a:chExt cx="2570251" cy="3986374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413BBB7-71B2-11B3-D569-CE87CD757321}"/>
                </a:ext>
              </a:extLst>
            </p:cNvPr>
            <p:cNvSpPr/>
            <p:nvPr/>
          </p:nvSpPr>
          <p:spPr>
            <a:xfrm>
              <a:off x="2214081" y="1166331"/>
              <a:ext cx="1263721" cy="2563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[[</a:t>
              </a:r>
              <a:r>
                <a:rPr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lang="en-US" altLang="ja-JP" b="1" dirty="0">
                  <a:solidFill>
                    <a:schemeClr val="tx1"/>
                  </a:solidFill>
                </a:rPr>
                <a:t>],</a:t>
              </a: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],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]]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B4E826F-E5FC-7877-F668-0EA73666DEAC}"/>
                </a:ext>
              </a:extLst>
            </p:cNvPr>
            <p:cNvSpPr/>
            <p:nvPr/>
          </p:nvSpPr>
          <p:spPr>
            <a:xfrm>
              <a:off x="1876746" y="980753"/>
              <a:ext cx="1263721" cy="3313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[[</a:t>
              </a:r>
              <a:r>
                <a:rPr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lang="en-US" altLang="ja-JP" b="1" dirty="0">
                  <a:solidFill>
                    <a:schemeClr val="tx1"/>
                  </a:solidFill>
                </a:rPr>
                <a:t>],</a:t>
              </a: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],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]]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20697FB-561F-036B-7F30-69CE4E1A4120}"/>
                </a:ext>
              </a:extLst>
            </p:cNvPr>
            <p:cNvSpPr/>
            <p:nvPr/>
          </p:nvSpPr>
          <p:spPr>
            <a:xfrm>
              <a:off x="1582221" y="746160"/>
              <a:ext cx="1263721" cy="25150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[[</a:t>
              </a:r>
              <a:r>
                <a:rPr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lang="en-US" altLang="ja-JP" b="1" dirty="0">
                  <a:solidFill>
                    <a:schemeClr val="tx1"/>
                  </a:solidFill>
                </a:rPr>
                <a:t>],</a:t>
              </a: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],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]]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7FC321B9-D098-215D-0935-085CACB91E15}"/>
                </a:ext>
              </a:extLst>
            </p:cNvPr>
            <p:cNvSpPr/>
            <p:nvPr/>
          </p:nvSpPr>
          <p:spPr>
            <a:xfrm>
              <a:off x="1244886" y="600181"/>
              <a:ext cx="1263721" cy="2077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[[</a:t>
              </a:r>
              <a:r>
                <a:rPr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lang="en-US" altLang="ja-JP" b="1" dirty="0">
                  <a:solidFill>
                    <a:schemeClr val="tx1"/>
                  </a:solidFill>
                </a:rPr>
                <a:t>],</a:t>
              </a: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],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]]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183FCFC-0443-DFFD-63B9-4CCA796B6CD2}"/>
                </a:ext>
              </a:extLst>
            </p:cNvPr>
            <p:cNvSpPr/>
            <p:nvPr/>
          </p:nvSpPr>
          <p:spPr>
            <a:xfrm>
              <a:off x="907551" y="308224"/>
              <a:ext cx="1263721" cy="2661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[[</a:t>
              </a:r>
              <a:r>
                <a:rPr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lang="en-US" altLang="ja-JP" b="1" dirty="0">
                  <a:solidFill>
                    <a:schemeClr val="tx1"/>
                  </a:solidFill>
                </a:rPr>
                <a:t>],</a:t>
              </a: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],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[</a:t>
              </a:r>
              <a:r>
                <a:rPr kumimoji="1" lang="en-US" altLang="ja-JP" b="1" dirty="0" err="1">
                  <a:solidFill>
                    <a:schemeClr val="tx1"/>
                  </a:solidFill>
                </a:rPr>
                <a:t>x,y,z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]]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F92D8B-DAFF-9992-EE9D-9A762E8A13A8}"/>
              </a:ext>
            </a:extLst>
          </p:cNvPr>
          <p:cNvSpPr txBox="1"/>
          <p:nvPr/>
        </p:nvSpPr>
        <p:spPr>
          <a:xfrm>
            <a:off x="260631" y="4139114"/>
            <a:ext cx="53367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↑</a:t>
            </a:r>
            <a:endParaRPr lang="en-US" altLang="ja-JP" dirty="0"/>
          </a:p>
          <a:p>
            <a:pPr algn="ctr"/>
            <a:r>
              <a:rPr lang="ja-JP" altLang="en-US" dirty="0"/>
              <a:t>このように一つのテキストファイルに</a:t>
            </a:r>
            <a:endParaRPr lang="en-US" altLang="ja-JP" dirty="0"/>
          </a:p>
          <a:p>
            <a:pPr algn="ctr"/>
            <a:r>
              <a:rPr lang="ja-JP" altLang="en-US" dirty="0"/>
              <a:t>記録されている人間の形状を</a:t>
            </a:r>
            <a:endParaRPr lang="en-US" altLang="ja-JP" dirty="0"/>
          </a:p>
          <a:p>
            <a:pPr algn="ctr"/>
            <a:r>
              <a:rPr lang="ja-JP" altLang="en-US" dirty="0"/>
              <a:t>表す点群の数はまばらである</a:t>
            </a:r>
            <a:endParaRPr lang="en-US" altLang="ja-JP" dirty="0"/>
          </a:p>
          <a:p>
            <a:r>
              <a:rPr lang="en-US" altLang="ja-JP" dirty="0"/>
              <a:t>files = </a:t>
            </a:r>
            <a:r>
              <a:rPr lang="en-US" altLang="ja-JP" dirty="0" err="1"/>
              <a:t>glob.glob</a:t>
            </a:r>
            <a:r>
              <a:rPr lang="en-US" altLang="ja-JP" dirty="0"/>
              <a:t>(‘./txt/*’)</a:t>
            </a:r>
          </a:p>
          <a:p>
            <a:r>
              <a:rPr lang="en-US" altLang="ja-JP" dirty="0"/>
              <a:t>for file in files:</a:t>
            </a:r>
          </a:p>
          <a:p>
            <a:r>
              <a:rPr lang="en-US" altLang="ja-JP" dirty="0"/>
              <a:t> with open(</a:t>
            </a:r>
            <a:r>
              <a:rPr lang="en-US" altLang="ja-JP" dirty="0" err="1"/>
              <a:t>file,’r</a:t>
            </a:r>
            <a:r>
              <a:rPr lang="en-US" altLang="ja-JP" dirty="0"/>
              <a:t>’) as f:</a:t>
            </a:r>
          </a:p>
          <a:p>
            <a:r>
              <a:rPr lang="en-US" altLang="ja-JP" dirty="0"/>
              <a:t>  print(</a:t>
            </a:r>
            <a:r>
              <a:rPr lang="en-US" altLang="ja-JP" dirty="0" err="1"/>
              <a:t>len</a:t>
            </a:r>
            <a:r>
              <a:rPr lang="en-US" altLang="ja-JP" dirty="0"/>
              <a:t>(</a:t>
            </a:r>
            <a:r>
              <a:rPr lang="en-US" altLang="ja-JP" dirty="0" err="1"/>
              <a:t>f.read</a:t>
            </a:r>
            <a:r>
              <a:rPr lang="en-US" altLang="ja-JP" dirty="0"/>
              <a:t>().split(‘\n’))) </a:t>
            </a:r>
          </a:p>
          <a:p>
            <a:r>
              <a:rPr lang="en-US" altLang="ja-JP" dirty="0"/>
              <a:t>#</a:t>
            </a:r>
            <a:r>
              <a:rPr lang="ja-JP" altLang="en-US" dirty="0"/>
              <a:t>このようにやった時に</a:t>
            </a:r>
            <a:r>
              <a:rPr lang="en-US" altLang="ja-JP" dirty="0"/>
              <a:t>16,17</a:t>
            </a:r>
            <a:r>
              <a:rPr lang="ja-JP" altLang="en-US" dirty="0"/>
              <a:t>などばらばらである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86F9C2-B67C-D266-8B6D-4F45033F1B9D}"/>
              </a:ext>
            </a:extLst>
          </p:cNvPr>
          <p:cNvSpPr txBox="1"/>
          <p:nvPr/>
        </p:nvSpPr>
        <p:spPr>
          <a:xfrm>
            <a:off x="5065160" y="924674"/>
            <a:ext cx="682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PointNet</a:t>
            </a:r>
            <a:r>
              <a:rPr lang="ja-JP" altLang="en-US" dirty="0"/>
              <a:t>に入力するときの手順</a:t>
            </a:r>
            <a:endParaRPr lang="en-US" altLang="ja-JP" dirty="0"/>
          </a:p>
          <a:p>
            <a:r>
              <a:rPr kumimoji="1" lang="ja-JP" altLang="en-US" dirty="0"/>
              <a:t>１．</a:t>
            </a:r>
            <a:r>
              <a:rPr lang="en-US" altLang="ja-JP" dirty="0"/>
              <a:t>n×3</a:t>
            </a:r>
            <a:r>
              <a:rPr lang="ja-JP" altLang="en-US" dirty="0"/>
              <a:t>で入力　</a:t>
            </a:r>
            <a:endParaRPr lang="en-US" altLang="ja-JP" dirty="0"/>
          </a:p>
          <a:p>
            <a:r>
              <a:rPr lang="en-US" altLang="ja-JP" dirty="0"/>
              <a:t>#</a:t>
            </a:r>
            <a:r>
              <a:rPr lang="ja-JP" altLang="en-US" dirty="0"/>
              <a:t>これは</a:t>
            </a:r>
            <a:r>
              <a:rPr lang="en-US" altLang="ja-JP" dirty="0" err="1"/>
              <a:t>pointcloud</a:t>
            </a:r>
            <a:r>
              <a:rPr lang="ja-JP" altLang="en-US" dirty="0"/>
              <a:t>のみで使用するならば</a:t>
            </a:r>
            <a:r>
              <a:rPr lang="en-US" altLang="ja-JP" dirty="0" err="1"/>
              <a:t>x,y,z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種類　</a:t>
            </a:r>
            <a:r>
              <a:rPr lang="en-US" altLang="ja-JP"/>
              <a:t>n=3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21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231</Words>
  <Application>Microsoft Office PowerPoint</Application>
  <PresentationFormat>ワイド画面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　拓哉</dc:creator>
  <cp:lastModifiedBy>渡辺　拓哉</cp:lastModifiedBy>
  <cp:revision>1</cp:revision>
  <dcterms:created xsi:type="dcterms:W3CDTF">2022-10-30T08:11:18Z</dcterms:created>
  <dcterms:modified xsi:type="dcterms:W3CDTF">2022-11-09T05:09:28Z</dcterms:modified>
</cp:coreProperties>
</file>