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04" r:id="rId3"/>
    <p:sldId id="320" r:id="rId4"/>
    <p:sldId id="376" r:id="rId5"/>
    <p:sldId id="410" r:id="rId6"/>
    <p:sldId id="411" r:id="rId7"/>
    <p:sldId id="412" r:id="rId8"/>
    <p:sldId id="413" r:id="rId9"/>
    <p:sldId id="414" r:id="rId10"/>
    <p:sldId id="415" r:id="rId11"/>
    <p:sldId id="419" r:id="rId12"/>
    <p:sldId id="416" r:id="rId13"/>
    <p:sldId id="421" r:id="rId14"/>
    <p:sldId id="422" r:id="rId15"/>
    <p:sldId id="423" r:id="rId16"/>
    <p:sldId id="424" r:id="rId17"/>
    <p:sldId id="425" r:id="rId18"/>
  </p:sldIdLst>
  <p:sldSz cx="12192000" cy="6858000"/>
  <p:notesSz cx="7099300" cy="10234613"/>
  <p:embeddedFontLst>
    <p:embeddedFont>
      <p:font typeface="Rix고딕 L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Rix고딕 B" panose="02020603020101020101" pitchFamily="18" charset="-127"/>
      <p:regular r:id="rId23"/>
    </p:embeddedFont>
    <p:embeddedFont>
      <p:font typeface="Rix고딕 M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Kim" initials="H" lastIdx="1" clrIdx="0">
    <p:extLst>
      <p:ext uri="{19B8F6BF-5375-455C-9EA6-DF929625EA0E}">
        <p15:presenceInfo xmlns:p15="http://schemas.microsoft.com/office/powerpoint/2012/main" userId="HJ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934EF-C175-4441-9FBF-2B20A099816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01B8DB8D-809E-4F5C-94DA-3E959975415E}">
      <dgm:prSet/>
      <dgm:spPr/>
      <dgm:t>
        <a:bodyPr/>
        <a:lstStyle/>
        <a:p>
          <a:pPr rtl="0" latinLnBrk="1"/>
          <a:r>
            <a:rPr kumimoji="1" 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PCB</a:t>
          </a:r>
          <a:r>
            <a:rPr kumimoji="1" lang="ko-KR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와 </a:t>
          </a:r>
          <a:r>
            <a:rPr kumimoji="1" 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PBA</a:t>
          </a:r>
          <a:r>
            <a:rPr kumimoji="1" lang="ko-KR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는 무엇인가</a:t>
          </a:r>
          <a:r>
            <a:rPr kumimoji="1" 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gm:t>
    </dgm:pt>
    <dgm:pt modelId="{262AA958-C96A-4BC0-9CA5-17B009F79CC5}" type="parTrans" cxnId="{C510D662-5C04-4FA2-B99E-EFB0F0830CF4}">
      <dgm:prSet/>
      <dgm:spPr/>
      <dgm:t>
        <a:bodyPr/>
        <a:lstStyle/>
        <a:p>
          <a:pPr latinLnBrk="1"/>
          <a:endParaRPr lang="ko-KR" altLang="en-US"/>
        </a:p>
      </dgm:t>
    </dgm:pt>
    <dgm:pt modelId="{17B5299C-26A6-485F-AC50-90F71A94A8E4}" type="sibTrans" cxnId="{C510D662-5C04-4FA2-B99E-EFB0F0830CF4}">
      <dgm:prSet/>
      <dgm:spPr/>
      <dgm:t>
        <a:bodyPr/>
        <a:lstStyle/>
        <a:p>
          <a:pPr latinLnBrk="1"/>
          <a:endParaRPr lang="ko-KR" altLang="en-US"/>
        </a:p>
      </dgm:t>
    </dgm:pt>
    <dgm:pt modelId="{5D448F53-0451-4F93-A29B-A15DC2372348}">
      <dgm:prSet/>
      <dgm:spPr/>
      <dgm:t>
        <a:bodyPr/>
        <a:lstStyle/>
        <a:p>
          <a:pPr rtl="0" latinLnBrk="1"/>
          <a:r>
            <a:rPr kumimoji="1" lang="ko-KR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왜 마이크로</a:t>
          </a:r>
          <a:r>
            <a:rPr kumimoji="1" lang="ko-KR" alt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컨</a:t>
          </a:r>
          <a:r>
            <a:rPr kumimoji="1" lang="ko-KR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트롤러가 </a:t>
          </a:r>
          <a:r>
            <a:rPr kumimoji="1" 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2</a:t>
          </a:r>
          <a:r>
            <a:rPr kumimoji="1" lang="ko-KR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개</a:t>
          </a:r>
          <a:r>
            <a:rPr kumimoji="1" 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gm:t>
    </dgm:pt>
    <dgm:pt modelId="{0558D326-0B76-47F4-8A94-ADC3E1D1B393}" type="parTrans" cxnId="{B0CFEE69-E3D8-4F96-B9C1-E4904CBB3980}">
      <dgm:prSet/>
      <dgm:spPr/>
      <dgm:t>
        <a:bodyPr/>
        <a:lstStyle/>
        <a:p>
          <a:pPr latinLnBrk="1"/>
          <a:endParaRPr lang="ko-KR" altLang="en-US"/>
        </a:p>
      </dgm:t>
    </dgm:pt>
    <dgm:pt modelId="{98347EAD-2EC0-4EF0-91F2-B28E767BCBD8}" type="sibTrans" cxnId="{B0CFEE69-E3D8-4F96-B9C1-E4904CBB3980}">
      <dgm:prSet/>
      <dgm:spPr/>
      <dgm:t>
        <a:bodyPr/>
        <a:lstStyle/>
        <a:p>
          <a:pPr latinLnBrk="1"/>
          <a:endParaRPr lang="ko-KR" altLang="en-US"/>
        </a:p>
      </dgm:t>
    </dgm:pt>
    <dgm:pt modelId="{11B987E6-7F1B-40DE-B72B-9B08462F0AC2}">
      <dgm:prSet/>
      <dgm:spPr/>
      <dgm:t>
        <a:bodyPr/>
        <a:lstStyle/>
        <a:p>
          <a:pPr rtl="0" latinLnBrk="1"/>
          <a:r>
            <a:rPr kumimoji="1" lang="ko-KR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전원은 어디서 어떻게 공급</a:t>
          </a:r>
          <a:r>
            <a:rPr kumimoji="1" 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gm:t>
    </dgm:pt>
    <dgm:pt modelId="{5D66A048-295D-4702-9F3F-6148EF7D08F6}" type="parTrans" cxnId="{68992482-16FE-4D85-A578-7746D6D89D5A}">
      <dgm:prSet/>
      <dgm:spPr/>
      <dgm:t>
        <a:bodyPr/>
        <a:lstStyle/>
        <a:p>
          <a:pPr latinLnBrk="1"/>
          <a:endParaRPr lang="ko-KR" altLang="en-US"/>
        </a:p>
      </dgm:t>
    </dgm:pt>
    <dgm:pt modelId="{F5315787-4052-4B8C-80C3-BA89AE0CE704}" type="sibTrans" cxnId="{68992482-16FE-4D85-A578-7746D6D89D5A}">
      <dgm:prSet/>
      <dgm:spPr/>
      <dgm:t>
        <a:bodyPr/>
        <a:lstStyle/>
        <a:p>
          <a:pPr latinLnBrk="1"/>
          <a:endParaRPr lang="ko-KR" altLang="en-US"/>
        </a:p>
      </dgm:t>
    </dgm:pt>
    <dgm:pt modelId="{9B41DDD0-DB77-4596-8A53-306DA93BD5F0}">
      <dgm:prSet/>
      <dgm:spPr/>
      <dgm:t>
        <a:bodyPr/>
        <a:lstStyle/>
        <a:p>
          <a:pPr rtl="0" latinLnBrk="1"/>
          <a:r>
            <a:rPr kumimoji="1" lang="ko-KR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프로그램 다운로드는 어떤 경로도 행해질까</a:t>
          </a:r>
          <a:r>
            <a:rPr kumimoji="1" lang="en-US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gm:t>
    </dgm:pt>
    <dgm:pt modelId="{AC88805D-8F6F-4977-A871-D6879D67D543}" type="parTrans" cxnId="{44BBCDCB-5E29-4B74-BCE3-626E0480A56A}">
      <dgm:prSet/>
      <dgm:spPr/>
      <dgm:t>
        <a:bodyPr/>
        <a:lstStyle/>
        <a:p>
          <a:pPr latinLnBrk="1"/>
          <a:endParaRPr lang="ko-KR" altLang="en-US"/>
        </a:p>
      </dgm:t>
    </dgm:pt>
    <dgm:pt modelId="{C90BC9AA-5938-4794-AE25-9EAAD0273FB7}" type="sibTrans" cxnId="{44BBCDCB-5E29-4B74-BCE3-626E0480A56A}">
      <dgm:prSet/>
      <dgm:spPr/>
      <dgm:t>
        <a:bodyPr/>
        <a:lstStyle/>
        <a:p>
          <a:pPr latinLnBrk="1"/>
          <a:endParaRPr lang="ko-KR" altLang="en-US"/>
        </a:p>
      </dgm:t>
    </dgm:pt>
    <dgm:pt modelId="{FEE7F1B7-E887-4538-889F-C2D1263E8657}">
      <dgm:prSet/>
      <dgm:spPr/>
      <dgm:t>
        <a:bodyPr/>
        <a:lstStyle/>
        <a:p>
          <a:pPr rtl="0" latinLnBrk="1"/>
          <a:r>
            <a:rPr lang="ko-KR" altLang="en-US" dirty="0" err="1" smtClean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클록은</a:t>
          </a:r>
          <a:r>
            <a:rPr lang="ko-KR" altLang="en-US" dirty="0" smtClean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 꼭 넣어주어야 하나</a:t>
          </a:r>
          <a:r>
            <a:rPr lang="en-US" altLang="ko-KR" dirty="0" smtClean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dirty="0">
            <a:solidFill>
              <a:schemeClr val="bg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gm:t>
    </dgm:pt>
    <dgm:pt modelId="{E25746EE-A79C-40F5-9B2A-B1E3C396AC94}" type="parTrans" cxnId="{FD114D17-CEB6-49A0-ABCE-3ACE47EE2D5A}">
      <dgm:prSet/>
      <dgm:spPr/>
      <dgm:t>
        <a:bodyPr/>
        <a:lstStyle/>
        <a:p>
          <a:pPr latinLnBrk="1"/>
          <a:endParaRPr lang="ko-KR" altLang="en-US"/>
        </a:p>
      </dgm:t>
    </dgm:pt>
    <dgm:pt modelId="{6B97A6ED-2D02-4E21-839B-2CB19B01A46B}" type="sibTrans" cxnId="{FD114D17-CEB6-49A0-ABCE-3ACE47EE2D5A}">
      <dgm:prSet/>
      <dgm:spPr/>
      <dgm:t>
        <a:bodyPr/>
        <a:lstStyle/>
        <a:p>
          <a:pPr latinLnBrk="1"/>
          <a:endParaRPr lang="ko-KR" altLang="en-US"/>
        </a:p>
      </dgm:t>
    </dgm:pt>
    <dgm:pt modelId="{E7476126-80C5-458F-B4ED-8D1B9216C3F4}" type="pres">
      <dgm:prSet presAssocID="{C74934EF-C175-4441-9FBF-2B20A099816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C88F7D-8769-4CB8-9A0A-916C7F8499D4}" type="pres">
      <dgm:prSet presAssocID="{C74934EF-C175-4441-9FBF-2B20A099816A}" presName="arrow" presStyleLbl="bgShp" presStyleIdx="0" presStyleCnt="1"/>
      <dgm:spPr/>
    </dgm:pt>
    <dgm:pt modelId="{7CDFEFFD-283F-4DB3-868B-9BD31D6F3135}" type="pres">
      <dgm:prSet presAssocID="{C74934EF-C175-4441-9FBF-2B20A099816A}" presName="linearProcess" presStyleCnt="0"/>
      <dgm:spPr/>
    </dgm:pt>
    <dgm:pt modelId="{A3EC67F9-6F7E-4443-9587-C356F998C77E}" type="pres">
      <dgm:prSet presAssocID="{01B8DB8D-809E-4F5C-94DA-3E959975415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7514F6-89F3-476D-BD1B-DEA5AD518F7F}" type="pres">
      <dgm:prSet presAssocID="{17B5299C-26A6-485F-AC50-90F71A94A8E4}" presName="sibTrans" presStyleCnt="0"/>
      <dgm:spPr/>
    </dgm:pt>
    <dgm:pt modelId="{1E3E74E6-76BA-4A8C-9B8B-D4B66E3147FB}" type="pres">
      <dgm:prSet presAssocID="{5D448F53-0451-4F93-A29B-A15DC2372348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0838DF-0F18-4E76-8A27-415242FD482A}" type="pres">
      <dgm:prSet presAssocID="{98347EAD-2EC0-4EF0-91F2-B28E767BCBD8}" presName="sibTrans" presStyleCnt="0"/>
      <dgm:spPr/>
    </dgm:pt>
    <dgm:pt modelId="{2C1F415B-5849-44B8-99A0-D801BEC6CF3E}" type="pres">
      <dgm:prSet presAssocID="{11B987E6-7F1B-40DE-B72B-9B08462F0AC2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1BD195-2E6A-49C1-BA2D-BD41DE398EF0}" type="pres">
      <dgm:prSet presAssocID="{F5315787-4052-4B8C-80C3-BA89AE0CE704}" presName="sibTrans" presStyleCnt="0"/>
      <dgm:spPr/>
    </dgm:pt>
    <dgm:pt modelId="{3371A0B6-A496-4C92-9E7E-92C8B36525DE}" type="pres">
      <dgm:prSet presAssocID="{9B41DDD0-DB77-4596-8A53-306DA93BD5F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13847C-FDB7-48F5-BD0A-A1129B18B0D4}" type="pres">
      <dgm:prSet presAssocID="{C90BC9AA-5938-4794-AE25-9EAAD0273FB7}" presName="sibTrans" presStyleCnt="0"/>
      <dgm:spPr/>
    </dgm:pt>
    <dgm:pt modelId="{D8007172-3E58-4F0F-8C4E-F6D1E29D47BF}" type="pres">
      <dgm:prSet presAssocID="{FEE7F1B7-E887-4538-889F-C2D1263E865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BC098E-44EC-4903-BC3C-9EE2925D9568}" type="presOf" srcId="{C74934EF-C175-4441-9FBF-2B20A099816A}" destId="{E7476126-80C5-458F-B4ED-8D1B9216C3F4}" srcOrd="0" destOrd="0" presId="urn:microsoft.com/office/officeart/2005/8/layout/hProcess9"/>
    <dgm:cxn modelId="{C510D662-5C04-4FA2-B99E-EFB0F0830CF4}" srcId="{C74934EF-C175-4441-9FBF-2B20A099816A}" destId="{01B8DB8D-809E-4F5C-94DA-3E959975415E}" srcOrd="0" destOrd="0" parTransId="{262AA958-C96A-4BC0-9CA5-17B009F79CC5}" sibTransId="{17B5299C-26A6-485F-AC50-90F71A94A8E4}"/>
    <dgm:cxn modelId="{68992482-16FE-4D85-A578-7746D6D89D5A}" srcId="{C74934EF-C175-4441-9FBF-2B20A099816A}" destId="{11B987E6-7F1B-40DE-B72B-9B08462F0AC2}" srcOrd="2" destOrd="0" parTransId="{5D66A048-295D-4702-9F3F-6148EF7D08F6}" sibTransId="{F5315787-4052-4B8C-80C3-BA89AE0CE704}"/>
    <dgm:cxn modelId="{896E2136-97AA-4E45-8B4E-BF2750BAD3CF}" type="presOf" srcId="{5D448F53-0451-4F93-A29B-A15DC2372348}" destId="{1E3E74E6-76BA-4A8C-9B8B-D4B66E3147FB}" srcOrd="0" destOrd="0" presId="urn:microsoft.com/office/officeart/2005/8/layout/hProcess9"/>
    <dgm:cxn modelId="{FD114D17-CEB6-49A0-ABCE-3ACE47EE2D5A}" srcId="{C74934EF-C175-4441-9FBF-2B20A099816A}" destId="{FEE7F1B7-E887-4538-889F-C2D1263E8657}" srcOrd="4" destOrd="0" parTransId="{E25746EE-A79C-40F5-9B2A-B1E3C396AC94}" sibTransId="{6B97A6ED-2D02-4E21-839B-2CB19B01A46B}"/>
    <dgm:cxn modelId="{B34593E6-25B0-4394-9AAF-650D0CBFCDB8}" type="presOf" srcId="{FEE7F1B7-E887-4538-889F-C2D1263E8657}" destId="{D8007172-3E58-4F0F-8C4E-F6D1E29D47BF}" srcOrd="0" destOrd="0" presId="urn:microsoft.com/office/officeart/2005/8/layout/hProcess9"/>
    <dgm:cxn modelId="{9545880D-610A-4F61-A5E7-8E37FF921187}" type="presOf" srcId="{9B41DDD0-DB77-4596-8A53-306DA93BD5F0}" destId="{3371A0B6-A496-4C92-9E7E-92C8B36525DE}" srcOrd="0" destOrd="0" presId="urn:microsoft.com/office/officeart/2005/8/layout/hProcess9"/>
    <dgm:cxn modelId="{0B13371F-8FB9-43B4-A285-EEAD51146EC1}" type="presOf" srcId="{01B8DB8D-809E-4F5C-94DA-3E959975415E}" destId="{A3EC67F9-6F7E-4443-9587-C356F998C77E}" srcOrd="0" destOrd="0" presId="urn:microsoft.com/office/officeart/2005/8/layout/hProcess9"/>
    <dgm:cxn modelId="{B0CFEE69-E3D8-4F96-B9C1-E4904CBB3980}" srcId="{C74934EF-C175-4441-9FBF-2B20A099816A}" destId="{5D448F53-0451-4F93-A29B-A15DC2372348}" srcOrd="1" destOrd="0" parTransId="{0558D326-0B76-47F4-8A94-ADC3E1D1B393}" sibTransId="{98347EAD-2EC0-4EF0-91F2-B28E767BCBD8}"/>
    <dgm:cxn modelId="{E34269FD-1FDB-4F3F-82D7-93F1DC9968F7}" type="presOf" srcId="{11B987E6-7F1B-40DE-B72B-9B08462F0AC2}" destId="{2C1F415B-5849-44B8-99A0-D801BEC6CF3E}" srcOrd="0" destOrd="0" presId="urn:microsoft.com/office/officeart/2005/8/layout/hProcess9"/>
    <dgm:cxn modelId="{44BBCDCB-5E29-4B74-BCE3-626E0480A56A}" srcId="{C74934EF-C175-4441-9FBF-2B20A099816A}" destId="{9B41DDD0-DB77-4596-8A53-306DA93BD5F0}" srcOrd="3" destOrd="0" parTransId="{AC88805D-8F6F-4977-A871-D6879D67D543}" sibTransId="{C90BC9AA-5938-4794-AE25-9EAAD0273FB7}"/>
    <dgm:cxn modelId="{65C42E57-357B-409C-8EAD-F7A5766872AC}" type="presParOf" srcId="{E7476126-80C5-458F-B4ED-8D1B9216C3F4}" destId="{AEC88F7D-8769-4CB8-9A0A-916C7F8499D4}" srcOrd="0" destOrd="0" presId="urn:microsoft.com/office/officeart/2005/8/layout/hProcess9"/>
    <dgm:cxn modelId="{D47159B6-1B46-40AF-93D7-9A4074CA17A7}" type="presParOf" srcId="{E7476126-80C5-458F-B4ED-8D1B9216C3F4}" destId="{7CDFEFFD-283F-4DB3-868B-9BD31D6F3135}" srcOrd="1" destOrd="0" presId="urn:microsoft.com/office/officeart/2005/8/layout/hProcess9"/>
    <dgm:cxn modelId="{49C42FA8-E3E9-45CA-9493-FB6A9A8CEA99}" type="presParOf" srcId="{7CDFEFFD-283F-4DB3-868B-9BD31D6F3135}" destId="{A3EC67F9-6F7E-4443-9587-C356F998C77E}" srcOrd="0" destOrd="0" presId="urn:microsoft.com/office/officeart/2005/8/layout/hProcess9"/>
    <dgm:cxn modelId="{B935DC70-DDBF-4402-8147-01791BD9AB93}" type="presParOf" srcId="{7CDFEFFD-283F-4DB3-868B-9BD31D6F3135}" destId="{807514F6-89F3-476D-BD1B-DEA5AD518F7F}" srcOrd="1" destOrd="0" presId="urn:microsoft.com/office/officeart/2005/8/layout/hProcess9"/>
    <dgm:cxn modelId="{516D6180-D92C-4A8E-8928-485FADE67B30}" type="presParOf" srcId="{7CDFEFFD-283F-4DB3-868B-9BD31D6F3135}" destId="{1E3E74E6-76BA-4A8C-9B8B-D4B66E3147FB}" srcOrd="2" destOrd="0" presId="urn:microsoft.com/office/officeart/2005/8/layout/hProcess9"/>
    <dgm:cxn modelId="{FAD2E7EF-6AAB-4F97-986A-32DDF5FEAEEF}" type="presParOf" srcId="{7CDFEFFD-283F-4DB3-868B-9BD31D6F3135}" destId="{170838DF-0F18-4E76-8A27-415242FD482A}" srcOrd="3" destOrd="0" presId="urn:microsoft.com/office/officeart/2005/8/layout/hProcess9"/>
    <dgm:cxn modelId="{623FB55C-1A18-4252-8A12-CEE70D8BE59E}" type="presParOf" srcId="{7CDFEFFD-283F-4DB3-868B-9BD31D6F3135}" destId="{2C1F415B-5849-44B8-99A0-D801BEC6CF3E}" srcOrd="4" destOrd="0" presId="urn:microsoft.com/office/officeart/2005/8/layout/hProcess9"/>
    <dgm:cxn modelId="{6DF8CE5C-2F8F-4DEC-81FA-08ACACABC4BD}" type="presParOf" srcId="{7CDFEFFD-283F-4DB3-868B-9BD31D6F3135}" destId="{B01BD195-2E6A-49C1-BA2D-BD41DE398EF0}" srcOrd="5" destOrd="0" presId="urn:microsoft.com/office/officeart/2005/8/layout/hProcess9"/>
    <dgm:cxn modelId="{AB9AF126-39B1-4D03-8646-B01050428415}" type="presParOf" srcId="{7CDFEFFD-283F-4DB3-868B-9BD31D6F3135}" destId="{3371A0B6-A496-4C92-9E7E-92C8B36525DE}" srcOrd="6" destOrd="0" presId="urn:microsoft.com/office/officeart/2005/8/layout/hProcess9"/>
    <dgm:cxn modelId="{18D0C87A-8797-43DC-9953-052F837BF399}" type="presParOf" srcId="{7CDFEFFD-283F-4DB3-868B-9BD31D6F3135}" destId="{F413847C-FDB7-48F5-BD0A-A1129B18B0D4}" srcOrd="7" destOrd="0" presId="urn:microsoft.com/office/officeart/2005/8/layout/hProcess9"/>
    <dgm:cxn modelId="{A8F8BAB0-7848-4DAE-BCD8-3468660658AA}" type="presParOf" srcId="{7CDFEFFD-283F-4DB3-868B-9BD31D6F3135}" destId="{D8007172-3E58-4F0F-8C4E-F6D1E29D47B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91F53-8B86-43DE-AFAB-A4C9EC164663}" type="doc">
      <dgm:prSet loTypeId="urn:microsoft.com/office/officeart/2005/8/layout/target1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C5D614A4-167B-490A-B05F-35A290530CED}">
      <dgm:prSet/>
      <dgm:spPr/>
      <dgm:t>
        <a:bodyPr/>
        <a:lstStyle/>
        <a:p>
          <a:pPr rtl="0" latinLnBrk="1"/>
          <a:r>
            <a:rPr kumimoji="1" lang="ko-KR" dirty="0" smtClean="0"/>
            <a:t>컴파일러</a:t>
          </a:r>
          <a:endParaRPr kumimoji="1" lang="en-US" altLang="ko-KR" dirty="0" smtClean="0"/>
        </a:p>
      </dgm:t>
    </dgm:pt>
    <dgm:pt modelId="{88E428D8-82DF-40BF-B280-DB84CBA46DE9}" type="parTrans" cxnId="{A2D50755-4965-446C-9FB2-B9DDE1D1750C}">
      <dgm:prSet/>
      <dgm:spPr/>
      <dgm:t>
        <a:bodyPr/>
        <a:lstStyle/>
        <a:p>
          <a:pPr latinLnBrk="1"/>
          <a:endParaRPr lang="ko-KR" altLang="en-US"/>
        </a:p>
      </dgm:t>
    </dgm:pt>
    <dgm:pt modelId="{94FAAD80-0377-45D5-840A-8880AE5FC8A8}" type="sibTrans" cxnId="{A2D50755-4965-446C-9FB2-B9DDE1D1750C}">
      <dgm:prSet/>
      <dgm:spPr/>
      <dgm:t>
        <a:bodyPr/>
        <a:lstStyle/>
        <a:p>
          <a:pPr latinLnBrk="1"/>
          <a:endParaRPr lang="ko-KR" altLang="en-US"/>
        </a:p>
      </dgm:t>
    </dgm:pt>
    <dgm:pt modelId="{431F8553-DAD5-4BF4-B5E9-3D25F7BDCFA5}">
      <dgm:prSet/>
      <dgm:spPr/>
      <dgm:t>
        <a:bodyPr/>
        <a:lstStyle/>
        <a:p>
          <a:pPr rtl="0" latinLnBrk="1"/>
          <a:r>
            <a:rPr kumimoji="1" lang="en-US" dirty="0" smtClean="0"/>
            <a:t>IDE</a:t>
          </a:r>
          <a:endParaRPr lang="ko-KR" dirty="0"/>
        </a:p>
      </dgm:t>
    </dgm:pt>
    <dgm:pt modelId="{B1375FC9-C66E-43FB-88E5-7B4C1AB8554B}" type="parTrans" cxnId="{BBD18E0F-40A8-4048-963F-77AABFA44A1B}">
      <dgm:prSet/>
      <dgm:spPr/>
      <dgm:t>
        <a:bodyPr/>
        <a:lstStyle/>
        <a:p>
          <a:pPr latinLnBrk="1"/>
          <a:endParaRPr lang="ko-KR" altLang="en-US"/>
        </a:p>
      </dgm:t>
    </dgm:pt>
    <dgm:pt modelId="{1B521380-45F9-47E9-A97C-26FA202A82D3}" type="sibTrans" cxnId="{BBD18E0F-40A8-4048-963F-77AABFA44A1B}">
      <dgm:prSet/>
      <dgm:spPr/>
      <dgm:t>
        <a:bodyPr/>
        <a:lstStyle/>
        <a:p>
          <a:pPr latinLnBrk="1"/>
          <a:endParaRPr lang="ko-KR" altLang="en-US"/>
        </a:p>
      </dgm:t>
    </dgm:pt>
    <dgm:pt modelId="{12465A0D-E5AF-4242-A78E-6418F9C176D0}" type="pres">
      <dgm:prSet presAssocID="{DC091F53-8B86-43DE-AFAB-A4C9EC164663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C61314-A508-4A51-81D4-B2C9007394CC}" type="pres">
      <dgm:prSet presAssocID="{C5D614A4-167B-490A-B05F-35A290530CED}" presName="circle1" presStyleLbl="lnNode1" presStyleIdx="0" presStyleCnt="2" custScaleX="136590" custScaleY="128638" custLinFactNeighborX="5194" custLinFactNeighborY="-5194"/>
      <dgm:spPr/>
    </dgm:pt>
    <dgm:pt modelId="{7847884F-CDBD-4455-A86A-81EDA28C427D}" type="pres">
      <dgm:prSet presAssocID="{C5D614A4-167B-490A-B05F-35A290530CED}" presName="text1" presStyleLbl="revTx" presStyleIdx="0" presStyleCnt="2" custScaleX="132915" custLinFactNeighborX="1731" custLinFactNeighborY="7685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72C507-C42F-4F91-9863-370D8F2B137C}" type="pres">
      <dgm:prSet presAssocID="{C5D614A4-167B-490A-B05F-35A290530CED}" presName="line1" presStyleLbl="callout" presStyleIdx="0" presStyleCnt="4" custLinFactY="987825" custLinFactNeighborX="-20772" custLinFactNeighborY="1000000"/>
      <dgm:spPr/>
    </dgm:pt>
    <dgm:pt modelId="{4A3D7173-A0E5-4305-9AEA-661FE1063D33}" type="pres">
      <dgm:prSet presAssocID="{C5D614A4-167B-490A-B05F-35A290530CED}" presName="d1" presStyleLbl="callout" presStyleIdx="1" presStyleCnt="4" custScaleX="86025" custScaleY="39734" custLinFactNeighborX="4798" custLinFactNeighborY="20761"/>
      <dgm:spPr/>
    </dgm:pt>
    <dgm:pt modelId="{C1A2902B-F551-4E25-A9A0-1E3EA53FD4AB}" type="pres">
      <dgm:prSet presAssocID="{431F8553-DAD5-4BF4-B5E9-3D25F7BDCFA5}" presName="circle2" presStyleLbl="lnNode1" presStyleIdx="1" presStyleCnt="2" custLinFactNeighborX="866" custLinFactNeighborY="-866"/>
      <dgm:spPr/>
    </dgm:pt>
    <dgm:pt modelId="{CB10072B-6318-4F08-AA51-23DE4A30FF9C}" type="pres">
      <dgm:prSet presAssocID="{431F8553-DAD5-4BF4-B5E9-3D25F7BDCFA5}" presName="text2" presStyleLbl="revTx" presStyleIdx="1" presStyleCnt="2" custLinFactY="-41252" custLinFactNeighborX="-55393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01C6C0-9D52-4FC0-99C4-6BA44E8122A3}" type="pres">
      <dgm:prSet presAssocID="{431F8553-DAD5-4BF4-B5E9-3D25F7BDCFA5}" presName="line2" presStyleLbl="callout" presStyleIdx="2" presStyleCnt="4" custLinFactX="-100000" custLinFactY="-1800000" custLinFactNeighborX="-107723" custLinFactNeighborY="-1899564"/>
      <dgm:spPr/>
    </dgm:pt>
    <dgm:pt modelId="{B6866F3D-2EEB-4D53-8593-33C9C0087BD2}" type="pres">
      <dgm:prSet presAssocID="{431F8553-DAD5-4BF4-B5E9-3D25F7BDCFA5}" presName="d2" presStyleLbl="callout" presStyleIdx="3" presStyleCnt="4" custLinFactY="-32476" custLinFactNeighborX="-88697" custLinFactNeighborY="-100000"/>
      <dgm:spPr/>
    </dgm:pt>
  </dgm:ptLst>
  <dgm:cxnLst>
    <dgm:cxn modelId="{A457A74F-22F0-48EE-8EC0-8A5409D6CE6D}" type="presOf" srcId="{431F8553-DAD5-4BF4-B5E9-3D25F7BDCFA5}" destId="{CB10072B-6318-4F08-AA51-23DE4A30FF9C}" srcOrd="0" destOrd="0" presId="urn:microsoft.com/office/officeart/2005/8/layout/target1"/>
    <dgm:cxn modelId="{A2D50755-4965-446C-9FB2-B9DDE1D1750C}" srcId="{DC091F53-8B86-43DE-AFAB-A4C9EC164663}" destId="{C5D614A4-167B-490A-B05F-35A290530CED}" srcOrd="0" destOrd="0" parTransId="{88E428D8-82DF-40BF-B280-DB84CBA46DE9}" sibTransId="{94FAAD80-0377-45D5-840A-8880AE5FC8A8}"/>
    <dgm:cxn modelId="{6B691C31-B53A-401C-AEDF-88F68264B7BD}" type="presOf" srcId="{C5D614A4-167B-490A-B05F-35A290530CED}" destId="{7847884F-CDBD-4455-A86A-81EDA28C427D}" srcOrd="0" destOrd="0" presId="urn:microsoft.com/office/officeart/2005/8/layout/target1"/>
    <dgm:cxn modelId="{BBD18E0F-40A8-4048-963F-77AABFA44A1B}" srcId="{DC091F53-8B86-43DE-AFAB-A4C9EC164663}" destId="{431F8553-DAD5-4BF4-B5E9-3D25F7BDCFA5}" srcOrd="1" destOrd="0" parTransId="{B1375FC9-C66E-43FB-88E5-7B4C1AB8554B}" sibTransId="{1B521380-45F9-47E9-A97C-26FA202A82D3}"/>
    <dgm:cxn modelId="{E8BA8FE0-4BFA-4117-BBEC-5F393464BD16}" type="presOf" srcId="{DC091F53-8B86-43DE-AFAB-A4C9EC164663}" destId="{12465A0D-E5AF-4242-A78E-6418F9C176D0}" srcOrd="0" destOrd="0" presId="urn:microsoft.com/office/officeart/2005/8/layout/target1"/>
    <dgm:cxn modelId="{80482C13-82E8-492B-8CFF-061541BCFF9B}" type="presParOf" srcId="{12465A0D-E5AF-4242-A78E-6418F9C176D0}" destId="{E7C61314-A508-4A51-81D4-B2C9007394CC}" srcOrd="0" destOrd="0" presId="urn:microsoft.com/office/officeart/2005/8/layout/target1"/>
    <dgm:cxn modelId="{A5E0511F-BF27-488F-8E58-EF7B71379F4A}" type="presParOf" srcId="{12465A0D-E5AF-4242-A78E-6418F9C176D0}" destId="{7847884F-CDBD-4455-A86A-81EDA28C427D}" srcOrd="1" destOrd="0" presId="urn:microsoft.com/office/officeart/2005/8/layout/target1"/>
    <dgm:cxn modelId="{DC64E580-9F31-4C62-A559-FD428479DEA4}" type="presParOf" srcId="{12465A0D-E5AF-4242-A78E-6418F9C176D0}" destId="{0F72C507-C42F-4F91-9863-370D8F2B137C}" srcOrd="2" destOrd="0" presId="urn:microsoft.com/office/officeart/2005/8/layout/target1"/>
    <dgm:cxn modelId="{480E65E0-27EA-47A8-B213-61A0F2243193}" type="presParOf" srcId="{12465A0D-E5AF-4242-A78E-6418F9C176D0}" destId="{4A3D7173-A0E5-4305-9AEA-661FE1063D33}" srcOrd="3" destOrd="0" presId="urn:microsoft.com/office/officeart/2005/8/layout/target1"/>
    <dgm:cxn modelId="{968F992E-FBD9-463F-8DA6-4A30E303F535}" type="presParOf" srcId="{12465A0D-E5AF-4242-A78E-6418F9C176D0}" destId="{C1A2902B-F551-4E25-A9A0-1E3EA53FD4AB}" srcOrd="4" destOrd="0" presId="urn:microsoft.com/office/officeart/2005/8/layout/target1"/>
    <dgm:cxn modelId="{68B1D562-4270-43CC-A780-FA28FAFC8DEB}" type="presParOf" srcId="{12465A0D-E5AF-4242-A78E-6418F9C176D0}" destId="{CB10072B-6318-4F08-AA51-23DE4A30FF9C}" srcOrd="5" destOrd="0" presId="urn:microsoft.com/office/officeart/2005/8/layout/target1"/>
    <dgm:cxn modelId="{EB30506B-9CC8-492F-9F1E-89B49C4F645D}" type="presParOf" srcId="{12465A0D-E5AF-4242-A78E-6418F9C176D0}" destId="{6501C6C0-9D52-4FC0-99C4-6BA44E8122A3}" srcOrd="6" destOrd="0" presId="urn:microsoft.com/office/officeart/2005/8/layout/target1"/>
    <dgm:cxn modelId="{AF0875D8-4B7C-4498-A390-E56E432C7D68}" type="presParOf" srcId="{12465A0D-E5AF-4242-A78E-6418F9C176D0}" destId="{B6866F3D-2EEB-4D53-8593-33C9C0087BD2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819ED9-85F3-42AC-A9D9-8D12AE402728}" type="doc">
      <dgm:prSet loTypeId="urn:microsoft.com/office/officeart/2005/8/layout/target1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C889D3F1-7E0F-49E4-A6A9-605C7B2030C9}">
      <dgm:prSet/>
      <dgm:spPr/>
      <dgm:t>
        <a:bodyPr/>
        <a:lstStyle/>
        <a:p>
          <a:pPr rtl="0" latinLnBrk="1"/>
          <a:r>
            <a:rPr kumimoji="1" lang="en-US" b="0" i="0" baseline="0" dirty="0" smtClean="0"/>
            <a:t>USB-to-Serial</a:t>
          </a:r>
        </a:p>
        <a:p>
          <a:pPr rtl="0" latinLnBrk="1"/>
          <a:r>
            <a:rPr lang="ko-KR" altLang="en-US" dirty="0" smtClean="0"/>
            <a:t>드라이버</a:t>
          </a:r>
          <a:endParaRPr lang="ko-KR" dirty="0"/>
        </a:p>
      </dgm:t>
    </dgm:pt>
    <dgm:pt modelId="{D4F16EC2-F4F8-48BB-B739-748151708E28}" type="parTrans" cxnId="{4E6B793E-DC36-4275-9A6C-75BCEE7AB3EB}">
      <dgm:prSet/>
      <dgm:spPr/>
      <dgm:t>
        <a:bodyPr/>
        <a:lstStyle/>
        <a:p>
          <a:pPr latinLnBrk="1"/>
          <a:endParaRPr lang="ko-KR" altLang="en-US"/>
        </a:p>
      </dgm:t>
    </dgm:pt>
    <dgm:pt modelId="{6DAAD5BA-1230-486B-8C4F-D67BC6299CBF}" type="sibTrans" cxnId="{4E6B793E-DC36-4275-9A6C-75BCEE7AB3EB}">
      <dgm:prSet/>
      <dgm:spPr/>
      <dgm:t>
        <a:bodyPr/>
        <a:lstStyle/>
        <a:p>
          <a:pPr latinLnBrk="1"/>
          <a:endParaRPr lang="ko-KR" altLang="en-US"/>
        </a:p>
      </dgm:t>
    </dgm:pt>
    <dgm:pt modelId="{87238FA8-BADB-4EB6-97BE-69E04ED0A675}" type="pres">
      <dgm:prSet presAssocID="{FF819ED9-85F3-42AC-A9D9-8D12AE402728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A300E-2CD3-4859-A716-E3751761C892}" type="pres">
      <dgm:prSet presAssocID="{C889D3F1-7E0F-49E4-A6A9-605C7B2030C9}" presName="circle1" presStyleLbl="lnNode1" presStyleIdx="0" presStyleCnt="1" custScaleX="58426" custScaleY="53903" custLinFactNeighborX="19025" custLinFactNeighborY="827"/>
      <dgm:spPr/>
    </dgm:pt>
    <dgm:pt modelId="{D3FF465C-C3E5-4095-99D2-6C003C6F7B87}" type="pres">
      <dgm:prSet presAssocID="{C889D3F1-7E0F-49E4-A6A9-605C7B2030C9}" presName="text1" presStyleLbl="revTx" presStyleIdx="0" presStyleCnt="1" custScaleX="154191" custLinFactNeighborX="1654" custLinFactNeighborY="158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415E1E-C97B-451A-A78F-E8FD238EEFC5}" type="pres">
      <dgm:prSet presAssocID="{C889D3F1-7E0F-49E4-A6A9-605C7B2030C9}" presName="line1" presStyleLbl="callout" presStyleIdx="0" presStyleCnt="2" custLinFactX="-5879" custLinFactY="200000" custLinFactNeighborX="-100000" custLinFactNeighborY="296956"/>
      <dgm:spPr/>
    </dgm:pt>
    <dgm:pt modelId="{6F3740FC-D98A-4D7F-87D7-CB699C68EF9F}" type="pres">
      <dgm:prSet presAssocID="{C889D3F1-7E0F-49E4-A6A9-605C7B2030C9}" presName="d1" presStyleLbl="callout" presStyleIdx="1" presStyleCnt="2" custScaleX="37630" custScaleY="92380" custLinFactNeighborX="4585" custLinFactNeighborY="7937"/>
      <dgm:spPr/>
    </dgm:pt>
  </dgm:ptLst>
  <dgm:cxnLst>
    <dgm:cxn modelId="{AC37CF61-0513-4BC6-A3D9-75C8C11D610B}" type="presOf" srcId="{C889D3F1-7E0F-49E4-A6A9-605C7B2030C9}" destId="{D3FF465C-C3E5-4095-99D2-6C003C6F7B87}" srcOrd="0" destOrd="0" presId="urn:microsoft.com/office/officeart/2005/8/layout/target1"/>
    <dgm:cxn modelId="{808D6EA8-F8EF-48CC-8215-BCEA26B52B0C}" type="presOf" srcId="{FF819ED9-85F3-42AC-A9D9-8D12AE402728}" destId="{87238FA8-BADB-4EB6-97BE-69E04ED0A675}" srcOrd="0" destOrd="0" presId="urn:microsoft.com/office/officeart/2005/8/layout/target1"/>
    <dgm:cxn modelId="{4E6B793E-DC36-4275-9A6C-75BCEE7AB3EB}" srcId="{FF819ED9-85F3-42AC-A9D9-8D12AE402728}" destId="{C889D3F1-7E0F-49E4-A6A9-605C7B2030C9}" srcOrd="0" destOrd="0" parTransId="{D4F16EC2-F4F8-48BB-B739-748151708E28}" sibTransId="{6DAAD5BA-1230-486B-8C4F-D67BC6299CBF}"/>
    <dgm:cxn modelId="{7C25924A-8176-46C3-BF47-7BA0A0282FBE}" type="presParOf" srcId="{87238FA8-BADB-4EB6-97BE-69E04ED0A675}" destId="{5EBA300E-2CD3-4859-A716-E3751761C892}" srcOrd="0" destOrd="0" presId="urn:microsoft.com/office/officeart/2005/8/layout/target1"/>
    <dgm:cxn modelId="{1EB1A668-F0FD-404E-8287-5F010F2C04A8}" type="presParOf" srcId="{87238FA8-BADB-4EB6-97BE-69E04ED0A675}" destId="{D3FF465C-C3E5-4095-99D2-6C003C6F7B87}" srcOrd="1" destOrd="0" presId="urn:microsoft.com/office/officeart/2005/8/layout/target1"/>
    <dgm:cxn modelId="{67583A4C-A52F-45D6-B32C-52530F0EFA40}" type="presParOf" srcId="{87238FA8-BADB-4EB6-97BE-69E04ED0A675}" destId="{9F415E1E-C97B-451A-A78F-E8FD238EEFC5}" srcOrd="2" destOrd="0" presId="urn:microsoft.com/office/officeart/2005/8/layout/target1"/>
    <dgm:cxn modelId="{608DF804-16C6-4727-8B9C-DBD5098BA3E3}" type="presParOf" srcId="{87238FA8-BADB-4EB6-97BE-69E04ED0A675}" destId="{6F3740FC-D98A-4D7F-87D7-CB699C68EF9F}" srcOrd="3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88F7D-8769-4CB8-9A0A-916C7F8499D4}">
      <dsp:nvSpPr>
        <dsp:cNvPr id="0" name=""/>
        <dsp:cNvSpPr/>
      </dsp:nvSpPr>
      <dsp:spPr>
        <a:xfrm>
          <a:off x="821064" y="0"/>
          <a:ext cx="9305397" cy="455203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C67F9-6F7E-4443-9587-C356F998C77E}">
      <dsp:nvSpPr>
        <dsp:cNvPr id="0" name=""/>
        <dsp:cNvSpPr/>
      </dsp:nvSpPr>
      <dsp:spPr>
        <a:xfrm>
          <a:off x="4810" y="1365610"/>
          <a:ext cx="2103443" cy="18208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PCB</a:t>
          </a:r>
          <a:r>
            <a:rPr kumimoji="1" lang="ko-KR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와 </a:t>
          </a:r>
          <a:r>
            <a:rPr kumimoji="1" 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PBA</a:t>
          </a:r>
          <a:r>
            <a:rPr kumimoji="1" lang="ko-KR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는 무엇인가</a:t>
          </a:r>
          <a:r>
            <a:rPr kumimoji="1" 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sz="2200" kern="1200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sp:txBody>
      <dsp:txXfrm>
        <a:off x="93695" y="1454495"/>
        <a:ext cx="1925673" cy="1643043"/>
      </dsp:txXfrm>
    </dsp:sp>
    <dsp:sp modelId="{1E3E74E6-76BA-4A8C-9B8B-D4B66E3147FB}">
      <dsp:nvSpPr>
        <dsp:cNvPr id="0" name=""/>
        <dsp:cNvSpPr/>
      </dsp:nvSpPr>
      <dsp:spPr>
        <a:xfrm>
          <a:off x="2213426" y="1365610"/>
          <a:ext cx="2103443" cy="1820813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왜 마이크로</a:t>
          </a:r>
          <a:r>
            <a:rPr kumimoji="1" lang="ko-KR" alt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컨</a:t>
          </a:r>
          <a:r>
            <a:rPr kumimoji="1" lang="ko-KR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트롤러가 </a:t>
          </a:r>
          <a:r>
            <a:rPr kumimoji="1" 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2</a:t>
          </a:r>
          <a:r>
            <a:rPr kumimoji="1" lang="ko-KR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개</a:t>
          </a:r>
          <a:r>
            <a:rPr kumimoji="1" 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sz="2200" kern="1200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sp:txBody>
      <dsp:txXfrm>
        <a:off x="2302311" y="1454495"/>
        <a:ext cx="1925673" cy="1643043"/>
      </dsp:txXfrm>
    </dsp:sp>
    <dsp:sp modelId="{2C1F415B-5849-44B8-99A0-D801BEC6CF3E}">
      <dsp:nvSpPr>
        <dsp:cNvPr id="0" name=""/>
        <dsp:cNvSpPr/>
      </dsp:nvSpPr>
      <dsp:spPr>
        <a:xfrm>
          <a:off x="4422041" y="1365610"/>
          <a:ext cx="2103443" cy="1820813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전원은 어디서 어떻게 공급</a:t>
          </a:r>
          <a:r>
            <a:rPr kumimoji="1" 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sz="2200" kern="1200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sp:txBody>
      <dsp:txXfrm>
        <a:off x="4510926" y="1454495"/>
        <a:ext cx="1925673" cy="1643043"/>
      </dsp:txXfrm>
    </dsp:sp>
    <dsp:sp modelId="{3371A0B6-A496-4C92-9E7E-92C8B36525DE}">
      <dsp:nvSpPr>
        <dsp:cNvPr id="0" name=""/>
        <dsp:cNvSpPr/>
      </dsp:nvSpPr>
      <dsp:spPr>
        <a:xfrm>
          <a:off x="6630657" y="1365610"/>
          <a:ext cx="2103443" cy="1820813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프로그램 다운로드는 어떤 경로도 행해질까</a:t>
          </a:r>
          <a:r>
            <a:rPr kumimoji="1" lang="en-US" sz="2200" kern="1200" dirty="0" smtClean="0">
              <a:solidFill>
                <a:schemeClr val="tx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sz="2200" kern="1200" dirty="0">
            <a:solidFill>
              <a:schemeClr val="tx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sp:txBody>
      <dsp:txXfrm>
        <a:off x="6719542" y="1454495"/>
        <a:ext cx="1925673" cy="1643043"/>
      </dsp:txXfrm>
    </dsp:sp>
    <dsp:sp modelId="{D8007172-3E58-4F0F-8C4E-F6D1E29D47BF}">
      <dsp:nvSpPr>
        <dsp:cNvPr id="0" name=""/>
        <dsp:cNvSpPr/>
      </dsp:nvSpPr>
      <dsp:spPr>
        <a:xfrm>
          <a:off x="8839272" y="1365610"/>
          <a:ext cx="2103443" cy="1820813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클록은</a:t>
          </a:r>
          <a:r>
            <a:rPr lang="ko-KR" altLang="en-US" sz="2200" kern="1200" dirty="0" smtClean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 꼭 넣어주어야 하나</a:t>
          </a:r>
          <a:r>
            <a:rPr lang="en-US" altLang="ko-KR" sz="2200" kern="1200" dirty="0" smtClean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rPr>
            <a:t>?</a:t>
          </a:r>
          <a:endParaRPr lang="ko-KR" sz="2200" kern="1200" dirty="0">
            <a:solidFill>
              <a:schemeClr val="bg1"/>
            </a:solidFill>
            <a:latin typeface="Rix고딕 L" panose="02020603020101020101" pitchFamily="18" charset="-127"/>
            <a:ea typeface="Rix고딕 L" panose="02020603020101020101" pitchFamily="18" charset="-127"/>
          </a:endParaRPr>
        </a:p>
      </dsp:txBody>
      <dsp:txXfrm>
        <a:off x="8928157" y="1454495"/>
        <a:ext cx="1925673" cy="1643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2902B-F551-4E25-A9A0-1E3EA53FD4AB}">
      <dsp:nvSpPr>
        <dsp:cNvPr id="0" name=""/>
        <dsp:cNvSpPr/>
      </dsp:nvSpPr>
      <dsp:spPr>
        <a:xfrm>
          <a:off x="-74605" y="1624710"/>
          <a:ext cx="2296704" cy="22967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1314-A508-4A51-81D4-B2C9007394CC}">
      <dsp:nvSpPr>
        <dsp:cNvPr id="0" name=""/>
        <dsp:cNvSpPr/>
      </dsp:nvSpPr>
      <dsp:spPr>
        <a:xfrm>
          <a:off x="570776" y="2260783"/>
          <a:ext cx="1045689" cy="984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884F-CDBD-4455-A86A-81EDA28C427D}">
      <dsp:nvSpPr>
        <dsp:cNvPr id="0" name=""/>
        <dsp:cNvSpPr/>
      </dsp:nvSpPr>
      <dsp:spPr>
        <a:xfrm>
          <a:off x="2396003" y="1614532"/>
          <a:ext cx="1526332" cy="9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31750" bIns="31750" numCol="1" spcCol="1270" anchor="ctr" anchorCtr="0">
          <a:noAutofit/>
        </a:bodyPr>
        <a:lstStyle/>
        <a:p>
          <a:pPr lvl="0" algn="l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 smtClean="0"/>
            <a:t>컴파일러</a:t>
          </a:r>
          <a:endParaRPr kumimoji="1" lang="en-US" altLang="ko-KR" sz="2500" kern="1200" dirty="0" smtClean="0"/>
        </a:p>
      </dsp:txBody>
      <dsp:txXfrm>
        <a:off x="2396003" y="1614532"/>
        <a:ext cx="1526332" cy="956960"/>
      </dsp:txXfrm>
    </dsp:sp>
    <dsp:sp modelId="{0F72C507-C42F-4F91-9863-370D8F2B137C}">
      <dsp:nvSpPr>
        <dsp:cNvPr id="0" name=""/>
        <dsp:cNvSpPr/>
      </dsp:nvSpPr>
      <dsp:spPr>
        <a:xfrm>
          <a:off x="2238271" y="2073129"/>
          <a:ext cx="2870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D7173-A0E5-4305-9AEA-661FE1063D33}">
      <dsp:nvSpPr>
        <dsp:cNvPr id="0" name=""/>
        <dsp:cNvSpPr/>
      </dsp:nvSpPr>
      <dsp:spPr>
        <a:xfrm rot="5400000">
          <a:off x="1449715" y="1838335"/>
          <a:ext cx="570662" cy="106936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0072B-6318-4F08-AA51-23DE4A30FF9C}">
      <dsp:nvSpPr>
        <dsp:cNvPr id="0" name=""/>
        <dsp:cNvSpPr/>
      </dsp:nvSpPr>
      <dsp:spPr>
        <a:xfrm>
          <a:off x="1948886" y="484266"/>
          <a:ext cx="1148352" cy="95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31750" bIns="31750" numCol="1" spcCol="1270" anchor="ctr" anchorCtr="0">
          <a:noAutofit/>
        </a:bodyPr>
        <a:lstStyle/>
        <a:p>
          <a:pPr lvl="0" algn="l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500" kern="1200" dirty="0" smtClean="0"/>
            <a:t>IDE</a:t>
          </a:r>
          <a:endParaRPr lang="ko-KR" sz="2500" kern="1200" dirty="0"/>
        </a:p>
      </dsp:txBody>
      <dsp:txXfrm>
        <a:off x="1948886" y="484266"/>
        <a:ext cx="1148352" cy="956960"/>
      </dsp:txXfrm>
    </dsp:sp>
    <dsp:sp modelId="{6501C6C0-9D52-4FC0-99C4-6BA44E8122A3}">
      <dsp:nvSpPr>
        <dsp:cNvPr id="0" name=""/>
        <dsp:cNvSpPr/>
      </dsp:nvSpPr>
      <dsp:spPr>
        <a:xfrm>
          <a:off x="1701557" y="982629"/>
          <a:ext cx="2870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66F3D-2EEB-4D53-8593-33C9C0087BD2}">
      <dsp:nvSpPr>
        <dsp:cNvPr id="0" name=""/>
        <dsp:cNvSpPr/>
      </dsp:nvSpPr>
      <dsp:spPr>
        <a:xfrm rot="5400000">
          <a:off x="830674" y="1139306"/>
          <a:ext cx="1005344" cy="69475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A300E-2CD3-4859-A716-E3751761C892}">
      <dsp:nvSpPr>
        <dsp:cNvPr id="0" name=""/>
        <dsp:cNvSpPr/>
      </dsp:nvSpPr>
      <dsp:spPr>
        <a:xfrm>
          <a:off x="544185" y="2459827"/>
          <a:ext cx="1404068" cy="1295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465C-C3E5-4095-99D2-6C003C6F7B87}">
      <dsp:nvSpPr>
        <dsp:cNvPr id="0" name=""/>
        <dsp:cNvSpPr/>
      </dsp:nvSpPr>
      <dsp:spPr>
        <a:xfrm>
          <a:off x="2085424" y="1244018"/>
          <a:ext cx="1852726" cy="100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900" b="0" i="0" kern="1200" baseline="0" dirty="0" smtClean="0"/>
            <a:t>USB-to-Serial</a:t>
          </a:r>
        </a:p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드라이버</a:t>
          </a:r>
          <a:endParaRPr lang="ko-KR" sz="1900" kern="1200" dirty="0"/>
        </a:p>
      </dsp:txBody>
      <dsp:txXfrm>
        <a:off x="2085424" y="1244018"/>
        <a:ext cx="1852726" cy="1001315"/>
      </dsp:txXfrm>
    </dsp:sp>
    <dsp:sp modelId="{9F415E1E-C97B-451A-A78F-E8FD238EEFC5}">
      <dsp:nvSpPr>
        <dsp:cNvPr id="0" name=""/>
        <dsp:cNvSpPr/>
      </dsp:nvSpPr>
      <dsp:spPr>
        <a:xfrm>
          <a:off x="1772674" y="1764571"/>
          <a:ext cx="3003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740FC-D98A-4D7F-87D7-CB699C68EF9F}">
      <dsp:nvSpPr>
        <dsp:cNvPr id="0" name=""/>
        <dsp:cNvSpPr/>
      </dsp:nvSpPr>
      <dsp:spPr>
        <a:xfrm rot="5400000">
          <a:off x="804880" y="2210800"/>
          <a:ext cx="1388262" cy="48945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D820DCF-6808-4933-823F-8A009D08295B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8862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016B4D0-6ED0-490C-A8DF-14E8D712C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6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28" y="6435725"/>
            <a:ext cx="1444972" cy="422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248400"/>
            <a:ext cx="2162175" cy="6096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901"/>
            <a:ext cx="242192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Rix고딕 M" panose="02020603020101020101" pitchFamily="18" charset="-127"/>
                <a:ea typeface="Rix고딕 M" panose="02020603020101020101" pitchFamily="18" charset="-127"/>
              </a:rPr>
              <a:t>임베디드소프트웨어</a:t>
            </a:r>
            <a:r>
              <a:rPr lang="en-US" altLang="ko-KR" sz="1400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(010702)</a:t>
            </a:r>
            <a:endParaRPr lang="ko-KR" altLang="en-US" sz="14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5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5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2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-901"/>
            <a:ext cx="242192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Rix고딕 M" panose="02020603020101020101" pitchFamily="18" charset="-127"/>
                <a:ea typeface="Rix고딕 M" panose="02020603020101020101" pitchFamily="18" charset="-127"/>
              </a:rPr>
              <a:t>임베디드소프트웨어</a:t>
            </a:r>
            <a:r>
              <a:rPr lang="en-US" altLang="ko-KR" sz="1400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(010702)</a:t>
            </a:r>
            <a:endParaRPr lang="ko-KR" altLang="en-US" sz="14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46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0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7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7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8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0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900F-6A73-4D4B-B6DD-E22D5BB8599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DAAA-D50C-47E3-B5AD-525F25B3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8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cnet.co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hyperlink" Target="https://www.microchip.com/mplab/avr-support/atmel-studio-7" TargetMode="Externa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www.atmel.com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www.silabs.com/products/development-tools/software/usb-to-uart-bridge-vcp-drivers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hyperlink" Target="http://www.silab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tme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hyperlink" Target="http://www.silab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labs.com/documents/public/software/CP210x_Windows_Drivers.z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31938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개발환경 구축</a:t>
            </a:r>
            <a: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/>
            </a:r>
            <a:b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</a:br>
            <a:r>
              <a:rPr lang="en-US" altLang="ko-KR" sz="4000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for ATmega128</a:t>
            </a:r>
            <a:endParaRPr lang="ko-KR" altLang="en-US" sz="54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900" y="4772025"/>
            <a:ext cx="642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대전대학교 컴퓨터공학과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CNCL (Computing &amp; Control Lab.)</a:t>
            </a:r>
          </a:p>
          <a:p>
            <a:pPr algn="ctr"/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김홍준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(hjkim99@dju.kr)</a:t>
            </a:r>
            <a:endParaRPr lang="ko-KR" altLang="en-US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1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 Test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2613" y="1284668"/>
            <a:ext cx="11016720" cy="495420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바탕화면에서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“Atmel Studio 7”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아이콘을 찾아 클릭하여 실행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900" y="1284668"/>
            <a:ext cx="508900" cy="59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_x181681896" descr="EMB0000c8e850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64" y="2011961"/>
            <a:ext cx="6506818" cy="47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 Test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8" name="그림 7" descr="atmelstudio62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5857" y="894492"/>
            <a:ext cx="9020285" cy="57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Test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3" name="그림 2" descr="atmelstudio6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7214" y="1039888"/>
            <a:ext cx="8157571" cy="56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Test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03502" y="982134"/>
            <a:ext cx="11184995" cy="515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[Build]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 [Build Solution]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실행 후 메시지 창에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“Build Succeeded”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메시지 확인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5" name="그림 4" descr="atmelstudio62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155" y="1622399"/>
            <a:ext cx="8801688" cy="523560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819275" y="6015991"/>
            <a:ext cx="3095625" cy="2425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Test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66737" y="1016000"/>
            <a:ext cx="10998729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[Tools]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 [Add Target]</a:t>
            </a:r>
          </a:p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‘Select Tool’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로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‘STK500’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선택</a:t>
            </a: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  <a:sym typeface="Wingdings" pitchFamily="2" charset="2"/>
            </a:endParaRPr>
          </a:p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‘Select Serial Port’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로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[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장치관리자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]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를 실행하여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CP210X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드라이버가 설치된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COM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포트 번호를 확인한 후 이것을 선택</a:t>
            </a: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  <a:sym typeface="Wingdings" pitchFamily="2" charset="2"/>
            </a:endParaRPr>
          </a:p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4" name="그림 3" descr="as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1684" y="2841927"/>
            <a:ext cx="7248833" cy="37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Test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66737" y="1134534"/>
            <a:ext cx="10321395" cy="510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400" kern="0" dirty="0">
                <a:latin typeface="Rix고딕 L" panose="02020603020101020101" pitchFamily="18" charset="-127"/>
                <a:ea typeface="Rix고딕 L" panose="02020603020101020101" pitchFamily="18" charset="-127"/>
              </a:rPr>
              <a:t>[Tools] </a:t>
            </a:r>
            <a:r>
              <a:rPr lang="en-US" altLang="ko-KR" sz="2400" kern="0" dirty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 [Device Programming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]</a:t>
            </a: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Apply]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적용 후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[Read]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실행 시 메시지 창에서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“OK”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확인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5" name="그림 4" descr="as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9973" y="2150897"/>
            <a:ext cx="6174921" cy="432597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879009" y="2454621"/>
            <a:ext cx="609601" cy="217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20721" y="2454622"/>
            <a:ext cx="533403" cy="217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10379" y="2443740"/>
            <a:ext cx="1077686" cy="239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97664" y="2454625"/>
            <a:ext cx="381003" cy="206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45465" y="2476397"/>
            <a:ext cx="337459" cy="2177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13693" y="5644139"/>
            <a:ext cx="1687288" cy="2503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Test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66738" y="2133600"/>
            <a:ext cx="4953529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[Memories]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적용 후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[Program]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실행 시 메시지 창에서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“Erase”, “Programming”, “Verifying”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에서 모두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“OK”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메시지가 출력되는지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확인</a:t>
            </a: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  <a:sym typeface="Wingdings" pitchFamily="2" charset="2"/>
            </a:endParaRPr>
          </a:p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5" name="그림 4" descr="avrstudio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1270" y="1555965"/>
            <a:ext cx="5172530" cy="443359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614476" y="5717415"/>
            <a:ext cx="653144" cy="217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05217" y="2843589"/>
            <a:ext cx="3951517" cy="163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05759" y="4683272"/>
            <a:ext cx="1317174" cy="478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83988" y="3017763"/>
            <a:ext cx="1055916" cy="2177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86419" y="3039529"/>
            <a:ext cx="653144" cy="217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IDE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Test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66738" y="1430338"/>
            <a:ext cx="10787062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프로그램 내용을 아래와 같이 바꿔서 컴파일 및 다운로드 해보기</a:t>
            </a: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 eaLnBrk="0" hangingPunct="0">
              <a:spcBef>
                <a:spcPct val="20000"/>
              </a:spcBef>
            </a:pPr>
            <a:r>
              <a:rPr lang="en-US" altLang="ko-KR" sz="2400" kern="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int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main(void)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{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	*(char *)0x3A = 0xff;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	*(char *)0x3B = 0xff;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}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새 프로젝트 만들어서 전 과정 해보기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: [New Project]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ix고딕 L" panose="02020603020101020101" pitchFamily="18" charset="-127"/>
                <a:ea typeface="Rix고딕 L" panose="02020603020101020101" pitchFamily="18" charset="-127"/>
              </a:rPr>
              <a:t>이미 만들어진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프로젝트 열어서 수정하고 전 과정 다시 해보기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: [Open Project]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kern="0" dirty="0" smtClean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이것 저것 눌러보고 익숙해 지기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195387" marR="0" lvl="2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687785" y="3113072"/>
            <a:ext cx="816429" cy="631371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2370183"/>
            <a:ext cx="3869267" cy="211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C:\Users\SHIN SANG SEOK\AppData\Local\Microsoft\Windows\Temporary Internet Files\Content.IE5\YBAWJ6PA\MC9004348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833" y="274295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2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목차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실습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키트 확인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JKIT-128-1 Kit</a:t>
            </a:r>
          </a:p>
          <a:p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개발 환경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개발 환경 구축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IDE Test</a:t>
            </a:r>
          </a:p>
        </p:txBody>
      </p:sp>
    </p:spTree>
    <p:extLst>
      <p:ext uri="{BB962C8B-B14F-4D97-AF65-F5344CB8AC3E}">
        <p14:creationId xmlns:p14="http://schemas.microsoft.com/office/powerpoint/2010/main" val="20710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실습 키트 확인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68325" y="1366838"/>
            <a:ext cx="80010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400" kern="0" dirty="0">
                <a:latin typeface="Rix고딕 L" panose="02020603020101020101" pitchFamily="18" charset="-127"/>
                <a:ea typeface="Rix고딕 L" panose="02020603020101020101" pitchFamily="18" charset="-127"/>
              </a:rPr>
              <a:t>실습 키트 </a:t>
            </a:r>
            <a:r>
              <a:rPr lang="ko-KR" altLang="en-US" sz="2400" kern="0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구성품</a:t>
            </a:r>
            <a:r>
              <a:rPr lang="ko-KR" altLang="en-US" sz="2400" kern="0" dirty="0">
                <a:latin typeface="Rix고딕 L" panose="02020603020101020101" pitchFamily="18" charset="-127"/>
                <a:ea typeface="Rix고딕 L" panose="02020603020101020101" pitchFamily="18" charset="-127"/>
              </a:rPr>
              <a:t> 확인</a:t>
            </a:r>
            <a:endParaRPr lang="en-US" altLang="ko-KR" sz="2400" kern="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814387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400" kern="0" dirty="0">
                <a:latin typeface="Rix고딕 L" panose="02020603020101020101" pitchFamily="18" charset="-127"/>
                <a:ea typeface="Rix고딕 L" panose="02020603020101020101" pitchFamily="18" charset="-127"/>
              </a:rPr>
              <a:t>JKIT-128-1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키트</a:t>
            </a: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814387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USB-A </a:t>
            </a:r>
            <a:r>
              <a:rPr lang="en-US" altLang="ko-KR" sz="2400" kern="0" dirty="0">
                <a:latin typeface="Rix고딕 L" panose="02020603020101020101" pitchFamily="18" charset="-127"/>
                <a:ea typeface="Rix고딕 L" panose="02020603020101020101" pitchFamily="18" charset="-127"/>
              </a:rPr>
              <a:t>to USB-mini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케이블</a:t>
            </a:r>
            <a:endParaRPr lang="en-US" altLang="ko-KR" sz="2400" kern="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814387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JKIT-128-1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사용자 설명서 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(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2"/>
              </a:rPr>
              <a:t>www.jcnet.co.kr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참조</a:t>
            </a:r>
            <a:r>
              <a:rPr lang="en-US" altLang="ko-KR" sz="2400" kern="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)</a:t>
            </a:r>
          </a:p>
          <a:p>
            <a:pPr marL="814387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sz="2400" kern="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14" name="그림 12" descr="USBcab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2874" y="3902262"/>
            <a:ext cx="2273113" cy="22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 descr="jkit-128.png"/>
          <p:cNvPicPr>
            <a:picLocks noChangeAspect="1"/>
          </p:cNvPicPr>
          <p:nvPr/>
        </p:nvPicPr>
        <p:blipFill rotWithShape="1">
          <a:blip r:embed="rId4" cstate="print"/>
          <a:srcRect b="10098"/>
          <a:stretch/>
        </p:blipFill>
        <p:spPr bwMode="auto">
          <a:xfrm>
            <a:off x="1378936" y="3035070"/>
            <a:ext cx="5343328" cy="360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4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JKIT-128-1 Kit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131" y="1011768"/>
            <a:ext cx="1671638" cy="76041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구성도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pic>
        <p:nvPicPr>
          <p:cNvPr id="8" name="그림 7" descr="jkit-12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138" y="1903942"/>
            <a:ext cx="5114925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46363" y="2000780"/>
            <a:ext cx="1104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FND(4)</a:t>
            </a:r>
            <a:endParaRPr lang="ko-KR" altLang="en-US" sz="1600" b="1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09763" y="2494492"/>
            <a:ext cx="165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USB-to-Serial </a:t>
            </a:r>
            <a:r>
              <a:rPr lang="ko-KR" altLang="en-US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변환기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43400" y="1391180"/>
            <a:ext cx="33385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포트</a:t>
            </a: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A</a:t>
            </a: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  포트</a:t>
            </a: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C</a:t>
            </a: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  포트</a:t>
            </a: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B</a:t>
            </a: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  포트</a:t>
            </a: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D</a:t>
            </a: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75563" y="1434042"/>
            <a:ext cx="18907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UART </a:t>
            </a: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선택 스위치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223250" y="4356630"/>
            <a:ext cx="15335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Atmega128</a:t>
            </a:r>
            <a:endParaRPr lang="ko-KR" altLang="en-US" sz="1600" b="1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13725" y="3092980"/>
            <a:ext cx="1533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크리스털</a:t>
            </a:r>
            <a:r>
              <a:rPr lang="en-US" altLang="ko-KR" sz="1600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(2</a:t>
            </a: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)</a:t>
            </a:r>
            <a:endParaRPr lang="ko-KR" altLang="en-US" sz="16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283243" y="3501891"/>
            <a:ext cx="1568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누름 스위치</a:t>
            </a: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(2)</a:t>
            </a:r>
            <a:endParaRPr lang="ko-KR" altLang="en-US" sz="16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312150" y="4924007"/>
            <a:ext cx="15128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Dimmer LED</a:t>
            </a:r>
            <a:endParaRPr lang="ko-KR" altLang="en-US" sz="16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78075" y="4120092"/>
            <a:ext cx="1092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부저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20938" y="4750330"/>
            <a:ext cx="92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LED(8)</a:t>
            </a:r>
            <a:endParaRPr lang="ko-KR" altLang="en-US" sz="1600" b="1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78125" y="5163080"/>
            <a:ext cx="1136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전원 </a:t>
            </a: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LED</a:t>
            </a:r>
            <a:endParaRPr lang="ko-KR" altLang="en-US" sz="16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146300" y="3302530"/>
            <a:ext cx="1239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USB-mini</a:t>
            </a:r>
          </a:p>
          <a:p>
            <a:pPr>
              <a:defRPr/>
            </a:pPr>
            <a:r>
              <a:rPr lang="ko-KR" altLang="en-US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커넥터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49775" y="5501217"/>
            <a:ext cx="2573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포트</a:t>
            </a: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E</a:t>
            </a:r>
            <a:r>
              <a:rPr lang="ko-KR" altLang="en-US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   포트</a:t>
            </a: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F</a:t>
            </a:r>
            <a:r>
              <a:rPr lang="ko-KR" altLang="en-US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   포트</a:t>
            </a: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G</a:t>
            </a:r>
            <a:r>
              <a:rPr lang="ko-KR" altLang="en-US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    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226425" y="3991505"/>
            <a:ext cx="14081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>
                <a:latin typeface="Rix고딕 L" panose="02020603020101020101" pitchFamily="18" charset="-127"/>
                <a:ea typeface="Rix고딕 L" panose="02020603020101020101" pitchFamily="18" charset="-127"/>
              </a:rPr>
              <a:t>PIC16F688</a:t>
            </a:r>
            <a:endParaRPr lang="ko-KR" altLang="en-US" sz="1600" b="1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154081" y="2708351"/>
            <a:ext cx="17748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Motor </a:t>
            </a: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커넥터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295848" y="1964576"/>
            <a:ext cx="102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온도센서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056846" y="5268517"/>
            <a:ext cx="1371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광감지센서</a:t>
            </a:r>
            <a:endParaRPr lang="ko-KR" altLang="en-US" sz="16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295900" y="2672292"/>
            <a:ext cx="109538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577138" y="4461405"/>
            <a:ext cx="109537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33975" y="2086505"/>
            <a:ext cx="109538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683250" y="2075392"/>
            <a:ext cx="107950" cy="109538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16650" y="2078567"/>
            <a:ext cx="109538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51638" y="2080155"/>
            <a:ext cx="109537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467475" y="2792942"/>
            <a:ext cx="109538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602538" y="3067580"/>
            <a:ext cx="109537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61163" y="3289830"/>
            <a:ext cx="109537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930900" y="3674005"/>
            <a:ext cx="109538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8938" y="3786717"/>
            <a:ext cx="107950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45388" y="3734330"/>
            <a:ext cx="109537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4238" y="4459817"/>
            <a:ext cx="109537" cy="109538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772275" y="4448705"/>
            <a:ext cx="109538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888038" y="4996392"/>
            <a:ext cx="107950" cy="109538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960938" y="4997980"/>
            <a:ext cx="109537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834188" y="5001155"/>
            <a:ext cx="107950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460875" y="4524905"/>
            <a:ext cx="109538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559300" y="3928005"/>
            <a:ext cx="109538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962775" y="2619905"/>
            <a:ext cx="109538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92588" y="2837392"/>
            <a:ext cx="109537" cy="109538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17963" y="3508905"/>
            <a:ext cx="109537" cy="109537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 rot="10800000">
            <a:off x="3328988" y="2832630"/>
            <a:ext cx="863600" cy="60325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0800000">
            <a:off x="3505200" y="2259542"/>
            <a:ext cx="1878013" cy="45720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6200000" flipV="1">
            <a:off x="4843463" y="1781705"/>
            <a:ext cx="390525" cy="282575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5400000" flipH="1">
            <a:off x="5398294" y="1804724"/>
            <a:ext cx="452437" cy="24765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6200000" flipV="1">
            <a:off x="6016625" y="1905530"/>
            <a:ext cx="471487" cy="33338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 flipH="1" flipV="1">
            <a:off x="6699250" y="1846793"/>
            <a:ext cx="350837" cy="112712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2" idx="7"/>
          </p:cNvCxnSpPr>
          <p:nvPr/>
        </p:nvCxnSpPr>
        <p:spPr>
          <a:xfrm rot="5400000" flipH="1" flipV="1">
            <a:off x="6901657" y="1414198"/>
            <a:ext cx="1054100" cy="1735137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7654925" y="2922210"/>
            <a:ext cx="527504" cy="18347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850145" y="5528204"/>
            <a:ext cx="17732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Motor </a:t>
            </a:r>
            <a:r>
              <a:rPr lang="ko-KR" altLang="en-US" sz="1600" b="1" dirty="0">
                <a:latin typeface="Rix고딕 L" panose="02020603020101020101" pitchFamily="18" charset="-127"/>
                <a:ea typeface="Rix고딕 L" panose="02020603020101020101" pitchFamily="18" charset="-127"/>
              </a:rPr>
              <a:t>드라이버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946900" y="2178580"/>
            <a:ext cx="1335088" cy="52070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4" idx="1"/>
          </p:cNvCxnSpPr>
          <p:nvPr/>
        </p:nvCxnSpPr>
        <p:spPr>
          <a:xfrm flipV="1">
            <a:off x="6756400" y="3261255"/>
            <a:ext cx="1457325" cy="92075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7618413" y="3693055"/>
            <a:ext cx="719137" cy="100012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648575" y="4518555"/>
            <a:ext cx="811213" cy="471487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281863" y="4507442"/>
            <a:ext cx="919162" cy="809625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815138" y="3850217"/>
            <a:ext cx="1466850" cy="293688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026150" y="3729567"/>
            <a:ext cx="2311400" cy="75565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 flipH="1">
            <a:off x="6601619" y="4741599"/>
            <a:ext cx="1095375" cy="630237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6411913" y="5085292"/>
            <a:ext cx="506412" cy="395288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>
            <a:off x="5610225" y="5166255"/>
            <a:ext cx="447675" cy="23495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5400000">
            <a:off x="4772819" y="5282936"/>
            <a:ext cx="446087" cy="3175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0800000" flipV="1">
            <a:off x="3205163" y="4586817"/>
            <a:ext cx="1317625" cy="26670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10800000" flipV="1">
            <a:off x="3778250" y="4212167"/>
            <a:ext cx="3003550" cy="1036638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6770688" y="4159780"/>
            <a:ext cx="107950" cy="10795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rot="10800000" flipV="1">
            <a:off x="2932113" y="3975630"/>
            <a:ext cx="1633537" cy="31750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0800000" flipV="1">
            <a:off x="3205163" y="3554942"/>
            <a:ext cx="857250" cy="28575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616372" y="2639180"/>
            <a:ext cx="174171" cy="1524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766382" y="2555995"/>
            <a:ext cx="527504" cy="18347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8323619" y="2362636"/>
            <a:ext cx="12828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리셋</a:t>
            </a:r>
            <a:r>
              <a:rPr lang="ko-KR" altLang="en-US" sz="1600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스위치</a:t>
            </a:r>
            <a:endParaRPr lang="ko-KR" altLang="en-US" sz="1600" b="1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9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/>
      <p:bldP spid="70" grpId="0" animBg="1"/>
      <p:bldP spid="76" grpId="0" animBg="1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JKIT-128-1 Kit (Cont’d)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73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284118"/>
              </p:ext>
            </p:extLst>
          </p:nvPr>
        </p:nvGraphicFramePr>
        <p:xfrm>
          <a:off x="668739" y="1439334"/>
          <a:ext cx="10947527" cy="455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" name="TextBox 6"/>
          <p:cNvSpPr txBox="1">
            <a:spLocks noChangeArrowheads="1"/>
          </p:cNvSpPr>
          <p:nvPr/>
        </p:nvSpPr>
        <p:spPr bwMode="auto">
          <a:xfrm>
            <a:off x="585788" y="4871196"/>
            <a:ext cx="4862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000">
                <a:solidFill>
                  <a:srgbClr val="FF0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PCB : Printed Circuit Board</a:t>
            </a:r>
          </a:p>
          <a:p>
            <a:pPr>
              <a:buFont typeface="Arial" charset="0"/>
              <a:buChar char="•"/>
            </a:pPr>
            <a:r>
              <a:rPr lang="en-US" altLang="ko-KR" sz="2000">
                <a:solidFill>
                  <a:srgbClr val="FF0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PBA : Printed Board Assembly</a:t>
            </a: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2180664" y="1888157"/>
            <a:ext cx="7328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ATmega128 </a:t>
            </a:r>
            <a:r>
              <a:rPr lang="en-US" altLang="ko-KR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(16Mhz) – </a:t>
            </a:r>
            <a:r>
              <a:rPr lang="ko-KR" altLang="en-US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메인 </a:t>
            </a:r>
            <a:endParaRPr lang="en-US" altLang="ko-KR" sz="2000" dirty="0">
              <a:solidFill>
                <a:srgbClr val="0000FF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PIC16F688 (18.432Mhz) – ISP </a:t>
            </a:r>
            <a:r>
              <a:rPr lang="ko-KR" altLang="en-US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다운로드</a:t>
            </a:r>
            <a:endParaRPr lang="en-US" altLang="ko-KR" sz="2000" dirty="0">
              <a:solidFill>
                <a:srgbClr val="0000FF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4655064" y="4871196"/>
            <a:ext cx="40161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USB </a:t>
            </a:r>
            <a:r>
              <a:rPr lang="ko-KR" altLang="en-US" sz="2000" dirty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케이블</a:t>
            </a:r>
            <a:r>
              <a:rPr lang="en-US" altLang="ko-KR" sz="2000" dirty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(+5V, 500mA)</a:t>
            </a: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6872817" y="1682014"/>
            <a:ext cx="36886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PIC</a:t>
            </a:r>
            <a:r>
              <a:rPr lang="ko-KR" altLang="en-US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이 </a:t>
            </a:r>
            <a:r>
              <a:rPr lang="en-US" altLang="ko-KR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UART</a:t>
            </a:r>
            <a:r>
              <a:rPr lang="ko-KR" altLang="en-US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로 받아</a:t>
            </a:r>
            <a:endParaRPr lang="en-US" altLang="ko-KR" sz="2000" dirty="0">
              <a:solidFill>
                <a:srgbClr val="0000FF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ATmega</a:t>
            </a:r>
            <a:r>
              <a:rPr lang="en-US" altLang="ko-KR" sz="2000" dirty="0" smtClean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ISP </a:t>
            </a:r>
            <a:r>
              <a:rPr lang="ko-KR" altLang="en-US" sz="2000" dirty="0" smtClean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신호로 </a:t>
            </a:r>
            <a:r>
              <a:rPr lang="ko-KR" altLang="en-US" sz="2000" dirty="0">
                <a:solidFill>
                  <a:srgbClr val="0000FF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연결</a:t>
            </a:r>
            <a:endParaRPr lang="en-US" altLang="ko-KR" sz="2000" dirty="0">
              <a:solidFill>
                <a:srgbClr val="0000FF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2" name="TextBox 6"/>
          <p:cNvSpPr txBox="1">
            <a:spLocks noChangeArrowheads="1"/>
          </p:cNvSpPr>
          <p:nvPr/>
        </p:nvSpPr>
        <p:spPr bwMode="auto">
          <a:xfrm>
            <a:off x="9190135" y="4800912"/>
            <a:ext cx="29048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000" b="1" dirty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내부 </a:t>
            </a:r>
            <a:r>
              <a:rPr lang="ko-KR" altLang="en-US" sz="2000" b="1" dirty="0" err="1" smtClean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클록을</a:t>
            </a:r>
            <a:r>
              <a:rPr lang="ko-KR" altLang="en-US" sz="2000" b="1" dirty="0" smtClean="0">
                <a:solidFill>
                  <a:srgbClr val="0080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사용하는 경우는 없어도 되나 보통은 필요</a:t>
            </a:r>
            <a:endParaRPr lang="en-US" altLang="ko-KR" sz="2000" b="1" dirty="0">
              <a:solidFill>
                <a:srgbClr val="008000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3" name="TextBox 11"/>
          <p:cNvSpPr txBox="1">
            <a:spLocks noChangeArrowheads="1"/>
          </p:cNvSpPr>
          <p:nvPr/>
        </p:nvSpPr>
        <p:spPr bwMode="auto">
          <a:xfrm>
            <a:off x="8330773" y="1137481"/>
            <a:ext cx="4461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ISP : In System Programming</a:t>
            </a:r>
          </a:p>
        </p:txBody>
      </p:sp>
    </p:spTree>
    <p:extLst>
      <p:ext uri="{BB962C8B-B14F-4D97-AF65-F5344CB8AC3E}">
        <p14:creationId xmlns:p14="http://schemas.microsoft.com/office/powerpoint/2010/main" val="6573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>
        <p:bldAsOne/>
      </p:bldGraphic>
      <p:bldP spid="74" grpId="0"/>
      <p:bldP spid="79" grpId="0"/>
      <p:bldP spid="80" grpId="0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 환경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73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12646"/>
              </p:ext>
            </p:extLst>
          </p:nvPr>
        </p:nvGraphicFramePr>
        <p:xfrm>
          <a:off x="8275448" y="0"/>
          <a:ext cx="3827841" cy="482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4" name="다이어그램 73"/>
          <p:cNvGraphicFramePr/>
          <p:nvPr>
            <p:extLst>
              <p:ext uri="{D42A27DB-BD31-4B8C-83A1-F6EECF244321}">
                <p14:modId xmlns:p14="http://schemas.microsoft.com/office/powerpoint/2010/main" val="2892344931"/>
              </p:ext>
            </p:extLst>
          </p:nvPr>
        </p:nvGraphicFramePr>
        <p:xfrm>
          <a:off x="8186738" y="2575269"/>
          <a:ext cx="4005262" cy="482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5" name="내용 개체 틀 2"/>
          <p:cNvSpPr>
            <a:spLocks noGrp="1"/>
          </p:cNvSpPr>
          <p:nvPr>
            <p:ph sz="quarter" idx="1"/>
          </p:nvPr>
        </p:nvSpPr>
        <p:spPr>
          <a:xfrm>
            <a:off x="46227" y="1032387"/>
            <a:ext cx="7726173" cy="582561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JKIT-128-1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을 위한 개발환경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en-US" altLang="ko-KR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Atmel Studio 7 IDE</a:t>
            </a:r>
          </a:p>
          <a:p>
            <a:pPr lvl="2"/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ATMEL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사에서 제공하는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통합개발환경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(IDE : Integrated Development Environment)</a:t>
            </a:r>
          </a:p>
          <a:p>
            <a:pPr lvl="2"/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AVR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설계에 필요한 코드 작성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컴파일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다운로드 등 모든 기능을 하나의 소프트웨어로 종합하여 제공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2"/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12"/>
              </a:rPr>
              <a:t>http://www.atmel.com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에서 다운로드 받아 설치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13"/>
              </a:rPr>
              <a:t>https</a:t>
            </a:r>
            <a:r>
              <a:rPr lang="en-US" altLang="ko-KR" sz="2400" dirty="0">
                <a:latin typeface="Rix고딕 L" panose="02020603020101020101" pitchFamily="18" charset="-127"/>
                <a:ea typeface="Rix고딕 L" panose="02020603020101020101" pitchFamily="18" charset="-127"/>
                <a:hlinkClick r:id="rId13"/>
              </a:rPr>
              <a:t>://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13"/>
              </a:rPr>
              <a:t>www.microchip.com/mplab/avr-support/atmel-studio-7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914400" lvl="2" indent="0">
              <a:buNone/>
            </a:pP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en-US" altLang="ko-KR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CP2102</a:t>
            </a:r>
            <a:r>
              <a:rPr lang="ko-KR" altLang="en-US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칩을 위한 </a:t>
            </a:r>
            <a:r>
              <a:rPr lang="en-US" altLang="ko-KR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USB-to-Serial </a:t>
            </a:r>
            <a:r>
              <a:rPr lang="ko-KR" altLang="en-US" b="1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드라이버</a:t>
            </a:r>
            <a:endParaRPr lang="en-US" altLang="ko-KR" b="1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2"/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SILABS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사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(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14"/>
              </a:rPr>
              <a:t>http://www.silabs.com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)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에서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‘CP210x_VCP_Windows.zip’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파일을 다운로드 받아 설치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latin typeface="Rix고딕 L" panose="02020603020101020101" pitchFamily="18" charset="-127"/>
                <a:ea typeface="Rix고딕 L" panose="02020603020101020101" pitchFamily="18" charset="-127"/>
                <a:hlinkClick r:id="rId15"/>
              </a:rPr>
              <a:t>https://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15"/>
              </a:rPr>
              <a:t>www.silabs.com/products/development-tools/software/usb-to-uart-bridge-vcp-drivers</a:t>
            </a:r>
            <a:endParaRPr lang="en-US" altLang="ko-KR" sz="24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914400" lvl="2" indent="0">
              <a:buNone/>
            </a:pP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0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>
        <p:bldAsOne/>
      </p:bldGraphic>
      <p:bldGraphic spid="7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 환경 구축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566738" y="1430338"/>
            <a:ext cx="10787062" cy="4808537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Atmel Studio 7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설치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en-US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Atmel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사의 홈페이지 </a:t>
            </a:r>
            <a:r>
              <a:rPr lang="en-US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(</a:t>
            </a:r>
            <a:r>
              <a:rPr lang="en-US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2"/>
              </a:rPr>
              <a:t>http://www.atmel.com</a:t>
            </a:r>
            <a:r>
              <a:rPr lang="en-US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)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에 접속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ko-KR" altLang="en-US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입력창에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</a:t>
            </a:r>
            <a:r>
              <a:rPr lang="en-US" altLang="ko-KR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atmel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studio”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를 입력하고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</a:t>
            </a:r>
            <a:r>
              <a:rPr lang="en-US" altLang="ko-KR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atmel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studio 7”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을 찾아 순서에 따라 설치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–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작업 중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“Visual Studio”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설치가 나타나면 이것도 설치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최종적으로 반딧불 아이콘이 바탕화면에 만들어 지면 성공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50" y="4293176"/>
            <a:ext cx="508900" cy="59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4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 환경 구축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계속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566737" y="1430338"/>
            <a:ext cx="11506729" cy="4808537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CP2102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드라이버 설치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SILAB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사의 홈페이지 </a:t>
            </a:r>
            <a:r>
              <a:rPr lang="en-US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(</a:t>
            </a:r>
            <a:r>
              <a:rPr lang="en-US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2"/>
              </a:rPr>
              <a:t>http://www.silabs.com</a:t>
            </a:r>
            <a:r>
              <a:rPr lang="en-US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)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에 접속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[search]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창에서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“*VCP“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로 검색하여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</a:t>
            </a:r>
            <a:r>
              <a:rPr lang="en-US" altLang="ko-KR" b="1" dirty="0">
                <a:latin typeface="Rix고딕 L" panose="02020603020101020101" pitchFamily="18" charset="-127"/>
                <a:ea typeface="Rix고딕 L" panose="02020603020101020101" pitchFamily="18" charset="-127"/>
                <a:hlinkClick r:id="rId3"/>
              </a:rPr>
              <a:t>USB to UART Bridge VCP Drivers | Silicon </a:t>
            </a:r>
            <a:r>
              <a:rPr lang="en-US" altLang="ko-KR" b="1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3"/>
              </a:rPr>
              <a:t>Labs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]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를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클릭하고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  <a:hlinkClick r:id="rId4"/>
              </a:rPr>
              <a:t>Download VCP (5.3 MB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hlinkClick r:id="rId4"/>
              </a:rPr>
              <a:t>)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]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를 클릭하여</a:t>
            </a:r>
            <a:r>
              <a:rPr lang="en-US" altLang="ko-KR" dirty="0">
                <a:latin typeface="Rix고딕 L" panose="02020603020101020101" pitchFamily="18" charset="-127"/>
                <a:ea typeface="Rix고딕 L" panose="02020603020101020101" pitchFamily="18" charset="-127"/>
              </a:rPr>
              <a:t> “CP210x_Windows_Drivers.zip“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다운로드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/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다운로드 받은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“CP210x_Window_Drivers.zip“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의 압축을 풀고 설치 프로그램을 실행하여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“CP2102 VCP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드라이버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”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설치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2"/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바탕화면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[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컴퓨터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]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오른쪽 마우스를 클릭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 [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속성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]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을 클릭하여 운영체제 확인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  <a:sym typeface="Wingdings" pitchFamily="2" charset="2"/>
            </a:endParaRPr>
          </a:p>
          <a:p>
            <a:pPr lvl="3"/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64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비트 운영체제이면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“CP210xVCPInstaller_x64.exe”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실행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3"/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32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비트 운영체제이면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“CP210xVCPInstaller_x86.exe” 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실행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7201215" y="6370756"/>
            <a:ext cx="4872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*VCP : Virtual COM (Communication) Port</a:t>
            </a:r>
            <a:endParaRPr lang="en-US" altLang="ko-KR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016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 환경 구축 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계속</a:t>
            </a:r>
            <a:r>
              <a:rPr lang="en-US" altLang="ko-KR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66737" y="1430338"/>
            <a:ext cx="9474729" cy="4808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호스트 </a:t>
            </a:r>
            <a:r>
              <a:rPr lang="en-US" altLang="ko-KR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PC</a:t>
            </a:r>
            <a:r>
              <a:rPr lang="ko-KR" altLang="en-US" sz="24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와 실습 키트의 연결</a:t>
            </a:r>
            <a:endParaRPr lang="en-US" altLang="ko-KR" sz="2400" dirty="0" smtClean="0"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lvl="1">
              <a:defRPr/>
            </a:pP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USB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케이블을 이용하여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JKIT-128-1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과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PC(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노트북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)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 연결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전원 공급 패스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(USB2.0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규격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= +5V, 500mA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제공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)</a:t>
            </a:r>
          </a:p>
          <a:p>
            <a:pPr lvl="1">
              <a:defRPr/>
            </a:pP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ISP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다운로드 패스 제공 효과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추후 </a:t>
            </a:r>
            <a:r>
              <a:rPr lang="en-US" altLang="ko-KR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UART </a:t>
            </a:r>
            <a:r>
              <a:rPr lang="ko-KR" altLang="en-US" dirty="0" smtClean="0">
                <a:latin typeface="Rix고딕 L" panose="02020603020101020101" pitchFamily="18" charset="-127"/>
                <a:ea typeface="Rix고딕 L" panose="02020603020101020101" pitchFamily="18" charset="-127"/>
                <a:sym typeface="Wingdings" pitchFamily="2" charset="2"/>
              </a:rPr>
              <a:t>포트로도 사용</a:t>
            </a:r>
            <a:endParaRPr lang="en-US" altLang="ko-KR" dirty="0" smtClean="0">
              <a:latin typeface="Rix고딕 L" panose="02020603020101020101" pitchFamily="18" charset="-127"/>
              <a:ea typeface="Rix고딕 L" panose="02020603020101020101" pitchFamily="18" charset="-127"/>
              <a:sym typeface="Wingdings" pitchFamily="2" charset="2"/>
            </a:endParaRPr>
          </a:p>
        </p:txBody>
      </p:sp>
      <p:pic>
        <p:nvPicPr>
          <p:cNvPr id="4" name="그림 18" descr="IMG_038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1" y="2835650"/>
            <a:ext cx="5104870" cy="38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643</Words>
  <Application>Microsoft Office PowerPoint</Application>
  <PresentationFormat>와이드스크린</PresentationFormat>
  <Paragraphs>117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Wingdings</vt:lpstr>
      <vt:lpstr>Rix고딕 L</vt:lpstr>
      <vt:lpstr>맑은 고딕</vt:lpstr>
      <vt:lpstr>Rix고딕 B</vt:lpstr>
      <vt:lpstr>Arial</vt:lpstr>
      <vt:lpstr>Rix고딕 M</vt:lpstr>
      <vt:lpstr>Office 테마</vt:lpstr>
      <vt:lpstr>개발환경 구축 for ATmega128</vt:lpstr>
      <vt:lpstr>목차</vt:lpstr>
      <vt:lpstr>실습 키트 확인</vt:lpstr>
      <vt:lpstr>JKIT-128-1 Kit</vt:lpstr>
      <vt:lpstr>JKIT-128-1 Kit (Cont’d)</vt:lpstr>
      <vt:lpstr>개발 환경</vt:lpstr>
      <vt:lpstr>개발 환경 구축</vt:lpstr>
      <vt:lpstr>개발 환경 구축 (계속)</vt:lpstr>
      <vt:lpstr>개발 환경 구축 (계속)</vt:lpstr>
      <vt:lpstr>IDE Test</vt:lpstr>
      <vt:lpstr>IDE Test (Cont’d)</vt:lpstr>
      <vt:lpstr>IDE Test (Cont’d)</vt:lpstr>
      <vt:lpstr>IDE Test (Cont’d)</vt:lpstr>
      <vt:lpstr>IDE Test (Cont’d)</vt:lpstr>
      <vt:lpstr>IDE Test (Cont’d)</vt:lpstr>
      <vt:lpstr>IDE Test (Cont’d)</vt:lpstr>
      <vt:lpstr>IDE Test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거스름돈</dc:title>
  <dc:creator>HJKim</dc:creator>
  <cp:lastModifiedBy>Miri</cp:lastModifiedBy>
  <cp:revision>249</cp:revision>
  <cp:lastPrinted>2018-03-27T01:39:22Z</cp:lastPrinted>
  <dcterms:created xsi:type="dcterms:W3CDTF">2017-04-26T08:28:57Z</dcterms:created>
  <dcterms:modified xsi:type="dcterms:W3CDTF">2019-04-23T00:52:09Z</dcterms:modified>
</cp:coreProperties>
</file>