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2"/>
  </p:normalViewPr>
  <p:slideViewPr>
    <p:cSldViewPr snapToGrid="0" snapToObjects="1">
      <p:cViewPr varScale="1">
        <p:scale>
          <a:sx n="55" d="100"/>
          <a:sy n="55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2153-E992-6347-B6FE-72870C48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BCB3C-4120-E440-83C9-E8364DB1C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DA3-F12D-704A-B64D-C0063D8B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6D11-BDBD-9B41-BF99-09D7113C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BF17-5FE9-0141-A256-96FFC9B2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72D7-F9F2-734B-8308-EAEFEE51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CA63-DE02-3642-9899-31666360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25EC-9A7C-1E44-A387-A57CCC0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66E6-60E8-6845-BAB3-9C0F7FA4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7FA6-E6DF-1544-B33B-E4DC9D4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47CA7-10B1-0B4B-80DD-2A113C941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84C4-4CCF-404E-AE5B-E12309F8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CC51-2C7F-1C47-8194-3E6B4474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D9BF-5F29-AC4D-8DE5-BF485E3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8A66-3A98-AC44-B340-239A219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877D-8DC1-2D4E-9B0D-8D448472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F35D-B846-2340-97A9-BBE99B42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912F-97F5-E342-9AA5-E9AA7DA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A1A5-2268-DD4F-90EA-024C361D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7F54-DF59-6D42-97B5-273C733C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E0F-6517-A647-B1ED-4C69A1E5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EEA9-C45F-DC49-9A1A-6EDA1A8B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48E6-E6AB-4A45-9BAF-39612C9F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39A1-FF92-B346-804E-99579167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3AF9-A803-E048-BAC6-4D5DD671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086-BCEE-314A-BA7B-802A961C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0FC3-64A5-F04A-9AFD-8B44F355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5148-9514-4B42-88F2-DC508900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48E02-61D2-B345-9588-2F97511C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BD54-CEDD-8645-A123-511CF91D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9E66-FE03-7E44-8DBC-4D421723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1AD8-6FC0-0A40-8B5A-232F0C44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6F4C-8789-9B46-8103-ABC2EC85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0ACA-1F7D-FF4D-B257-AD347A7A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06BA0-3D99-8641-9441-6B78C2450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4BA59-7CB5-8046-8C4B-C6B5CA7F9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08EB-E418-9F46-AC8E-FEEA5BBC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AE891-F884-F24F-8FD2-5FE3F5DA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C0865-F8D1-014B-AF8B-5124C465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3D4A-0C53-A64D-B3C9-B9B6B13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A193B-25BB-CF41-A0B5-5EB201D3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C63B-C2A1-964C-A7AD-1973C3CC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BB2D-4D2B-364E-AE0D-D8389390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8022-0762-CE44-B173-583E1568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2C725-37A8-1F45-B11B-33F03844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13319-C8A3-0A4B-8530-77ECBA4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D7E9-CBB2-E74D-B8CB-880B2BEF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D91F-BE8E-304D-96D4-F95770AE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169FF-E8E2-464A-AB3D-03F0FF99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8C69-8ED6-BB4B-8509-C0A279E5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BA70-80CA-E142-B609-97FBCA3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68752-7EB6-A34B-A61F-B5EF5080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6D26-4AC7-9145-92A3-50BEE6A4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529CD-3F50-614A-9344-2329522D8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C1D0-07CC-DF47-9897-F764B647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F5C79-A9D4-E247-9D74-6194044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46C0-B189-2743-A089-0EE2541D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D203-87D0-9B4F-9EBB-FDA4FCBF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BE7B8-94EF-6742-828D-014410FC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B7E6-A801-FA41-902F-DDBADA82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759B-6C48-AE45-A730-F3395C7B1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D944-BBF4-BA4A-A728-888D6DC8D7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71E-62DB-B648-AD97-915DA425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9A8C-A6F6-1B4F-AFC0-F5B79274A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8827-15C8-0C4A-83F1-42C55C739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LATIHAN SOAL-SOAL</a:t>
            </a:r>
            <a:br>
              <a:rPr lang="en-US" dirty="0"/>
            </a:br>
            <a:r>
              <a:rPr lang="en-US" dirty="0"/>
              <a:t>STI (KOMPUTER)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A26BB-C32A-9B45-88EF-30E9F2AA4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D497-599E-1841-B756-31A1D19F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831"/>
            <a:ext cx="10515600" cy="5450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1. </a:t>
            </a:r>
            <a:r>
              <a:rPr lang="en-GB" b="1" dirty="0" err="1"/>
              <a:t>Perangkat</a:t>
            </a:r>
            <a:r>
              <a:rPr lang="en-GB" b="1" dirty="0"/>
              <a:t> </a:t>
            </a:r>
            <a:r>
              <a:rPr lang="en-GB" b="1" dirty="0" err="1"/>
              <a:t>Penyimpanan</a:t>
            </a:r>
            <a:r>
              <a:rPr lang="en-GB" b="1" dirty="0"/>
              <a:t> </a:t>
            </a:r>
            <a:r>
              <a:rPr lang="en-GB" b="1" dirty="0" err="1"/>
              <a:t>Eksternal</a:t>
            </a:r>
            <a:r>
              <a:rPr lang="en-GB" b="1" dirty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a.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eksternal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Berikan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eksternal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2. RAM </a:t>
            </a:r>
            <a:r>
              <a:rPr lang="en-GB" b="1" dirty="0" err="1"/>
              <a:t>dan</a:t>
            </a:r>
            <a:r>
              <a:rPr lang="en-GB" b="1" dirty="0"/>
              <a:t> ROM: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a.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perbedaan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RAM (Random Access Memory) </a:t>
            </a:r>
            <a:r>
              <a:rPr lang="en-GB" dirty="0" err="1"/>
              <a:t>dan</a:t>
            </a:r>
            <a:r>
              <a:rPr lang="en-GB" dirty="0"/>
              <a:t> ROM (Read-Only Memory)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Mengapa</a:t>
            </a:r>
            <a:r>
              <a:rPr lang="en-GB" dirty="0"/>
              <a:t> RAM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"</a:t>
            </a:r>
            <a:r>
              <a:rPr lang="en-GB" dirty="0" err="1"/>
              <a:t>memori</a:t>
            </a:r>
            <a:r>
              <a:rPr lang="en-GB" dirty="0"/>
              <a:t> </a:t>
            </a:r>
            <a:r>
              <a:rPr lang="en-GB" dirty="0" err="1"/>
              <a:t>volatil</a:t>
            </a:r>
            <a:r>
              <a:rPr lang="en-GB" dirty="0"/>
              <a:t>"?</a:t>
            </a:r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dirty="0" err="1"/>
              <a:t>Buatkan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yang </a:t>
            </a:r>
            <a:r>
              <a:rPr lang="en-GB" dirty="0" err="1"/>
              <a:t>diperlukan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:</a:t>
            </a:r>
          </a:p>
          <a:p>
            <a:pPr marL="514350" indent="-514350">
              <a:buAutoNum type="alphaLcPeriod"/>
            </a:pPr>
            <a:r>
              <a:rPr lang="en-GB" dirty="0" err="1"/>
              <a:t>Pembentukan</a:t>
            </a:r>
            <a:r>
              <a:rPr lang="en-GB" dirty="0"/>
              <a:t> </a:t>
            </a:r>
          </a:p>
          <a:p>
            <a:pPr marL="514350" indent="-514350">
              <a:buAutoNum type="alphaLcPeriod"/>
            </a:pPr>
            <a:r>
              <a:rPr lang="en-GB" dirty="0" err="1"/>
              <a:t>Penyimpanan</a:t>
            </a:r>
            <a:r>
              <a:rPr lang="en-GB" dirty="0"/>
              <a:t> </a:t>
            </a:r>
          </a:p>
          <a:p>
            <a:pPr marL="514350" indent="-514350">
              <a:buAutoNum type="alphaLcPeriod"/>
            </a:pPr>
            <a:r>
              <a:rPr lang="en-GB" dirty="0" err="1"/>
              <a:t>Penyebaran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Dari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/>
              <a:t>informasi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SOAL-SOAL STI (KOMPUTER)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SOAL-SOAL STI (KOMPUTER) </dc:title>
  <dc:creator>Microsoft Office User</dc:creator>
  <cp:lastModifiedBy>Microsoft Office User</cp:lastModifiedBy>
  <cp:revision>1</cp:revision>
  <dcterms:created xsi:type="dcterms:W3CDTF">2023-09-18T04:42:08Z</dcterms:created>
  <dcterms:modified xsi:type="dcterms:W3CDTF">2023-09-18T04:46:40Z</dcterms:modified>
</cp:coreProperties>
</file>