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30C7D-57BF-4489-99B4-B8F4178304D5}" v="8" dt="2022-06-21T00:40:41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ehi akihiro" userId="7a8dd5c45ffd234a" providerId="LiveId" clId="{04A30C7D-57BF-4489-99B4-B8F4178304D5}"/>
    <pc:docChg chg="undo custSel addSld modSld">
      <pc:chgData name="takehi akihiro" userId="7a8dd5c45ffd234a" providerId="LiveId" clId="{04A30C7D-57BF-4489-99B4-B8F4178304D5}" dt="2022-06-21T00:40:45.114" v="379" actId="20577"/>
      <pc:docMkLst>
        <pc:docMk/>
      </pc:docMkLst>
      <pc:sldChg chg="modSp mod">
        <pc:chgData name="takehi akihiro" userId="7a8dd5c45ffd234a" providerId="LiveId" clId="{04A30C7D-57BF-4489-99B4-B8F4178304D5}" dt="2022-06-21T00:34:44.367" v="131" actId="20577"/>
        <pc:sldMkLst>
          <pc:docMk/>
          <pc:sldMk cId="79133352" sldId="256"/>
        </pc:sldMkLst>
        <pc:spChg chg="mod">
          <ac:chgData name="takehi akihiro" userId="7a8dd5c45ffd234a" providerId="LiveId" clId="{04A30C7D-57BF-4489-99B4-B8F4178304D5}" dt="2022-06-21T00:34:35.832" v="112" actId="20577"/>
          <ac:spMkLst>
            <pc:docMk/>
            <pc:sldMk cId="79133352" sldId="256"/>
            <ac:spMk id="2" creationId="{20759A7E-08C1-4BE7-4E71-2B1E9B916581}"/>
          </ac:spMkLst>
        </pc:spChg>
        <pc:spChg chg="mod">
          <ac:chgData name="takehi akihiro" userId="7a8dd5c45ffd234a" providerId="LiveId" clId="{04A30C7D-57BF-4489-99B4-B8F4178304D5}" dt="2022-06-21T00:34:44.367" v="131" actId="20577"/>
          <ac:spMkLst>
            <pc:docMk/>
            <pc:sldMk cId="79133352" sldId="256"/>
            <ac:spMk id="3" creationId="{284F3FE3-E5F0-8FFC-A9AD-BF4D73FE6007}"/>
          </ac:spMkLst>
        </pc:spChg>
      </pc:sldChg>
      <pc:sldChg chg="addSp delSp modSp mod">
        <pc:chgData name="takehi akihiro" userId="7a8dd5c45ffd234a" providerId="LiveId" clId="{04A30C7D-57BF-4489-99B4-B8F4178304D5}" dt="2022-06-21T00:37:46.833" v="243" actId="20577"/>
        <pc:sldMkLst>
          <pc:docMk/>
          <pc:sldMk cId="4010945355" sldId="257"/>
        </pc:sldMkLst>
        <pc:spChg chg="add mod">
          <ac:chgData name="takehi akihiro" userId="7a8dd5c45ffd234a" providerId="LiveId" clId="{04A30C7D-57BF-4489-99B4-B8F4178304D5}" dt="2022-06-21T00:36:42.894" v="165" actId="571"/>
          <ac:spMkLst>
            <pc:docMk/>
            <pc:sldMk cId="4010945355" sldId="257"/>
            <ac:spMk id="51" creationId="{35D45D3B-0C1C-56A1-999D-5F13F943E29A}"/>
          </ac:spMkLst>
        </pc:spChg>
        <pc:spChg chg="add mod">
          <ac:chgData name="takehi akihiro" userId="7a8dd5c45ffd234a" providerId="LiveId" clId="{04A30C7D-57BF-4489-99B4-B8F4178304D5}" dt="2022-06-21T00:37:46.833" v="243" actId="20577"/>
          <ac:spMkLst>
            <pc:docMk/>
            <pc:sldMk cId="4010945355" sldId="257"/>
            <ac:spMk id="52" creationId="{2904C65C-8312-3E73-1C19-F1BD5C1F9044}"/>
          </ac:spMkLst>
        </pc:spChg>
        <pc:spChg chg="mod">
          <ac:chgData name="takehi akihiro" userId="7a8dd5c45ffd234a" providerId="LiveId" clId="{04A30C7D-57BF-4489-99B4-B8F4178304D5}" dt="2022-06-21T00:37:13.445" v="227" actId="1076"/>
          <ac:spMkLst>
            <pc:docMk/>
            <pc:sldMk cId="4010945355" sldId="257"/>
            <ac:spMk id="57" creationId="{8ED92521-1ACD-0B80-D053-6F8C604DB593}"/>
          </ac:spMkLst>
        </pc:spChg>
        <pc:spChg chg="mod">
          <ac:chgData name="takehi akihiro" userId="7a8dd5c45ffd234a" providerId="LiveId" clId="{04A30C7D-57BF-4489-99B4-B8F4178304D5}" dt="2022-06-21T00:36:47.477" v="166" actId="1076"/>
          <ac:spMkLst>
            <pc:docMk/>
            <pc:sldMk cId="4010945355" sldId="257"/>
            <ac:spMk id="58" creationId="{C97AA587-67D0-CA4B-06FF-820CA5F7A5C0}"/>
          </ac:spMkLst>
        </pc:spChg>
        <pc:spChg chg="del">
          <ac:chgData name="takehi akihiro" userId="7a8dd5c45ffd234a" providerId="LiveId" clId="{04A30C7D-57BF-4489-99B4-B8F4178304D5}" dt="2022-06-21T00:36:37.113" v="164" actId="478"/>
          <ac:spMkLst>
            <pc:docMk/>
            <pc:sldMk cId="4010945355" sldId="257"/>
            <ac:spMk id="67" creationId="{42916C52-3B3E-2310-5B1F-63514D2486E7}"/>
          </ac:spMkLst>
        </pc:spChg>
        <pc:cxnChg chg="add mod">
          <ac:chgData name="takehi akihiro" userId="7a8dd5c45ffd234a" providerId="LiveId" clId="{04A30C7D-57BF-4489-99B4-B8F4178304D5}" dt="2022-06-21T00:37:33.598" v="230" actId="14100"/>
          <ac:cxnSpMkLst>
            <pc:docMk/>
            <pc:sldMk cId="4010945355" sldId="257"/>
            <ac:cxnSpMk id="53" creationId="{7D710753-8FB3-675A-D4F4-6C6E149C361E}"/>
          </ac:cxnSpMkLst>
        </pc:cxnChg>
      </pc:sldChg>
      <pc:sldChg chg="addSp delSp modSp add mod">
        <pc:chgData name="takehi akihiro" userId="7a8dd5c45ffd234a" providerId="LiveId" clId="{04A30C7D-57BF-4489-99B4-B8F4178304D5}" dt="2022-06-21T00:40:45.114" v="379" actId="20577"/>
        <pc:sldMkLst>
          <pc:docMk/>
          <pc:sldMk cId="4017716330" sldId="258"/>
        </pc:sldMkLst>
        <pc:spChg chg="mod">
          <ac:chgData name="takehi akihiro" userId="7a8dd5c45ffd234a" providerId="LiveId" clId="{04A30C7D-57BF-4489-99B4-B8F4178304D5}" dt="2022-06-21T00:28:34.568" v="11" actId="20577"/>
          <ac:spMkLst>
            <pc:docMk/>
            <pc:sldMk cId="4017716330" sldId="258"/>
            <ac:spMk id="2" creationId="{C1E1556A-C876-CD68-203C-05036D0ADED5}"/>
          </ac:spMkLst>
        </pc:spChg>
        <pc:spChg chg="mod">
          <ac:chgData name="takehi akihiro" userId="7a8dd5c45ffd234a" providerId="LiveId" clId="{04A30C7D-57BF-4489-99B4-B8F4178304D5}" dt="2022-06-21T00:29:37.318" v="21" actId="1076"/>
          <ac:spMkLst>
            <pc:docMk/>
            <pc:sldMk cId="4017716330" sldId="258"/>
            <ac:spMk id="36" creationId="{6E475BF6-60E8-5CD1-EADD-C96187930A7B}"/>
          </ac:spMkLst>
        </pc:spChg>
        <pc:spChg chg="mod">
          <ac:chgData name="takehi akihiro" userId="7a8dd5c45ffd234a" providerId="LiveId" clId="{04A30C7D-57BF-4489-99B4-B8F4178304D5}" dt="2022-06-21T00:29:37.318" v="21" actId="1076"/>
          <ac:spMkLst>
            <pc:docMk/>
            <pc:sldMk cId="4017716330" sldId="258"/>
            <ac:spMk id="37" creationId="{7FB3AF22-DE82-03DD-2E23-A5CF48EBFCE0}"/>
          </ac:spMkLst>
        </pc:spChg>
        <pc:spChg chg="mod">
          <ac:chgData name="takehi akihiro" userId="7a8dd5c45ffd234a" providerId="LiveId" clId="{04A30C7D-57BF-4489-99B4-B8F4178304D5}" dt="2022-06-21T00:29:37.318" v="21" actId="1076"/>
          <ac:spMkLst>
            <pc:docMk/>
            <pc:sldMk cId="4017716330" sldId="258"/>
            <ac:spMk id="38" creationId="{8D4C685E-3D8C-5709-6E5C-5A891EDACDE0}"/>
          </ac:spMkLst>
        </pc:spChg>
        <pc:spChg chg="mod">
          <ac:chgData name="takehi akihiro" userId="7a8dd5c45ffd234a" providerId="LiveId" clId="{04A30C7D-57BF-4489-99B4-B8F4178304D5}" dt="2022-06-21T00:29:37.318" v="21" actId="1076"/>
          <ac:spMkLst>
            <pc:docMk/>
            <pc:sldMk cId="4017716330" sldId="258"/>
            <ac:spMk id="43" creationId="{1AD9F868-0C7D-DDCE-25C3-6EBAE488CC47}"/>
          </ac:spMkLst>
        </pc:spChg>
        <pc:spChg chg="mod">
          <ac:chgData name="takehi akihiro" userId="7a8dd5c45ffd234a" providerId="LiveId" clId="{04A30C7D-57BF-4489-99B4-B8F4178304D5}" dt="2022-06-21T00:29:37.318" v="21" actId="1076"/>
          <ac:spMkLst>
            <pc:docMk/>
            <pc:sldMk cId="4017716330" sldId="258"/>
            <ac:spMk id="44" creationId="{33BC05D7-7EAF-5B6F-2589-C8006EA09939}"/>
          </ac:spMkLst>
        </pc:spChg>
        <pc:spChg chg="mod">
          <ac:chgData name="takehi akihiro" userId="7a8dd5c45ffd234a" providerId="LiveId" clId="{04A30C7D-57BF-4489-99B4-B8F4178304D5}" dt="2022-06-21T00:29:37.318" v="21" actId="1076"/>
          <ac:spMkLst>
            <pc:docMk/>
            <pc:sldMk cId="4017716330" sldId="258"/>
            <ac:spMk id="45" creationId="{875DDFE4-434E-CB50-2E24-7790F1D9196E}"/>
          </ac:spMkLst>
        </pc:spChg>
        <pc:spChg chg="mod">
          <ac:chgData name="takehi akihiro" userId="7a8dd5c45ffd234a" providerId="LiveId" clId="{04A30C7D-57BF-4489-99B4-B8F4178304D5}" dt="2022-06-21T00:30:11.229" v="27" actId="1076"/>
          <ac:spMkLst>
            <pc:docMk/>
            <pc:sldMk cId="4017716330" sldId="258"/>
            <ac:spMk id="47" creationId="{970B503B-664E-3E16-CC38-9D4F66C71EE8}"/>
          </ac:spMkLst>
        </pc:spChg>
        <pc:spChg chg="mod">
          <ac:chgData name="takehi akihiro" userId="7a8dd5c45ffd234a" providerId="LiveId" clId="{04A30C7D-57BF-4489-99B4-B8F4178304D5}" dt="2022-06-21T00:29:54.957" v="24" actId="1076"/>
          <ac:spMkLst>
            <pc:docMk/>
            <pc:sldMk cId="4017716330" sldId="258"/>
            <ac:spMk id="48" creationId="{C6A8A70B-E00F-D0EE-3386-B60F5B97E663}"/>
          </ac:spMkLst>
        </pc:spChg>
        <pc:spChg chg="mod">
          <ac:chgData name="takehi akihiro" userId="7a8dd5c45ffd234a" providerId="LiveId" clId="{04A30C7D-57BF-4489-99B4-B8F4178304D5}" dt="2022-06-21T00:30:07.181" v="26" actId="1076"/>
          <ac:spMkLst>
            <pc:docMk/>
            <pc:sldMk cId="4017716330" sldId="258"/>
            <ac:spMk id="49" creationId="{5E409073-D830-3510-3992-445C0E90B322}"/>
          </ac:spMkLst>
        </pc:spChg>
        <pc:spChg chg="add mod">
          <ac:chgData name="takehi akihiro" userId="7a8dd5c45ffd234a" providerId="LiveId" clId="{04A30C7D-57BF-4489-99B4-B8F4178304D5}" dt="2022-06-21T00:40:20.922" v="360" actId="20577"/>
          <ac:spMkLst>
            <pc:docMk/>
            <pc:sldMk cId="4017716330" sldId="258"/>
            <ac:spMk id="51" creationId="{3EFFC2CB-A5A1-03E8-C94C-00671BF537A5}"/>
          </ac:spMkLst>
        </pc:spChg>
        <pc:spChg chg="add mod">
          <ac:chgData name="takehi akihiro" userId="7a8dd5c45ffd234a" providerId="LiveId" clId="{04A30C7D-57BF-4489-99B4-B8F4178304D5}" dt="2022-06-21T00:40:37.175" v="367" actId="571"/>
          <ac:spMkLst>
            <pc:docMk/>
            <pc:sldMk cId="4017716330" sldId="258"/>
            <ac:spMk id="52" creationId="{DC99E744-BEE6-3FD1-3670-400762066EA5}"/>
          </ac:spMkLst>
        </pc:spChg>
        <pc:spChg chg="add mod">
          <ac:chgData name="takehi akihiro" userId="7a8dd5c45ffd234a" providerId="LiveId" clId="{04A30C7D-57BF-4489-99B4-B8F4178304D5}" dt="2022-06-21T00:40:45.114" v="379" actId="20577"/>
          <ac:spMkLst>
            <pc:docMk/>
            <pc:sldMk cId="4017716330" sldId="258"/>
            <ac:spMk id="53" creationId="{3A28637B-D4A9-28C1-DA81-46BAD1D065C6}"/>
          </ac:spMkLst>
        </pc:spChg>
        <pc:spChg chg="mod">
          <ac:chgData name="takehi akihiro" userId="7a8dd5c45ffd234a" providerId="LiveId" clId="{04A30C7D-57BF-4489-99B4-B8F4178304D5}" dt="2022-06-21T00:30:28.909" v="31" actId="14100"/>
          <ac:spMkLst>
            <pc:docMk/>
            <pc:sldMk cId="4017716330" sldId="258"/>
            <ac:spMk id="54" creationId="{2C02FFC0-486E-D84D-BD0B-A379137CBDEF}"/>
          </ac:spMkLst>
        </pc:spChg>
        <pc:spChg chg="add del mod">
          <ac:chgData name="takehi akihiro" userId="7a8dd5c45ffd234a" providerId="LiveId" clId="{04A30C7D-57BF-4489-99B4-B8F4178304D5}" dt="2022-06-21T00:34:14.352" v="68" actId="478"/>
          <ac:spMkLst>
            <pc:docMk/>
            <pc:sldMk cId="4017716330" sldId="258"/>
            <ac:spMk id="55" creationId="{84ADD19C-4FF1-05A6-FB38-F548B829956D}"/>
          </ac:spMkLst>
        </pc:spChg>
        <pc:spChg chg="mod">
          <ac:chgData name="takehi akihiro" userId="7a8dd5c45ffd234a" providerId="LiveId" clId="{04A30C7D-57BF-4489-99B4-B8F4178304D5}" dt="2022-06-21T00:40:10.441" v="346" actId="1076"/>
          <ac:spMkLst>
            <pc:docMk/>
            <pc:sldMk cId="4017716330" sldId="258"/>
            <ac:spMk id="57" creationId="{8ED92521-1ACD-0B80-D053-6F8C604DB593}"/>
          </ac:spMkLst>
        </pc:spChg>
        <pc:spChg chg="mod">
          <ac:chgData name="takehi akihiro" userId="7a8dd5c45ffd234a" providerId="LiveId" clId="{04A30C7D-57BF-4489-99B4-B8F4178304D5}" dt="2022-06-21T00:40:32.517" v="366" actId="1076"/>
          <ac:spMkLst>
            <pc:docMk/>
            <pc:sldMk cId="4017716330" sldId="258"/>
            <ac:spMk id="58" creationId="{C97AA587-67D0-CA4B-06FF-820CA5F7A5C0}"/>
          </ac:spMkLst>
        </pc:spChg>
        <pc:spChg chg="del">
          <ac:chgData name="takehi akihiro" userId="7a8dd5c45ffd234a" providerId="LiveId" clId="{04A30C7D-57BF-4489-99B4-B8F4178304D5}" dt="2022-06-21T00:39:22" v="314" actId="478"/>
          <ac:spMkLst>
            <pc:docMk/>
            <pc:sldMk cId="4017716330" sldId="258"/>
            <ac:spMk id="67" creationId="{42916C52-3B3E-2310-5B1F-63514D2486E7}"/>
          </ac:spMkLst>
        </pc:spChg>
        <pc:cxnChg chg="mod">
          <ac:chgData name="takehi akihiro" userId="7a8dd5c45ffd234a" providerId="LiveId" clId="{04A30C7D-57BF-4489-99B4-B8F4178304D5}" dt="2022-06-21T00:29:41.614" v="22" actId="14100"/>
          <ac:cxnSpMkLst>
            <pc:docMk/>
            <pc:sldMk cId="4017716330" sldId="258"/>
            <ac:cxnSpMk id="39" creationId="{927B1978-5D94-D7FC-1469-B69465313DB2}"/>
          </ac:cxnSpMkLst>
        </pc:cxnChg>
        <pc:cxnChg chg="mod">
          <ac:chgData name="takehi akihiro" userId="7a8dd5c45ffd234a" providerId="LiveId" clId="{04A30C7D-57BF-4489-99B4-B8F4178304D5}" dt="2022-06-21T00:29:37.318" v="21" actId="1076"/>
          <ac:cxnSpMkLst>
            <pc:docMk/>
            <pc:sldMk cId="4017716330" sldId="258"/>
            <ac:cxnSpMk id="40" creationId="{5E6DB1D8-B7AD-E67A-AC5B-6D7079B625E7}"/>
          </ac:cxnSpMkLst>
        </pc:cxnChg>
        <pc:cxnChg chg="mod">
          <ac:chgData name="takehi akihiro" userId="7a8dd5c45ffd234a" providerId="LiveId" clId="{04A30C7D-57BF-4489-99B4-B8F4178304D5}" dt="2022-06-21T00:29:37.318" v="21" actId="1076"/>
          <ac:cxnSpMkLst>
            <pc:docMk/>
            <pc:sldMk cId="4017716330" sldId="258"/>
            <ac:cxnSpMk id="41" creationId="{ACAF4C2A-800F-28B8-361C-02CEC21F3E45}"/>
          </ac:cxnSpMkLst>
        </pc:cxnChg>
        <pc:cxnChg chg="mod">
          <ac:chgData name="takehi akihiro" userId="7a8dd5c45ffd234a" providerId="LiveId" clId="{04A30C7D-57BF-4489-99B4-B8F4178304D5}" dt="2022-06-21T00:30:00.838" v="25" actId="14100"/>
          <ac:cxnSpMkLst>
            <pc:docMk/>
            <pc:sldMk cId="4017716330" sldId="258"/>
            <ac:cxnSpMk id="46" creationId="{1E728BDF-121B-F475-22E8-CDF12017BB3E}"/>
          </ac:cxnSpMkLst>
        </pc:cxnChg>
        <pc:cxnChg chg="mod">
          <ac:chgData name="takehi akihiro" userId="7a8dd5c45ffd234a" providerId="LiveId" clId="{04A30C7D-57BF-4489-99B4-B8F4178304D5}" dt="2022-06-21T00:30:16.766" v="29" actId="14100"/>
          <ac:cxnSpMkLst>
            <pc:docMk/>
            <pc:sldMk cId="4017716330" sldId="258"/>
            <ac:cxnSpMk id="50" creationId="{7FE6A5C2-958E-F0A9-167E-38E3354A2FB3}"/>
          </ac:cxnSpMkLst>
        </pc:cxnChg>
        <pc:cxnChg chg="mod">
          <ac:chgData name="takehi akihiro" userId="7a8dd5c45ffd234a" providerId="LiveId" clId="{04A30C7D-57BF-4489-99B4-B8F4178304D5}" dt="2022-06-21T00:39:02.286" v="312" actId="14100"/>
          <ac:cxnSpMkLst>
            <pc:docMk/>
            <pc:sldMk cId="4017716330" sldId="258"/>
            <ac:cxnSpMk id="56" creationId="{A25F9C4A-1E73-C001-63E8-494CF4D550B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95B43-17B6-149B-40B8-B80212969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59738D-7E6D-3B65-7077-159A8ED58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6ACC82-63ED-6812-89D9-D1CBA016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B6A5-D2CC-41A7-B0C0-F6E581291338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410166-5E47-A883-9FAC-7D6F4004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E58261-5CE5-B070-867D-EEFA0646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1935-DF5E-4AD3-AC47-1FB9CC90C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57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6EDAD6-0041-1F2D-989A-5EF77FEF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00D96-5F95-735B-267F-58CDE3AB9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E9635-2921-7F71-AE03-BEC2A9A7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B6A5-D2CC-41A7-B0C0-F6E581291338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E3BFC0-ECC8-1F56-2B9B-486F2BA4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360BC6-5679-CD42-6DE0-2A208954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1935-DF5E-4AD3-AC47-1FB9CC90C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12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175652-F7FD-A3D9-D716-41DCD60B8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ED1F1B-A7FC-3004-27B3-30CECBF5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95B88-5AEE-5600-59A8-98096F64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B6A5-D2CC-41A7-B0C0-F6E581291338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C6A855-0229-00E0-056D-834343FA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D75F07-37E0-CAF2-C690-4AEA3200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1935-DF5E-4AD3-AC47-1FB9CC90C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54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249CA-1769-81FA-1780-AA8CE87C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900BCD-5491-EDDC-51A4-88FC16FD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DB4178-D547-002A-C839-C43DE410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B6A5-D2CC-41A7-B0C0-F6E581291338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6D0C8F-E3ED-7D52-C8FE-C23ABB7B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53A9B2-2843-1137-257A-3A494385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1935-DF5E-4AD3-AC47-1FB9CC90C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93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A93187-A215-254C-5131-E5E9E1F6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1C1A8A-6C26-1662-BC7A-859318710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3027F5-7A93-B779-8DC7-FF7D8FA8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B6A5-D2CC-41A7-B0C0-F6E581291338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9664BC-CC59-0BB5-28C5-D8D9D375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4F478C-104B-8D19-F810-2497593D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1935-DF5E-4AD3-AC47-1FB9CC90C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00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4225C0-D923-18AC-828A-FF7B9C07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EEEFF0-AC4A-55CE-79E6-F586EB776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69BC0F-53DD-33CB-2722-633B86B8B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512962-03B4-3008-9FFA-B7C62303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B6A5-D2CC-41A7-B0C0-F6E581291338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210630-939C-87BF-CBBD-0FD8A2AB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6C78CE-2A37-F1DD-77BB-2FFE7883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1935-DF5E-4AD3-AC47-1FB9CC90C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79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42BBB-14A0-1A8C-65F9-9EB20807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7BBAD5-CDFF-C195-22EC-792B6C324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DA4E66-8BA3-7FF9-EB71-1D5E50B21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C3F89F-F881-821C-607C-2E6B5593D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35AE2D2-D925-A893-7715-5B2FD7E64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B673678-1CC2-4848-29A9-8B8BF0BF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B6A5-D2CC-41A7-B0C0-F6E581291338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9F72CA2-EB31-E4EF-8914-FB2F1A64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CF30F6-4BF8-AF92-81C3-0AC119EF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1935-DF5E-4AD3-AC47-1FB9CC90C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31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C14B98-5540-82D3-59C4-2DC66AC6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3522DB-5B8B-71C3-128C-5F9D0E75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B6A5-D2CC-41A7-B0C0-F6E581291338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655AD9-B8A0-0260-18E1-971B4303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B95A8D-C907-5AAB-2093-D4235A2F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1935-DF5E-4AD3-AC47-1FB9CC90C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73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103ED4-D54D-B9C3-437E-2FBBCCFD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B6A5-D2CC-41A7-B0C0-F6E581291338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431703-9778-6D5A-4432-FC5E76C6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FF1478-0B8F-EB94-531F-483EB09C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1935-DF5E-4AD3-AC47-1FB9CC90C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40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81F02-56A2-80C5-8F30-6B33B579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1F0980-9BC1-C737-1ECE-0EC2A30A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5D4B82-839E-FA4A-52BD-30BE658E4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5E1C76-4833-4AFC-FD16-37D0F0AA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B6A5-D2CC-41A7-B0C0-F6E581291338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5418C9-E8F6-1A59-197F-23BA33FA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C58C2D-CC28-835F-3128-09CA9F33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1935-DF5E-4AD3-AC47-1FB9CC90C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68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3F84C-1AD2-3BDF-8001-AB267875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FCE17F-0301-3DFB-0CF2-246F7FE0B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139D48-35DF-7712-4D80-6E657FB8A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5B5DEE-2AFD-6257-3035-16065016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B6A5-D2CC-41A7-B0C0-F6E581291338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4DA70D-71A8-3F5B-AFE1-C261ACE0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DBA29A-1B69-87C3-A82C-65124F01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1935-DF5E-4AD3-AC47-1FB9CC90C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63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E0D4D5-3A16-F233-14BF-DB56AA8B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75922D-9ADB-BA95-9CE6-CB3AAC14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8B6076-E790-E279-24C9-24A639993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B6A5-D2CC-41A7-B0C0-F6E581291338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E48E49-84E5-A573-F476-75657F31C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257D2C-4E87-8355-839F-41486E4FC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1935-DF5E-4AD3-AC47-1FB9CC90C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30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759A7E-08C1-4BE7-4E71-2B1E9B916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リンクリストの説明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4F3FE3-E5F0-8FFC-A9AD-BF4D73FE6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2022-06-21</a:t>
            </a:r>
          </a:p>
          <a:p>
            <a:r>
              <a:rPr kumimoji="1" lang="ja-JP" altLang="en-US" dirty="0"/>
              <a:t>武樋</a:t>
            </a:r>
          </a:p>
        </p:txBody>
      </p:sp>
    </p:spTree>
    <p:extLst>
      <p:ext uri="{BB962C8B-B14F-4D97-AF65-F5344CB8AC3E}">
        <p14:creationId xmlns:p14="http://schemas.microsoft.com/office/powerpoint/2010/main" val="7913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1556A-C876-CD68-203C-05036D0A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push_front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B36FBD-4581-3803-73B7-CF390EB9B9BF}"/>
              </a:ext>
            </a:extLst>
          </p:cNvPr>
          <p:cNvSpPr/>
          <p:nvPr/>
        </p:nvSpPr>
        <p:spPr>
          <a:xfrm>
            <a:off x="900546" y="1700582"/>
            <a:ext cx="550223" cy="32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797F895-46A0-485A-EE01-5830EB40AF67}"/>
              </a:ext>
            </a:extLst>
          </p:cNvPr>
          <p:cNvSpPr/>
          <p:nvPr/>
        </p:nvSpPr>
        <p:spPr>
          <a:xfrm>
            <a:off x="1195450" y="2604653"/>
            <a:ext cx="696685" cy="4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4CE467-235B-5F81-95D4-684ADA56C1C8}"/>
              </a:ext>
            </a:extLst>
          </p:cNvPr>
          <p:cNvSpPr/>
          <p:nvPr/>
        </p:nvSpPr>
        <p:spPr>
          <a:xfrm>
            <a:off x="2149434" y="2604653"/>
            <a:ext cx="696685" cy="4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8ACE3D-1F0F-0F7C-EE94-270B1FE976D6}"/>
              </a:ext>
            </a:extLst>
          </p:cNvPr>
          <p:cNvSpPr/>
          <p:nvPr/>
        </p:nvSpPr>
        <p:spPr>
          <a:xfrm>
            <a:off x="3103418" y="2604653"/>
            <a:ext cx="696685" cy="4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FB245F9-3D33-150D-6E87-16FC7119FC31}"/>
              </a:ext>
            </a:extLst>
          </p:cNvPr>
          <p:cNvCxnSpPr>
            <a:cxnSpLocks/>
          </p:cNvCxnSpPr>
          <p:nvPr/>
        </p:nvCxnSpPr>
        <p:spPr>
          <a:xfrm>
            <a:off x="1181595" y="1880084"/>
            <a:ext cx="13855" cy="72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49F770E-3A58-B8B6-8B26-81B5AEF215AB}"/>
              </a:ext>
            </a:extLst>
          </p:cNvPr>
          <p:cNvCxnSpPr>
            <a:cxnSpLocks/>
          </p:cNvCxnSpPr>
          <p:nvPr/>
        </p:nvCxnSpPr>
        <p:spPr>
          <a:xfrm flipV="1">
            <a:off x="1745673" y="2604653"/>
            <a:ext cx="376051" cy="24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7D77D54-A129-6E77-3BA7-2DF28C24DE4A}"/>
              </a:ext>
            </a:extLst>
          </p:cNvPr>
          <p:cNvCxnSpPr>
            <a:cxnSpLocks/>
          </p:cNvCxnSpPr>
          <p:nvPr/>
        </p:nvCxnSpPr>
        <p:spPr>
          <a:xfrm flipV="1">
            <a:off x="2741222" y="2604653"/>
            <a:ext cx="376051" cy="24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F7272E2-3F20-267E-0265-EEC50D8C220C}"/>
              </a:ext>
            </a:extLst>
          </p:cNvPr>
          <p:cNvSpPr txBox="1"/>
          <p:nvPr/>
        </p:nvSpPr>
        <p:spPr>
          <a:xfrm>
            <a:off x="828446" y="141953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85BFAAD-1433-A275-18C7-ED9A5C042DEE}"/>
              </a:ext>
            </a:extLst>
          </p:cNvPr>
          <p:cNvSpPr txBox="1"/>
          <p:nvPr/>
        </p:nvSpPr>
        <p:spPr>
          <a:xfrm>
            <a:off x="1537322" y="2426524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next</a:t>
            </a:r>
            <a:endParaRPr kumimoji="1" lang="ja-JP" altLang="en-US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8B60698-F764-E187-1807-87F45FF8336B}"/>
              </a:ext>
            </a:extLst>
          </p:cNvPr>
          <p:cNvSpPr txBox="1"/>
          <p:nvPr/>
        </p:nvSpPr>
        <p:spPr>
          <a:xfrm>
            <a:off x="2483923" y="2426523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next</a:t>
            </a:r>
            <a:endParaRPr kumimoji="1" lang="ja-JP" altLang="en-US" sz="1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0020F89-BD7B-D8D5-39F7-B504FB5BDA5E}"/>
              </a:ext>
            </a:extLst>
          </p:cNvPr>
          <p:cNvSpPr txBox="1"/>
          <p:nvPr/>
        </p:nvSpPr>
        <p:spPr>
          <a:xfrm>
            <a:off x="3422340" y="2426522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next</a:t>
            </a:r>
            <a:endParaRPr kumimoji="1" lang="ja-JP" altLang="en-US" sz="10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7A7644F-E351-BE8A-D5D3-31062164CD6A}"/>
              </a:ext>
            </a:extLst>
          </p:cNvPr>
          <p:cNvCxnSpPr>
            <a:cxnSpLocks/>
          </p:cNvCxnSpPr>
          <p:nvPr/>
        </p:nvCxnSpPr>
        <p:spPr>
          <a:xfrm flipV="1">
            <a:off x="3681351" y="2604653"/>
            <a:ext cx="376051" cy="24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0D7C39-7174-825E-C68F-8B550FD7D21E}"/>
              </a:ext>
            </a:extLst>
          </p:cNvPr>
          <p:cNvSpPr txBox="1"/>
          <p:nvPr/>
        </p:nvSpPr>
        <p:spPr>
          <a:xfrm>
            <a:off x="4022645" y="242652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NULL</a:t>
            </a:r>
            <a:endParaRPr kumimoji="1" lang="ja-JP" altLang="en-US" dirty="0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FF1E9E54-BD87-7D04-02C7-5DBB1599BEB5}"/>
              </a:ext>
            </a:extLst>
          </p:cNvPr>
          <p:cNvSpPr/>
          <p:nvPr/>
        </p:nvSpPr>
        <p:spPr>
          <a:xfrm>
            <a:off x="2327563" y="3467594"/>
            <a:ext cx="518556" cy="43147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E8073EB-A795-4094-45C0-39783D804B3B}"/>
              </a:ext>
            </a:extLst>
          </p:cNvPr>
          <p:cNvSpPr/>
          <p:nvPr/>
        </p:nvSpPr>
        <p:spPr>
          <a:xfrm>
            <a:off x="900546" y="4197751"/>
            <a:ext cx="550223" cy="32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E475BF6-60E8-5CD1-EADD-C96187930A7B}"/>
              </a:ext>
            </a:extLst>
          </p:cNvPr>
          <p:cNvSpPr/>
          <p:nvPr/>
        </p:nvSpPr>
        <p:spPr>
          <a:xfrm>
            <a:off x="1506045" y="5112326"/>
            <a:ext cx="696685" cy="4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FB3AF22-DE82-03DD-2E23-A5CF48EBFCE0}"/>
              </a:ext>
            </a:extLst>
          </p:cNvPr>
          <p:cNvSpPr/>
          <p:nvPr/>
        </p:nvSpPr>
        <p:spPr>
          <a:xfrm>
            <a:off x="2460029" y="5112326"/>
            <a:ext cx="696685" cy="4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D4C685E-3D8C-5709-6E5C-5A891EDACDE0}"/>
              </a:ext>
            </a:extLst>
          </p:cNvPr>
          <p:cNvSpPr/>
          <p:nvPr/>
        </p:nvSpPr>
        <p:spPr>
          <a:xfrm>
            <a:off x="3414013" y="5112326"/>
            <a:ext cx="696685" cy="4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27B1978-5D94-D7FC-1469-B69465313DB2}"/>
              </a:ext>
            </a:extLst>
          </p:cNvPr>
          <p:cNvCxnSpPr>
            <a:cxnSpLocks/>
          </p:cNvCxnSpPr>
          <p:nvPr/>
        </p:nvCxnSpPr>
        <p:spPr>
          <a:xfrm flipH="1">
            <a:off x="595479" y="4384632"/>
            <a:ext cx="566554" cy="123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E6DB1D8-B7AD-E67A-AC5B-6D7079B625E7}"/>
              </a:ext>
            </a:extLst>
          </p:cNvPr>
          <p:cNvCxnSpPr>
            <a:cxnSpLocks/>
          </p:cNvCxnSpPr>
          <p:nvPr/>
        </p:nvCxnSpPr>
        <p:spPr>
          <a:xfrm flipV="1">
            <a:off x="2056268" y="5112326"/>
            <a:ext cx="376051" cy="24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CAF4C2A-800F-28B8-361C-02CEC21F3E45}"/>
              </a:ext>
            </a:extLst>
          </p:cNvPr>
          <p:cNvCxnSpPr>
            <a:cxnSpLocks/>
          </p:cNvCxnSpPr>
          <p:nvPr/>
        </p:nvCxnSpPr>
        <p:spPr>
          <a:xfrm flipV="1">
            <a:off x="3051817" y="5112326"/>
            <a:ext cx="376051" cy="24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7992DC2-7ABF-B156-2D7C-F46BC6C17FA9}"/>
              </a:ext>
            </a:extLst>
          </p:cNvPr>
          <p:cNvSpPr txBox="1"/>
          <p:nvPr/>
        </p:nvSpPr>
        <p:spPr>
          <a:xfrm>
            <a:off x="828446" y="391670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AD9F868-0C7D-DDCE-25C3-6EBAE488CC47}"/>
              </a:ext>
            </a:extLst>
          </p:cNvPr>
          <p:cNvSpPr txBox="1"/>
          <p:nvPr/>
        </p:nvSpPr>
        <p:spPr>
          <a:xfrm>
            <a:off x="1847917" y="4934197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next</a:t>
            </a:r>
            <a:endParaRPr kumimoji="1" lang="ja-JP" altLang="en-US" sz="10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3BC05D7-7EAF-5B6F-2589-C8006EA09939}"/>
              </a:ext>
            </a:extLst>
          </p:cNvPr>
          <p:cNvSpPr txBox="1"/>
          <p:nvPr/>
        </p:nvSpPr>
        <p:spPr>
          <a:xfrm>
            <a:off x="2794518" y="4934196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next</a:t>
            </a:r>
            <a:endParaRPr kumimoji="1" lang="ja-JP" altLang="en-US" sz="1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5DDFE4-434E-CB50-2E24-7790F1D9196E}"/>
              </a:ext>
            </a:extLst>
          </p:cNvPr>
          <p:cNvSpPr txBox="1"/>
          <p:nvPr/>
        </p:nvSpPr>
        <p:spPr>
          <a:xfrm>
            <a:off x="3732935" y="493419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next</a:t>
            </a:r>
            <a:endParaRPr kumimoji="1" lang="ja-JP" altLang="en-US" sz="10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E728BDF-121B-F475-22E8-CDF12017BB3E}"/>
              </a:ext>
            </a:extLst>
          </p:cNvPr>
          <p:cNvCxnSpPr>
            <a:cxnSpLocks/>
          </p:cNvCxnSpPr>
          <p:nvPr/>
        </p:nvCxnSpPr>
        <p:spPr>
          <a:xfrm flipV="1">
            <a:off x="3991946" y="5112326"/>
            <a:ext cx="376051" cy="24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70B503B-664E-3E16-CC38-9D4F66C71EE8}"/>
              </a:ext>
            </a:extLst>
          </p:cNvPr>
          <p:cNvSpPr txBox="1"/>
          <p:nvPr/>
        </p:nvSpPr>
        <p:spPr>
          <a:xfrm>
            <a:off x="4333240" y="493419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NULL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C6A8A70B-E00F-D0EE-3386-B60F5B97E663}"/>
              </a:ext>
            </a:extLst>
          </p:cNvPr>
          <p:cNvSpPr/>
          <p:nvPr/>
        </p:nvSpPr>
        <p:spPr>
          <a:xfrm>
            <a:off x="583728" y="5638799"/>
            <a:ext cx="696685" cy="4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E409073-D830-3510-3992-445C0E90B322}"/>
              </a:ext>
            </a:extLst>
          </p:cNvPr>
          <p:cNvSpPr txBox="1"/>
          <p:nvPr/>
        </p:nvSpPr>
        <p:spPr>
          <a:xfrm>
            <a:off x="920071" y="547214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next</a:t>
            </a:r>
            <a:endParaRPr kumimoji="1" lang="ja-JP" altLang="en-US" sz="10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FE6A5C2-958E-F0A9-167E-38E3354A2FB3}"/>
              </a:ext>
            </a:extLst>
          </p:cNvPr>
          <p:cNvCxnSpPr>
            <a:cxnSpLocks/>
          </p:cNvCxnSpPr>
          <p:nvPr/>
        </p:nvCxnSpPr>
        <p:spPr>
          <a:xfrm flipV="1">
            <a:off x="1142857" y="5134098"/>
            <a:ext cx="356260" cy="70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楕円 53">
            <a:extLst>
              <a:ext uri="{FF2B5EF4-FFF2-40B4-BE49-F238E27FC236}">
                <a16:creationId xmlns:a16="http://schemas.microsoft.com/office/drawing/2014/main" id="{2C02FFC0-486E-D84D-BD0B-A379137CBDEF}"/>
              </a:ext>
            </a:extLst>
          </p:cNvPr>
          <p:cNvSpPr/>
          <p:nvPr/>
        </p:nvSpPr>
        <p:spPr>
          <a:xfrm>
            <a:off x="797026" y="4149926"/>
            <a:ext cx="708876" cy="4455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25F9C4A-1E73-C001-63E8-494CF4D550BF}"/>
              </a:ext>
            </a:extLst>
          </p:cNvPr>
          <p:cNvCxnSpPr/>
          <p:nvPr/>
        </p:nvCxnSpPr>
        <p:spPr>
          <a:xfrm flipH="1">
            <a:off x="1092529" y="4384632"/>
            <a:ext cx="142504" cy="1452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ED92521-1ACD-0B80-D053-6F8C604DB593}"/>
              </a:ext>
            </a:extLst>
          </p:cNvPr>
          <p:cNvSpPr txBox="1"/>
          <p:nvPr/>
        </p:nvSpPr>
        <p:spPr>
          <a:xfrm>
            <a:off x="1107131" y="4624081"/>
            <a:ext cx="461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①新しいノードの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ja-JP" altLang="en-US" dirty="0">
                <a:solidFill>
                  <a:srgbClr val="FF0000"/>
                </a:solidFill>
              </a:rPr>
              <a:t>に</a:t>
            </a:r>
            <a:r>
              <a:rPr lang="en-US" altLang="ja-JP" dirty="0">
                <a:solidFill>
                  <a:srgbClr val="FF0000"/>
                </a:solidFill>
              </a:rPr>
              <a:t>front</a:t>
            </a:r>
            <a:r>
              <a:rPr lang="ja-JP" altLang="en-US" dirty="0">
                <a:solidFill>
                  <a:srgbClr val="FF0000"/>
                </a:solidFill>
              </a:rPr>
              <a:t>の値をコピー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97AA587-67D0-CA4B-06FF-820CA5F7A5C0}"/>
              </a:ext>
            </a:extLst>
          </p:cNvPr>
          <p:cNvSpPr txBox="1"/>
          <p:nvPr/>
        </p:nvSpPr>
        <p:spPr>
          <a:xfrm>
            <a:off x="1457536" y="418803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②新しいノードのポインタに書き換え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81969E3-6EF2-E9BF-FB9B-02114943B692}"/>
              </a:ext>
            </a:extLst>
          </p:cNvPr>
          <p:cNvSpPr/>
          <p:nvPr/>
        </p:nvSpPr>
        <p:spPr>
          <a:xfrm>
            <a:off x="6309757" y="1788865"/>
            <a:ext cx="550223" cy="32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E8C7AF0-9375-71BA-B3C9-9CE6A1B0BB61}"/>
              </a:ext>
            </a:extLst>
          </p:cNvPr>
          <p:cNvSpPr txBox="1"/>
          <p:nvPr/>
        </p:nvSpPr>
        <p:spPr>
          <a:xfrm>
            <a:off x="6237657" y="150781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45384DB-AEDC-A7D0-A517-493DA2EAEED3}"/>
              </a:ext>
            </a:extLst>
          </p:cNvPr>
          <p:cNvSpPr txBox="1"/>
          <p:nvPr/>
        </p:nvSpPr>
        <p:spPr>
          <a:xfrm>
            <a:off x="7240858" y="178886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NULL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D565F2BD-57FF-CF97-C477-5C5B453073A7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6606040" y="1973531"/>
            <a:ext cx="634818" cy="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矢印: 下 63">
            <a:extLst>
              <a:ext uri="{FF2B5EF4-FFF2-40B4-BE49-F238E27FC236}">
                <a16:creationId xmlns:a16="http://schemas.microsoft.com/office/drawing/2014/main" id="{2486A6BD-C603-CD21-520B-5F0DF7F528EF}"/>
              </a:ext>
            </a:extLst>
          </p:cNvPr>
          <p:cNvSpPr/>
          <p:nvPr/>
        </p:nvSpPr>
        <p:spPr>
          <a:xfrm>
            <a:off x="7525727" y="3485232"/>
            <a:ext cx="518556" cy="43147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A11CDC7-0C2D-246F-99B6-0AE090669CFD}"/>
              </a:ext>
            </a:extLst>
          </p:cNvPr>
          <p:cNvSpPr/>
          <p:nvPr/>
        </p:nvSpPr>
        <p:spPr>
          <a:xfrm>
            <a:off x="6319054" y="4226142"/>
            <a:ext cx="550223" cy="32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9958D8C-DE57-3C67-7661-0A8BABF89739}"/>
              </a:ext>
            </a:extLst>
          </p:cNvPr>
          <p:cNvSpPr txBox="1"/>
          <p:nvPr/>
        </p:nvSpPr>
        <p:spPr>
          <a:xfrm>
            <a:off x="6246954" y="394509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</a:t>
            </a:r>
            <a:endParaRPr kumimoji="1" lang="ja-JP" altLang="en-US" dirty="0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CD6FEBD-1912-E30C-2A2D-954871AFF3DB}"/>
              </a:ext>
            </a:extLst>
          </p:cNvPr>
          <p:cNvCxnSpPr>
            <a:cxnSpLocks/>
          </p:cNvCxnSpPr>
          <p:nvPr/>
        </p:nvCxnSpPr>
        <p:spPr>
          <a:xfrm flipH="1">
            <a:off x="6163295" y="4416145"/>
            <a:ext cx="452042" cy="122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E70F657-D8B5-2867-C2E7-BF892F7A9A5A}"/>
              </a:ext>
            </a:extLst>
          </p:cNvPr>
          <p:cNvSpPr/>
          <p:nvPr/>
        </p:nvSpPr>
        <p:spPr>
          <a:xfrm>
            <a:off x="6163295" y="5638799"/>
            <a:ext cx="696685" cy="4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D90F90D-99D1-0F13-4622-5D1DD93D3AA8}"/>
              </a:ext>
            </a:extLst>
          </p:cNvPr>
          <p:cNvSpPr txBox="1"/>
          <p:nvPr/>
        </p:nvSpPr>
        <p:spPr>
          <a:xfrm>
            <a:off x="7048321" y="547610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NULL</a:t>
            </a:r>
            <a:endParaRPr kumimoji="1" lang="ja-JP" altLang="en-US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1660E29E-0DA3-A2DD-9698-B8EAD2929290}"/>
              </a:ext>
            </a:extLst>
          </p:cNvPr>
          <p:cNvCxnSpPr>
            <a:cxnSpLocks/>
          </p:cNvCxnSpPr>
          <p:nvPr/>
        </p:nvCxnSpPr>
        <p:spPr>
          <a:xfrm flipV="1">
            <a:off x="6753349" y="5656614"/>
            <a:ext cx="376051" cy="24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0EF9607-8DEA-599E-0EE2-35608B86D781}"/>
              </a:ext>
            </a:extLst>
          </p:cNvPr>
          <p:cNvSpPr txBox="1"/>
          <p:nvPr/>
        </p:nvSpPr>
        <p:spPr>
          <a:xfrm>
            <a:off x="6438990" y="5462246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next</a:t>
            </a:r>
            <a:endParaRPr kumimoji="1" lang="ja-JP" altLang="en-US" sz="1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5D45D3B-0C1C-56A1-999D-5F13F943E29A}"/>
              </a:ext>
            </a:extLst>
          </p:cNvPr>
          <p:cNvSpPr txBox="1"/>
          <p:nvPr/>
        </p:nvSpPr>
        <p:spPr>
          <a:xfrm>
            <a:off x="6824600" y="422327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②新しいノードのポインタに書き換え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904C65C-8312-3E73-1C19-F1BD5C1F9044}"/>
              </a:ext>
            </a:extLst>
          </p:cNvPr>
          <p:cNvSpPr txBox="1"/>
          <p:nvPr/>
        </p:nvSpPr>
        <p:spPr>
          <a:xfrm>
            <a:off x="6665408" y="4981642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①新しいノードの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ja-JP" altLang="en-US" dirty="0">
                <a:solidFill>
                  <a:srgbClr val="FF0000"/>
                </a:solidFill>
              </a:rPr>
              <a:t>に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rgbClr val="FF0000"/>
                </a:solidFill>
              </a:rPr>
              <a:t>    </a:t>
            </a:r>
            <a:r>
              <a:rPr lang="en-US" altLang="ja-JP" dirty="0">
                <a:solidFill>
                  <a:srgbClr val="FF0000"/>
                </a:solidFill>
              </a:rPr>
              <a:t>front</a:t>
            </a:r>
            <a:r>
              <a:rPr lang="ja-JP" altLang="en-US" dirty="0">
                <a:solidFill>
                  <a:srgbClr val="FF0000"/>
                </a:solidFill>
              </a:rPr>
              <a:t>の値をコピー（</a:t>
            </a:r>
            <a:r>
              <a:rPr lang="en-US" altLang="ja-JP" dirty="0">
                <a:solidFill>
                  <a:srgbClr val="FF0000"/>
                </a:solidFill>
              </a:rPr>
              <a:t>NULL)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D710753-8FB3-675A-D4F4-6C6E149C361E}"/>
              </a:ext>
            </a:extLst>
          </p:cNvPr>
          <p:cNvCxnSpPr>
            <a:cxnSpLocks/>
          </p:cNvCxnSpPr>
          <p:nvPr/>
        </p:nvCxnSpPr>
        <p:spPr>
          <a:xfrm flipH="1">
            <a:off x="6665408" y="4407937"/>
            <a:ext cx="54562" cy="1490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94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1556A-C876-CD68-203C-05036D0A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push_</a:t>
            </a:r>
            <a:r>
              <a:rPr lang="en-US" altLang="ja-JP" dirty="0" err="1"/>
              <a:t>back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B36FBD-4581-3803-73B7-CF390EB9B9BF}"/>
              </a:ext>
            </a:extLst>
          </p:cNvPr>
          <p:cNvSpPr/>
          <p:nvPr/>
        </p:nvSpPr>
        <p:spPr>
          <a:xfrm>
            <a:off x="900546" y="1700582"/>
            <a:ext cx="550223" cy="32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797F895-46A0-485A-EE01-5830EB40AF67}"/>
              </a:ext>
            </a:extLst>
          </p:cNvPr>
          <p:cNvSpPr/>
          <p:nvPr/>
        </p:nvSpPr>
        <p:spPr>
          <a:xfrm>
            <a:off x="1195450" y="2604653"/>
            <a:ext cx="696685" cy="4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4CE467-235B-5F81-95D4-684ADA56C1C8}"/>
              </a:ext>
            </a:extLst>
          </p:cNvPr>
          <p:cNvSpPr/>
          <p:nvPr/>
        </p:nvSpPr>
        <p:spPr>
          <a:xfrm>
            <a:off x="2149434" y="2604653"/>
            <a:ext cx="696685" cy="4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8ACE3D-1F0F-0F7C-EE94-270B1FE976D6}"/>
              </a:ext>
            </a:extLst>
          </p:cNvPr>
          <p:cNvSpPr/>
          <p:nvPr/>
        </p:nvSpPr>
        <p:spPr>
          <a:xfrm>
            <a:off x="3103418" y="2604653"/>
            <a:ext cx="696685" cy="4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FB245F9-3D33-150D-6E87-16FC7119FC31}"/>
              </a:ext>
            </a:extLst>
          </p:cNvPr>
          <p:cNvCxnSpPr>
            <a:cxnSpLocks/>
          </p:cNvCxnSpPr>
          <p:nvPr/>
        </p:nvCxnSpPr>
        <p:spPr>
          <a:xfrm>
            <a:off x="1181595" y="1880084"/>
            <a:ext cx="13855" cy="72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49F770E-3A58-B8B6-8B26-81B5AEF215AB}"/>
              </a:ext>
            </a:extLst>
          </p:cNvPr>
          <p:cNvCxnSpPr>
            <a:cxnSpLocks/>
          </p:cNvCxnSpPr>
          <p:nvPr/>
        </p:nvCxnSpPr>
        <p:spPr>
          <a:xfrm flipV="1">
            <a:off x="1745673" y="2604653"/>
            <a:ext cx="376051" cy="24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7D77D54-A129-6E77-3BA7-2DF28C24DE4A}"/>
              </a:ext>
            </a:extLst>
          </p:cNvPr>
          <p:cNvCxnSpPr>
            <a:cxnSpLocks/>
          </p:cNvCxnSpPr>
          <p:nvPr/>
        </p:nvCxnSpPr>
        <p:spPr>
          <a:xfrm flipV="1">
            <a:off x="2741222" y="2604653"/>
            <a:ext cx="376051" cy="24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F7272E2-3F20-267E-0265-EEC50D8C220C}"/>
              </a:ext>
            </a:extLst>
          </p:cNvPr>
          <p:cNvSpPr txBox="1"/>
          <p:nvPr/>
        </p:nvSpPr>
        <p:spPr>
          <a:xfrm>
            <a:off x="828446" y="141953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85BFAAD-1433-A275-18C7-ED9A5C042DEE}"/>
              </a:ext>
            </a:extLst>
          </p:cNvPr>
          <p:cNvSpPr txBox="1"/>
          <p:nvPr/>
        </p:nvSpPr>
        <p:spPr>
          <a:xfrm>
            <a:off x="1537322" y="2426524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next</a:t>
            </a:r>
            <a:endParaRPr kumimoji="1" lang="ja-JP" altLang="en-US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8B60698-F764-E187-1807-87F45FF8336B}"/>
              </a:ext>
            </a:extLst>
          </p:cNvPr>
          <p:cNvSpPr txBox="1"/>
          <p:nvPr/>
        </p:nvSpPr>
        <p:spPr>
          <a:xfrm>
            <a:off x="2483923" y="2426523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next</a:t>
            </a:r>
            <a:endParaRPr kumimoji="1" lang="ja-JP" altLang="en-US" sz="1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0020F89-BD7B-D8D5-39F7-B504FB5BDA5E}"/>
              </a:ext>
            </a:extLst>
          </p:cNvPr>
          <p:cNvSpPr txBox="1"/>
          <p:nvPr/>
        </p:nvSpPr>
        <p:spPr>
          <a:xfrm>
            <a:off x="3422340" y="2426522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next</a:t>
            </a:r>
            <a:endParaRPr kumimoji="1" lang="ja-JP" altLang="en-US" sz="10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7A7644F-E351-BE8A-D5D3-31062164CD6A}"/>
              </a:ext>
            </a:extLst>
          </p:cNvPr>
          <p:cNvCxnSpPr>
            <a:cxnSpLocks/>
          </p:cNvCxnSpPr>
          <p:nvPr/>
        </p:nvCxnSpPr>
        <p:spPr>
          <a:xfrm flipV="1">
            <a:off x="3681351" y="2604653"/>
            <a:ext cx="376051" cy="24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0D7C39-7174-825E-C68F-8B550FD7D21E}"/>
              </a:ext>
            </a:extLst>
          </p:cNvPr>
          <p:cNvSpPr txBox="1"/>
          <p:nvPr/>
        </p:nvSpPr>
        <p:spPr>
          <a:xfrm>
            <a:off x="4022645" y="242652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NULL</a:t>
            </a:r>
            <a:endParaRPr kumimoji="1" lang="ja-JP" altLang="en-US" dirty="0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FF1E9E54-BD87-7D04-02C7-5DBB1599BEB5}"/>
              </a:ext>
            </a:extLst>
          </p:cNvPr>
          <p:cNvSpPr/>
          <p:nvPr/>
        </p:nvSpPr>
        <p:spPr>
          <a:xfrm>
            <a:off x="2327563" y="3467594"/>
            <a:ext cx="518556" cy="43147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E8073EB-A795-4094-45C0-39783D804B3B}"/>
              </a:ext>
            </a:extLst>
          </p:cNvPr>
          <p:cNvSpPr/>
          <p:nvPr/>
        </p:nvSpPr>
        <p:spPr>
          <a:xfrm>
            <a:off x="900546" y="4197751"/>
            <a:ext cx="550223" cy="32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E475BF6-60E8-5CD1-EADD-C96187930A7B}"/>
              </a:ext>
            </a:extLst>
          </p:cNvPr>
          <p:cNvSpPr/>
          <p:nvPr/>
        </p:nvSpPr>
        <p:spPr>
          <a:xfrm>
            <a:off x="1195333" y="5205906"/>
            <a:ext cx="696685" cy="4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FB3AF22-DE82-03DD-2E23-A5CF48EBFCE0}"/>
              </a:ext>
            </a:extLst>
          </p:cNvPr>
          <p:cNvSpPr/>
          <p:nvPr/>
        </p:nvSpPr>
        <p:spPr>
          <a:xfrm>
            <a:off x="2149317" y="5205906"/>
            <a:ext cx="696685" cy="4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D4C685E-3D8C-5709-6E5C-5A891EDACDE0}"/>
              </a:ext>
            </a:extLst>
          </p:cNvPr>
          <p:cNvSpPr/>
          <p:nvPr/>
        </p:nvSpPr>
        <p:spPr>
          <a:xfrm>
            <a:off x="3103301" y="5205906"/>
            <a:ext cx="696685" cy="4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27B1978-5D94-D7FC-1469-B69465313DB2}"/>
              </a:ext>
            </a:extLst>
          </p:cNvPr>
          <p:cNvCxnSpPr>
            <a:cxnSpLocks/>
          </p:cNvCxnSpPr>
          <p:nvPr/>
        </p:nvCxnSpPr>
        <p:spPr>
          <a:xfrm>
            <a:off x="1162033" y="4384632"/>
            <a:ext cx="25135" cy="82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E6DB1D8-B7AD-E67A-AC5B-6D7079B625E7}"/>
              </a:ext>
            </a:extLst>
          </p:cNvPr>
          <p:cNvCxnSpPr>
            <a:cxnSpLocks/>
          </p:cNvCxnSpPr>
          <p:nvPr/>
        </p:nvCxnSpPr>
        <p:spPr>
          <a:xfrm flipV="1">
            <a:off x="1745556" y="5205906"/>
            <a:ext cx="376051" cy="24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CAF4C2A-800F-28B8-361C-02CEC21F3E45}"/>
              </a:ext>
            </a:extLst>
          </p:cNvPr>
          <p:cNvCxnSpPr>
            <a:cxnSpLocks/>
          </p:cNvCxnSpPr>
          <p:nvPr/>
        </p:nvCxnSpPr>
        <p:spPr>
          <a:xfrm flipV="1">
            <a:off x="2741105" y="5205906"/>
            <a:ext cx="376051" cy="24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7992DC2-7ABF-B156-2D7C-F46BC6C17FA9}"/>
              </a:ext>
            </a:extLst>
          </p:cNvPr>
          <p:cNvSpPr txBox="1"/>
          <p:nvPr/>
        </p:nvSpPr>
        <p:spPr>
          <a:xfrm>
            <a:off x="828446" y="391670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AD9F868-0C7D-DDCE-25C3-6EBAE488CC47}"/>
              </a:ext>
            </a:extLst>
          </p:cNvPr>
          <p:cNvSpPr txBox="1"/>
          <p:nvPr/>
        </p:nvSpPr>
        <p:spPr>
          <a:xfrm>
            <a:off x="1537205" y="5027777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next</a:t>
            </a:r>
            <a:endParaRPr kumimoji="1" lang="ja-JP" altLang="en-US" sz="10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3BC05D7-7EAF-5B6F-2589-C8006EA09939}"/>
              </a:ext>
            </a:extLst>
          </p:cNvPr>
          <p:cNvSpPr txBox="1"/>
          <p:nvPr/>
        </p:nvSpPr>
        <p:spPr>
          <a:xfrm>
            <a:off x="2483806" y="5027776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next</a:t>
            </a:r>
            <a:endParaRPr kumimoji="1" lang="ja-JP" altLang="en-US" sz="1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5DDFE4-434E-CB50-2E24-7790F1D9196E}"/>
              </a:ext>
            </a:extLst>
          </p:cNvPr>
          <p:cNvSpPr txBox="1"/>
          <p:nvPr/>
        </p:nvSpPr>
        <p:spPr>
          <a:xfrm>
            <a:off x="3422223" y="502777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next</a:t>
            </a:r>
            <a:endParaRPr kumimoji="1" lang="ja-JP" altLang="en-US" sz="10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E728BDF-121B-F475-22E8-CDF12017BB3E}"/>
              </a:ext>
            </a:extLst>
          </p:cNvPr>
          <p:cNvCxnSpPr>
            <a:cxnSpLocks/>
          </p:cNvCxnSpPr>
          <p:nvPr/>
        </p:nvCxnSpPr>
        <p:spPr>
          <a:xfrm>
            <a:off x="3681234" y="5447371"/>
            <a:ext cx="46438" cy="52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70B503B-664E-3E16-CC38-9D4F66C71EE8}"/>
              </a:ext>
            </a:extLst>
          </p:cNvPr>
          <p:cNvSpPr txBox="1"/>
          <p:nvPr/>
        </p:nvSpPr>
        <p:spPr>
          <a:xfrm>
            <a:off x="4637524" y="579670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NULL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C6A8A70B-E00F-D0EE-3386-B60F5B97E663}"/>
              </a:ext>
            </a:extLst>
          </p:cNvPr>
          <p:cNvSpPr/>
          <p:nvPr/>
        </p:nvSpPr>
        <p:spPr>
          <a:xfrm>
            <a:off x="3727672" y="5998766"/>
            <a:ext cx="696685" cy="4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E409073-D830-3510-3992-445C0E90B322}"/>
              </a:ext>
            </a:extLst>
          </p:cNvPr>
          <p:cNvSpPr txBox="1"/>
          <p:nvPr/>
        </p:nvSpPr>
        <p:spPr>
          <a:xfrm>
            <a:off x="4060624" y="5796703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next</a:t>
            </a:r>
            <a:endParaRPr kumimoji="1" lang="ja-JP" altLang="en-US" sz="10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FE6A5C2-958E-F0A9-167E-38E3354A2FB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4329787" y="5981369"/>
            <a:ext cx="307737" cy="28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楕円 53">
            <a:extLst>
              <a:ext uri="{FF2B5EF4-FFF2-40B4-BE49-F238E27FC236}">
                <a16:creationId xmlns:a16="http://schemas.microsoft.com/office/drawing/2014/main" id="{2C02FFC0-486E-D84D-BD0B-A379137CBDEF}"/>
              </a:ext>
            </a:extLst>
          </p:cNvPr>
          <p:cNvSpPr/>
          <p:nvPr/>
        </p:nvSpPr>
        <p:spPr>
          <a:xfrm>
            <a:off x="3445548" y="5156719"/>
            <a:ext cx="525829" cy="5517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25F9C4A-1E73-C001-63E8-494CF4D550BF}"/>
              </a:ext>
            </a:extLst>
          </p:cNvPr>
          <p:cNvCxnSpPr>
            <a:cxnSpLocks/>
          </p:cNvCxnSpPr>
          <p:nvPr/>
        </p:nvCxnSpPr>
        <p:spPr>
          <a:xfrm>
            <a:off x="2992087" y="4626089"/>
            <a:ext cx="381363" cy="654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ED92521-1ACD-0B80-D053-6F8C604DB593}"/>
              </a:ext>
            </a:extLst>
          </p:cNvPr>
          <p:cNvSpPr txBox="1"/>
          <p:nvPr/>
        </p:nvSpPr>
        <p:spPr>
          <a:xfrm>
            <a:off x="1736875" y="431442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①一番最後のノードを見つける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97AA587-67D0-CA4B-06FF-820CA5F7A5C0}"/>
              </a:ext>
            </a:extLst>
          </p:cNvPr>
          <p:cNvSpPr txBox="1"/>
          <p:nvPr/>
        </p:nvSpPr>
        <p:spPr>
          <a:xfrm>
            <a:off x="3621970" y="4670388"/>
            <a:ext cx="2719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  <a:r>
              <a:rPr kumimoji="1" lang="en-US" altLang="ja-JP" dirty="0">
                <a:solidFill>
                  <a:srgbClr val="FF0000"/>
                </a:solidFill>
              </a:rPr>
              <a:t>next</a:t>
            </a:r>
            <a:r>
              <a:rPr kumimoji="1" lang="ja-JP" altLang="en-US" dirty="0">
                <a:solidFill>
                  <a:srgbClr val="FF0000"/>
                </a:solidFill>
              </a:rPr>
              <a:t>に新しいノードの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ja-JP" altLang="en-US" dirty="0">
                <a:solidFill>
                  <a:srgbClr val="FF0000"/>
                </a:solidFill>
              </a:rPr>
              <a:t>ポインタに書き換え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81969E3-6EF2-E9BF-FB9B-02114943B692}"/>
              </a:ext>
            </a:extLst>
          </p:cNvPr>
          <p:cNvSpPr/>
          <p:nvPr/>
        </p:nvSpPr>
        <p:spPr>
          <a:xfrm>
            <a:off x="6309757" y="1788865"/>
            <a:ext cx="550223" cy="32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E8C7AF0-9375-71BA-B3C9-9CE6A1B0BB61}"/>
              </a:ext>
            </a:extLst>
          </p:cNvPr>
          <p:cNvSpPr txBox="1"/>
          <p:nvPr/>
        </p:nvSpPr>
        <p:spPr>
          <a:xfrm>
            <a:off x="6237657" y="150781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45384DB-AEDC-A7D0-A517-493DA2EAEED3}"/>
              </a:ext>
            </a:extLst>
          </p:cNvPr>
          <p:cNvSpPr txBox="1"/>
          <p:nvPr/>
        </p:nvSpPr>
        <p:spPr>
          <a:xfrm>
            <a:off x="7240858" y="178886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NULL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D565F2BD-57FF-CF97-C477-5C5B453073A7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6606040" y="1973531"/>
            <a:ext cx="634818" cy="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矢印: 下 63">
            <a:extLst>
              <a:ext uri="{FF2B5EF4-FFF2-40B4-BE49-F238E27FC236}">
                <a16:creationId xmlns:a16="http://schemas.microsoft.com/office/drawing/2014/main" id="{2486A6BD-C603-CD21-520B-5F0DF7F528EF}"/>
              </a:ext>
            </a:extLst>
          </p:cNvPr>
          <p:cNvSpPr/>
          <p:nvPr/>
        </p:nvSpPr>
        <p:spPr>
          <a:xfrm>
            <a:off x="7525727" y="3485232"/>
            <a:ext cx="518556" cy="43147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A11CDC7-0C2D-246F-99B6-0AE090669CFD}"/>
              </a:ext>
            </a:extLst>
          </p:cNvPr>
          <p:cNvSpPr/>
          <p:nvPr/>
        </p:nvSpPr>
        <p:spPr>
          <a:xfrm>
            <a:off x="6319054" y="4226142"/>
            <a:ext cx="550223" cy="32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9958D8C-DE57-3C67-7661-0A8BABF89739}"/>
              </a:ext>
            </a:extLst>
          </p:cNvPr>
          <p:cNvSpPr txBox="1"/>
          <p:nvPr/>
        </p:nvSpPr>
        <p:spPr>
          <a:xfrm>
            <a:off x="6246954" y="394509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</a:t>
            </a:r>
            <a:endParaRPr kumimoji="1" lang="ja-JP" altLang="en-US" dirty="0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CD6FEBD-1912-E30C-2A2D-954871AFF3DB}"/>
              </a:ext>
            </a:extLst>
          </p:cNvPr>
          <p:cNvCxnSpPr>
            <a:cxnSpLocks/>
          </p:cNvCxnSpPr>
          <p:nvPr/>
        </p:nvCxnSpPr>
        <p:spPr>
          <a:xfrm flipH="1">
            <a:off x="6163295" y="4416145"/>
            <a:ext cx="452042" cy="122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E70F657-D8B5-2867-C2E7-BF892F7A9A5A}"/>
              </a:ext>
            </a:extLst>
          </p:cNvPr>
          <p:cNvSpPr/>
          <p:nvPr/>
        </p:nvSpPr>
        <p:spPr>
          <a:xfrm>
            <a:off x="6163295" y="5638799"/>
            <a:ext cx="696685" cy="4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D90F90D-99D1-0F13-4622-5D1DD93D3AA8}"/>
              </a:ext>
            </a:extLst>
          </p:cNvPr>
          <p:cNvSpPr txBox="1"/>
          <p:nvPr/>
        </p:nvSpPr>
        <p:spPr>
          <a:xfrm>
            <a:off x="7048321" y="547610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NULL</a:t>
            </a:r>
            <a:endParaRPr kumimoji="1" lang="ja-JP" altLang="en-US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1660E29E-0DA3-A2DD-9698-B8EAD2929290}"/>
              </a:ext>
            </a:extLst>
          </p:cNvPr>
          <p:cNvCxnSpPr>
            <a:cxnSpLocks/>
          </p:cNvCxnSpPr>
          <p:nvPr/>
        </p:nvCxnSpPr>
        <p:spPr>
          <a:xfrm flipV="1">
            <a:off x="6753349" y="5656614"/>
            <a:ext cx="376051" cy="24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0EF9607-8DEA-599E-0EE2-35608B86D781}"/>
              </a:ext>
            </a:extLst>
          </p:cNvPr>
          <p:cNvSpPr txBox="1"/>
          <p:nvPr/>
        </p:nvSpPr>
        <p:spPr>
          <a:xfrm>
            <a:off x="6438990" y="5462246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next</a:t>
            </a:r>
            <a:endParaRPr kumimoji="1" lang="ja-JP" altLang="en-US" sz="1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EFFC2CB-A5A1-03E8-C94C-00671BF537A5}"/>
              </a:ext>
            </a:extLst>
          </p:cNvPr>
          <p:cNvSpPr txBox="1"/>
          <p:nvPr/>
        </p:nvSpPr>
        <p:spPr>
          <a:xfrm>
            <a:off x="6941374" y="415608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①一番最後はなかった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C99E744-BEE6-3FD1-3670-400762066EA5}"/>
              </a:ext>
            </a:extLst>
          </p:cNvPr>
          <p:cNvSpPr/>
          <p:nvPr/>
        </p:nvSpPr>
        <p:spPr>
          <a:xfrm>
            <a:off x="6379496" y="4263392"/>
            <a:ext cx="525829" cy="5517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A28637B-D4A9-28C1-DA81-46BAD1D065C6}"/>
              </a:ext>
            </a:extLst>
          </p:cNvPr>
          <p:cNvSpPr txBox="1"/>
          <p:nvPr/>
        </p:nvSpPr>
        <p:spPr>
          <a:xfrm>
            <a:off x="6926513" y="4664419"/>
            <a:ext cx="2771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  <a:r>
              <a:rPr lang="en-US" altLang="ja-JP" dirty="0">
                <a:solidFill>
                  <a:srgbClr val="FF0000"/>
                </a:solidFill>
              </a:rPr>
              <a:t>front</a:t>
            </a:r>
            <a:r>
              <a:rPr kumimoji="1" lang="ja-JP" altLang="en-US" dirty="0">
                <a:solidFill>
                  <a:srgbClr val="FF0000"/>
                </a:solidFill>
              </a:rPr>
              <a:t>に新しいノードの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ja-JP" altLang="en-US" dirty="0">
                <a:solidFill>
                  <a:srgbClr val="FF0000"/>
                </a:solidFill>
              </a:rPr>
              <a:t>ポインタに書き換え</a:t>
            </a:r>
          </a:p>
        </p:txBody>
      </p:sp>
    </p:spTree>
    <p:extLst>
      <p:ext uri="{BB962C8B-B14F-4D97-AF65-F5344CB8AC3E}">
        <p14:creationId xmlns:p14="http://schemas.microsoft.com/office/powerpoint/2010/main" val="401771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115</Words>
  <Application>Microsoft Office PowerPoint</Application>
  <PresentationFormat>ワイド画面</PresentationFormat>
  <Paragraphs>45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リンクリストの説明</vt:lpstr>
      <vt:lpstr>push_front</vt:lpstr>
      <vt:lpstr>push_back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takehi akihiro</dc:creator>
  <cp:lastModifiedBy>takehi akihiro</cp:lastModifiedBy>
  <cp:revision>1</cp:revision>
  <dcterms:created xsi:type="dcterms:W3CDTF">2022-06-21T00:16:04Z</dcterms:created>
  <dcterms:modified xsi:type="dcterms:W3CDTF">2022-06-21T00:40:50Z</dcterms:modified>
</cp:coreProperties>
</file>