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8"/>
  </p:notesMasterIdLst>
  <p:sldIdLst>
    <p:sldId id="256" r:id="rId2"/>
    <p:sldId id="290" r:id="rId3"/>
    <p:sldId id="257" r:id="rId4"/>
    <p:sldId id="280" r:id="rId5"/>
    <p:sldId id="261" r:id="rId6"/>
    <p:sldId id="281" r:id="rId7"/>
    <p:sldId id="277" r:id="rId8"/>
    <p:sldId id="282" r:id="rId9"/>
    <p:sldId id="283" r:id="rId10"/>
    <p:sldId id="284" r:id="rId11"/>
    <p:sldId id="262" r:id="rId12"/>
    <p:sldId id="285" r:id="rId13"/>
    <p:sldId id="286" r:id="rId14"/>
    <p:sldId id="278" r:id="rId15"/>
    <p:sldId id="287" r:id="rId16"/>
    <p:sldId id="271" r:id="rId17"/>
    <p:sldId id="279" r:id="rId18"/>
    <p:sldId id="273" r:id="rId19"/>
    <p:sldId id="266" r:id="rId20"/>
    <p:sldId id="289" r:id="rId21"/>
    <p:sldId id="288" r:id="rId22"/>
    <p:sldId id="291" r:id="rId23"/>
    <p:sldId id="267" r:id="rId24"/>
    <p:sldId id="268" r:id="rId25"/>
    <p:sldId id="292" r:id="rId26"/>
    <p:sldId id="29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2522"/>
    <a:srgbClr val="6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3" autoAdjust="0"/>
  </p:normalViewPr>
  <p:slideViewPr>
    <p:cSldViewPr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9B435-2DEE-4F44-B3C9-1A909C7F685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618F5F-D0EE-4C17-972D-9D0F84C1CB12}">
      <dgm:prSet phldrT="[Текст]" custT="1"/>
      <dgm:spPr/>
      <dgm:t>
        <a:bodyPr/>
        <a:lstStyle/>
        <a:p>
          <a:r>
            <a:rPr lang="ru-RU" sz="2000" b="1" dirty="0" smtClean="0"/>
            <a:t>ТИПЫ ДАННЫХ</a:t>
          </a:r>
          <a:endParaRPr lang="ru-RU" sz="2000" b="1" dirty="0"/>
        </a:p>
      </dgm:t>
    </dgm:pt>
    <dgm:pt modelId="{C2802D75-1636-4B65-87E8-B1BA54FE130B}" type="parTrans" cxnId="{B356BCBB-91EF-4230-A7BF-00ADEE5D2D9C}">
      <dgm:prSet/>
      <dgm:spPr/>
      <dgm:t>
        <a:bodyPr/>
        <a:lstStyle/>
        <a:p>
          <a:endParaRPr lang="ru-RU"/>
        </a:p>
      </dgm:t>
    </dgm:pt>
    <dgm:pt modelId="{E114D20D-AEFD-481F-B71B-C30BB0F11847}" type="sibTrans" cxnId="{B356BCBB-91EF-4230-A7BF-00ADEE5D2D9C}">
      <dgm:prSet/>
      <dgm:spPr/>
      <dgm:t>
        <a:bodyPr/>
        <a:lstStyle/>
        <a:p>
          <a:endParaRPr lang="ru-RU"/>
        </a:p>
      </dgm:t>
    </dgm:pt>
    <dgm:pt modelId="{4AE4EC94-9716-4724-A84D-4A0E1091DD8D}">
      <dgm:prSet phldrT="[Текст]" custT="1"/>
      <dgm:spPr/>
      <dgm:t>
        <a:bodyPr/>
        <a:lstStyle/>
        <a:p>
          <a:r>
            <a:rPr lang="ru-RU" sz="2000" b="1" dirty="0" smtClean="0"/>
            <a:t>ТИПЫ ЗНАЧЕНИЯ</a:t>
          </a:r>
          <a:endParaRPr lang="ru-RU" sz="2000" b="1" dirty="0"/>
        </a:p>
      </dgm:t>
    </dgm:pt>
    <dgm:pt modelId="{482416FE-F9D1-49FE-AB51-5CCEB53A4AB3}" type="parTrans" cxnId="{88192C84-A745-4F7F-B23E-6CB5B28B2288}">
      <dgm:prSet/>
      <dgm:spPr/>
      <dgm:t>
        <a:bodyPr/>
        <a:lstStyle/>
        <a:p>
          <a:endParaRPr lang="ru-RU"/>
        </a:p>
      </dgm:t>
    </dgm:pt>
    <dgm:pt modelId="{141252E9-A423-480A-BB7A-7A2B6A1FB289}" type="sibTrans" cxnId="{88192C84-A745-4F7F-B23E-6CB5B28B2288}">
      <dgm:prSet/>
      <dgm:spPr/>
      <dgm:t>
        <a:bodyPr/>
        <a:lstStyle/>
        <a:p>
          <a:endParaRPr lang="ru-RU"/>
        </a:p>
      </dgm:t>
    </dgm:pt>
    <dgm:pt modelId="{CC164FC0-E4E3-4C5F-B9A5-5ADD6F20B6FC}">
      <dgm:prSet phldrT="[Текст]" custT="1"/>
      <dgm:spPr/>
      <dgm:t>
        <a:bodyPr/>
        <a:lstStyle/>
        <a:p>
          <a:r>
            <a:rPr lang="ru-RU" sz="2000" b="1" dirty="0" smtClean="0"/>
            <a:t>ЧИСЛОВОЙ</a:t>
          </a:r>
          <a:endParaRPr lang="ru-RU" sz="2000" b="1" dirty="0"/>
        </a:p>
      </dgm:t>
    </dgm:pt>
    <dgm:pt modelId="{1A4CACDC-4DD5-4E2A-AE11-47D34FEA20D9}" type="parTrans" cxnId="{5C448150-5E03-46FB-BE8C-5890465890AE}">
      <dgm:prSet/>
      <dgm:spPr/>
      <dgm:t>
        <a:bodyPr/>
        <a:lstStyle/>
        <a:p>
          <a:endParaRPr lang="ru-RU"/>
        </a:p>
      </dgm:t>
    </dgm:pt>
    <dgm:pt modelId="{C7A25645-662C-4366-A1E0-527903B1F583}" type="sibTrans" cxnId="{5C448150-5E03-46FB-BE8C-5890465890AE}">
      <dgm:prSet/>
      <dgm:spPr/>
      <dgm:t>
        <a:bodyPr/>
        <a:lstStyle/>
        <a:p>
          <a:endParaRPr lang="ru-RU"/>
        </a:p>
      </dgm:t>
    </dgm:pt>
    <dgm:pt modelId="{884A6703-72FF-4DE9-9920-60A1D4D60EB0}">
      <dgm:prSet phldrT="[Текст]" custT="1"/>
      <dgm:spPr/>
      <dgm:t>
        <a:bodyPr/>
        <a:lstStyle/>
        <a:p>
          <a:r>
            <a:rPr lang="ru-RU" sz="2000" b="1" dirty="0" smtClean="0"/>
            <a:t>СИМВОЛЬНЫЙ</a:t>
          </a:r>
          <a:endParaRPr lang="ru-RU" sz="2000" b="1" dirty="0"/>
        </a:p>
      </dgm:t>
    </dgm:pt>
    <dgm:pt modelId="{D466B435-7566-4FB7-9661-CD8B64BD6719}" type="parTrans" cxnId="{68379BA5-7A4F-4663-9E08-32DD02741C55}">
      <dgm:prSet/>
      <dgm:spPr/>
      <dgm:t>
        <a:bodyPr/>
        <a:lstStyle/>
        <a:p>
          <a:endParaRPr lang="ru-RU"/>
        </a:p>
      </dgm:t>
    </dgm:pt>
    <dgm:pt modelId="{5542AD6C-7306-498D-B2F3-479C93B7F94E}" type="sibTrans" cxnId="{68379BA5-7A4F-4663-9E08-32DD02741C55}">
      <dgm:prSet/>
      <dgm:spPr/>
      <dgm:t>
        <a:bodyPr/>
        <a:lstStyle/>
        <a:p>
          <a:endParaRPr lang="ru-RU"/>
        </a:p>
      </dgm:t>
    </dgm:pt>
    <dgm:pt modelId="{406D84D2-9D05-449C-9209-7263C2DEF075}">
      <dgm:prSet phldrT="[Текст]" custT="1"/>
      <dgm:spPr/>
      <dgm:t>
        <a:bodyPr/>
        <a:lstStyle/>
        <a:p>
          <a:r>
            <a:rPr lang="ru-RU" sz="2000" b="1" dirty="0" smtClean="0"/>
            <a:t>ССЫЛОЧНЫЕ ТИПЫ</a:t>
          </a:r>
          <a:endParaRPr lang="ru-RU" sz="2000" b="1" dirty="0"/>
        </a:p>
      </dgm:t>
    </dgm:pt>
    <dgm:pt modelId="{3C90DD5D-4341-4E09-B8A6-1E6ED301CDDA}" type="parTrans" cxnId="{AA1D1B3E-99C6-4B08-9242-C66C7C3DE6EC}">
      <dgm:prSet/>
      <dgm:spPr/>
      <dgm:t>
        <a:bodyPr/>
        <a:lstStyle/>
        <a:p>
          <a:endParaRPr lang="ru-RU"/>
        </a:p>
      </dgm:t>
    </dgm:pt>
    <dgm:pt modelId="{ACC7D75B-AE4E-4A57-9738-F3AAF3B70C4F}" type="sibTrans" cxnId="{AA1D1B3E-99C6-4B08-9242-C66C7C3DE6EC}">
      <dgm:prSet/>
      <dgm:spPr/>
      <dgm:t>
        <a:bodyPr/>
        <a:lstStyle/>
        <a:p>
          <a:endParaRPr lang="ru-RU"/>
        </a:p>
      </dgm:t>
    </dgm:pt>
    <dgm:pt modelId="{01A774F4-E8BF-4A83-9267-1BEE20AAB812}">
      <dgm:prSet phldrT="[Текст]" custT="1"/>
      <dgm:spPr/>
      <dgm:t>
        <a:bodyPr/>
        <a:lstStyle/>
        <a:p>
          <a:r>
            <a:rPr lang="ru-RU" sz="2000" b="1" dirty="0" smtClean="0"/>
            <a:t>КЛАССЫ</a:t>
          </a:r>
          <a:endParaRPr lang="ru-RU" sz="2000" b="1" dirty="0"/>
        </a:p>
      </dgm:t>
    </dgm:pt>
    <dgm:pt modelId="{5FD2C655-0D7C-4238-B8CB-EC6B01E32C99}" type="parTrans" cxnId="{B2A89F75-C8F3-4C84-948B-3A426ED3F96E}">
      <dgm:prSet/>
      <dgm:spPr/>
      <dgm:t>
        <a:bodyPr/>
        <a:lstStyle/>
        <a:p>
          <a:endParaRPr lang="ru-RU"/>
        </a:p>
      </dgm:t>
    </dgm:pt>
    <dgm:pt modelId="{3F8DA7F1-697C-464F-9E61-7FF65D777FDB}" type="sibTrans" cxnId="{B2A89F75-C8F3-4C84-948B-3A426ED3F96E}">
      <dgm:prSet/>
      <dgm:spPr/>
      <dgm:t>
        <a:bodyPr/>
        <a:lstStyle/>
        <a:p>
          <a:endParaRPr lang="ru-RU"/>
        </a:p>
      </dgm:t>
    </dgm:pt>
    <dgm:pt modelId="{EACA4347-F473-4AAB-924E-13A4B7B8DE28}">
      <dgm:prSet phldrT="[Текст]" custT="1"/>
      <dgm:spPr/>
      <dgm:t>
        <a:bodyPr/>
        <a:lstStyle/>
        <a:p>
          <a:r>
            <a:rPr lang="ru-RU" sz="2000" b="1" dirty="0" smtClean="0"/>
            <a:t>ЛОГИЧЕСКИЙ</a:t>
          </a:r>
          <a:endParaRPr lang="ru-RU" sz="2000" b="1" dirty="0"/>
        </a:p>
      </dgm:t>
    </dgm:pt>
    <dgm:pt modelId="{51162001-C6D6-454F-9BA0-62B0030187D0}" type="parTrans" cxnId="{546DC766-58F3-4554-9328-A9AA28ACF3B2}">
      <dgm:prSet/>
      <dgm:spPr/>
      <dgm:t>
        <a:bodyPr/>
        <a:lstStyle/>
        <a:p>
          <a:endParaRPr lang="ru-RU"/>
        </a:p>
      </dgm:t>
    </dgm:pt>
    <dgm:pt modelId="{42CEA711-E2FC-43C2-A13F-9B9A3EDDEB0F}" type="sibTrans" cxnId="{546DC766-58F3-4554-9328-A9AA28ACF3B2}">
      <dgm:prSet/>
      <dgm:spPr/>
      <dgm:t>
        <a:bodyPr/>
        <a:lstStyle/>
        <a:p>
          <a:endParaRPr lang="ru-RU"/>
        </a:p>
      </dgm:t>
    </dgm:pt>
    <dgm:pt modelId="{E64C900B-F11B-434E-AC53-3F41D0653FD6}">
      <dgm:prSet phldrT="[Текст]" custT="1"/>
      <dgm:spPr/>
      <dgm:t>
        <a:bodyPr/>
        <a:lstStyle/>
        <a:p>
          <a:r>
            <a:rPr lang="ru-RU" sz="2000" b="1" dirty="0" smtClean="0"/>
            <a:t>ИНТЕРФЕЙСЫ</a:t>
          </a:r>
          <a:endParaRPr lang="ru-RU" sz="2000" b="1" dirty="0"/>
        </a:p>
      </dgm:t>
    </dgm:pt>
    <dgm:pt modelId="{B7A96094-4C67-432C-80CD-4A0B989A036E}" type="parTrans" cxnId="{9EDBA7EB-D1CB-45ED-8CC3-5C05F7566ACF}">
      <dgm:prSet/>
      <dgm:spPr/>
      <dgm:t>
        <a:bodyPr/>
        <a:lstStyle/>
        <a:p>
          <a:endParaRPr lang="ru-RU"/>
        </a:p>
      </dgm:t>
    </dgm:pt>
    <dgm:pt modelId="{23D51868-1A7B-44EB-94D0-6F82A92BF2F7}" type="sibTrans" cxnId="{9EDBA7EB-D1CB-45ED-8CC3-5C05F7566ACF}">
      <dgm:prSet/>
      <dgm:spPr/>
      <dgm:t>
        <a:bodyPr/>
        <a:lstStyle/>
        <a:p>
          <a:endParaRPr lang="ru-RU"/>
        </a:p>
      </dgm:t>
    </dgm:pt>
    <dgm:pt modelId="{A208E4D3-198F-44C0-AB94-DEABC7A75B5D}">
      <dgm:prSet phldrT="[Текст]" custT="1"/>
      <dgm:spPr/>
      <dgm:t>
        <a:bodyPr/>
        <a:lstStyle/>
        <a:p>
          <a:r>
            <a:rPr lang="ru-RU" sz="2000" b="1" dirty="0" smtClean="0"/>
            <a:t>СТРОКИ</a:t>
          </a:r>
          <a:endParaRPr lang="ru-RU" sz="2000" b="1" dirty="0"/>
        </a:p>
      </dgm:t>
    </dgm:pt>
    <dgm:pt modelId="{939EFD9D-2D0C-4A2A-8690-2478554CCB6D}" type="parTrans" cxnId="{30F14B43-AFC6-4394-9000-914E918B182B}">
      <dgm:prSet/>
      <dgm:spPr/>
      <dgm:t>
        <a:bodyPr/>
        <a:lstStyle/>
        <a:p>
          <a:endParaRPr lang="ru-RU"/>
        </a:p>
      </dgm:t>
    </dgm:pt>
    <dgm:pt modelId="{F5EA7B92-1585-4D2C-B7CC-C072A1AA8E4C}" type="sibTrans" cxnId="{30F14B43-AFC6-4394-9000-914E918B182B}">
      <dgm:prSet/>
      <dgm:spPr/>
      <dgm:t>
        <a:bodyPr/>
        <a:lstStyle/>
        <a:p>
          <a:endParaRPr lang="ru-RU"/>
        </a:p>
      </dgm:t>
    </dgm:pt>
    <dgm:pt modelId="{14DC79A8-AA68-43F3-964D-86211E516FF7}">
      <dgm:prSet phldrT="[Текст]" custT="1"/>
      <dgm:spPr/>
      <dgm:t>
        <a:bodyPr/>
        <a:lstStyle/>
        <a:p>
          <a:r>
            <a:rPr lang="ru-RU" sz="2000" b="1" dirty="0" smtClean="0"/>
            <a:t>ПЕРЕЧИСЛЕНИЯ</a:t>
          </a:r>
          <a:endParaRPr lang="ru-RU" sz="2000" b="1" dirty="0"/>
        </a:p>
      </dgm:t>
    </dgm:pt>
    <dgm:pt modelId="{8DFF5412-5192-47B5-BF69-7EBFC401FC57}" type="parTrans" cxnId="{720874E1-ED96-4D2F-B79A-98E07F5E4F76}">
      <dgm:prSet/>
      <dgm:spPr/>
      <dgm:t>
        <a:bodyPr/>
        <a:lstStyle/>
        <a:p>
          <a:endParaRPr lang="ru-RU"/>
        </a:p>
      </dgm:t>
    </dgm:pt>
    <dgm:pt modelId="{D5941514-E1B7-4C8F-9194-A0038145652D}" type="sibTrans" cxnId="{720874E1-ED96-4D2F-B79A-98E07F5E4F76}">
      <dgm:prSet/>
      <dgm:spPr/>
      <dgm:t>
        <a:bodyPr/>
        <a:lstStyle/>
        <a:p>
          <a:endParaRPr lang="ru-RU"/>
        </a:p>
      </dgm:t>
    </dgm:pt>
    <dgm:pt modelId="{6839C433-E48B-473A-ADA6-259D4FF4CC27}">
      <dgm:prSet phldrT="[Текст]" custT="1"/>
      <dgm:spPr/>
      <dgm:t>
        <a:bodyPr/>
        <a:lstStyle/>
        <a:p>
          <a:r>
            <a:rPr lang="ru-RU" sz="2000" b="1" dirty="0" smtClean="0"/>
            <a:t>СТРУКТУРЫ</a:t>
          </a:r>
          <a:endParaRPr lang="ru-RU" sz="2000" b="1" dirty="0"/>
        </a:p>
      </dgm:t>
    </dgm:pt>
    <dgm:pt modelId="{EA80C51C-50C9-449D-8194-DC55C242F7CC}" type="parTrans" cxnId="{FE9327CB-3003-4EF9-A2F0-38CB925AB3D4}">
      <dgm:prSet/>
      <dgm:spPr/>
      <dgm:t>
        <a:bodyPr/>
        <a:lstStyle/>
        <a:p>
          <a:endParaRPr lang="ru-RU"/>
        </a:p>
      </dgm:t>
    </dgm:pt>
    <dgm:pt modelId="{B506C37A-85BF-4EB2-8D87-3A04EF3B2EA4}" type="sibTrans" cxnId="{FE9327CB-3003-4EF9-A2F0-38CB925AB3D4}">
      <dgm:prSet/>
      <dgm:spPr/>
      <dgm:t>
        <a:bodyPr/>
        <a:lstStyle/>
        <a:p>
          <a:endParaRPr lang="ru-RU"/>
        </a:p>
      </dgm:t>
    </dgm:pt>
    <dgm:pt modelId="{3C14FB63-60D3-46C5-849B-DECEA2502C75}">
      <dgm:prSet phldrT="[Текст]" custT="1"/>
      <dgm:spPr/>
      <dgm:t>
        <a:bodyPr/>
        <a:lstStyle/>
        <a:p>
          <a:r>
            <a:rPr lang="ru-RU" sz="2000" b="1" dirty="0" smtClean="0"/>
            <a:t>МАССИВЫ</a:t>
          </a:r>
          <a:endParaRPr lang="ru-RU" sz="2000" b="1" dirty="0"/>
        </a:p>
      </dgm:t>
    </dgm:pt>
    <dgm:pt modelId="{00C0E8AA-78CE-4D34-8C09-7189949F94C3}" type="parTrans" cxnId="{06AE4591-21F7-4EC0-92AF-8BA876F80BEF}">
      <dgm:prSet/>
      <dgm:spPr/>
      <dgm:t>
        <a:bodyPr/>
        <a:lstStyle/>
        <a:p>
          <a:endParaRPr lang="ru-RU"/>
        </a:p>
      </dgm:t>
    </dgm:pt>
    <dgm:pt modelId="{71220C73-A072-4C57-AAA8-BBC103477459}" type="sibTrans" cxnId="{06AE4591-21F7-4EC0-92AF-8BA876F80BEF}">
      <dgm:prSet/>
      <dgm:spPr/>
      <dgm:t>
        <a:bodyPr/>
        <a:lstStyle/>
        <a:p>
          <a:endParaRPr lang="ru-RU"/>
        </a:p>
      </dgm:t>
    </dgm:pt>
    <dgm:pt modelId="{2F0DD140-6A5A-4DF9-978D-90E0ACEF40FE}">
      <dgm:prSet/>
      <dgm:spPr/>
      <dgm:t>
        <a:bodyPr/>
        <a:lstStyle/>
        <a:p>
          <a:r>
            <a:rPr lang="ru-RU" b="1" dirty="0" smtClean="0"/>
            <a:t>ЦЕЛОЧИСЛЕННЫЙ</a:t>
          </a:r>
          <a:endParaRPr lang="ru-RU" b="1" dirty="0"/>
        </a:p>
      </dgm:t>
    </dgm:pt>
    <dgm:pt modelId="{7625FB68-65A1-4650-A682-DD6F89F7DAC4}" type="parTrans" cxnId="{15F5A05A-FF9E-4FC1-A283-615819C73384}">
      <dgm:prSet/>
      <dgm:spPr/>
      <dgm:t>
        <a:bodyPr/>
        <a:lstStyle/>
        <a:p>
          <a:endParaRPr lang="ru-RU"/>
        </a:p>
      </dgm:t>
    </dgm:pt>
    <dgm:pt modelId="{32782700-1247-4F48-97E7-E55CBC590EFC}" type="sibTrans" cxnId="{15F5A05A-FF9E-4FC1-A283-615819C73384}">
      <dgm:prSet/>
      <dgm:spPr/>
      <dgm:t>
        <a:bodyPr/>
        <a:lstStyle/>
        <a:p>
          <a:endParaRPr lang="ru-RU"/>
        </a:p>
      </dgm:t>
    </dgm:pt>
    <dgm:pt modelId="{9039A06C-5856-4525-836B-6D0054793C08}">
      <dgm:prSet/>
      <dgm:spPr/>
      <dgm:t>
        <a:bodyPr/>
        <a:lstStyle/>
        <a:p>
          <a:r>
            <a:rPr lang="ru-RU" b="1" dirty="0" smtClean="0"/>
            <a:t>С ПЛАВАЮЩЕЙ ТОЧКОЙ</a:t>
          </a:r>
          <a:endParaRPr lang="ru-RU" b="1" dirty="0"/>
        </a:p>
      </dgm:t>
    </dgm:pt>
    <dgm:pt modelId="{63696D7B-7CED-4543-9AC2-78C0662748D7}" type="parTrans" cxnId="{0FDAB71E-5893-4459-8F9E-91DAB610F796}">
      <dgm:prSet/>
      <dgm:spPr/>
      <dgm:t>
        <a:bodyPr/>
        <a:lstStyle/>
        <a:p>
          <a:endParaRPr lang="ru-RU"/>
        </a:p>
      </dgm:t>
    </dgm:pt>
    <dgm:pt modelId="{975DC091-420A-49C8-8FC8-F30F80A3ECB5}" type="sibTrans" cxnId="{0FDAB71E-5893-4459-8F9E-91DAB610F796}">
      <dgm:prSet/>
      <dgm:spPr/>
      <dgm:t>
        <a:bodyPr/>
        <a:lstStyle/>
        <a:p>
          <a:endParaRPr lang="ru-RU"/>
        </a:p>
      </dgm:t>
    </dgm:pt>
    <dgm:pt modelId="{C4D65A45-6A2A-4FFA-B076-E2328BA506F2}" type="pres">
      <dgm:prSet presAssocID="{1679B435-2DEE-4F44-B3C9-1A909C7F68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81CD6E-CC61-43AD-8F02-4A7F044F6BB2}" type="pres">
      <dgm:prSet presAssocID="{15618F5F-D0EE-4C17-972D-9D0F84C1CB12}" presName="root1" presStyleCnt="0"/>
      <dgm:spPr/>
    </dgm:pt>
    <dgm:pt modelId="{23016156-89B7-467C-A9CA-7D9D8D50FC34}" type="pres">
      <dgm:prSet presAssocID="{15618F5F-D0EE-4C17-972D-9D0F84C1CB12}" presName="LevelOneTextNode" presStyleLbl="node0" presStyleIdx="0" presStyleCnt="1" custScaleX="87550" custScaleY="63224" custLinFactNeighborX="-11727" custLinFactNeighborY="306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15B550-6CAB-4151-837D-3DB463EF98D9}" type="pres">
      <dgm:prSet presAssocID="{15618F5F-D0EE-4C17-972D-9D0F84C1CB12}" presName="level2hierChild" presStyleCnt="0"/>
      <dgm:spPr/>
    </dgm:pt>
    <dgm:pt modelId="{62417C7E-84A1-43F6-9CDD-E3369C276D64}" type="pres">
      <dgm:prSet presAssocID="{482416FE-F9D1-49FE-AB51-5CCEB53A4AB3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43FBD91C-BBD7-4FE1-AE44-0F5BF73718DA}" type="pres">
      <dgm:prSet presAssocID="{482416FE-F9D1-49FE-AB51-5CCEB53A4AB3}" presName="connTx" presStyleLbl="parChTrans1D2" presStyleIdx="0" presStyleCnt="2"/>
      <dgm:spPr/>
      <dgm:t>
        <a:bodyPr/>
        <a:lstStyle/>
        <a:p>
          <a:endParaRPr lang="ru-RU"/>
        </a:p>
      </dgm:t>
    </dgm:pt>
    <dgm:pt modelId="{EBDCE807-666F-4998-8B57-4C0115FCC7AB}" type="pres">
      <dgm:prSet presAssocID="{4AE4EC94-9716-4724-A84D-4A0E1091DD8D}" presName="root2" presStyleCnt="0"/>
      <dgm:spPr/>
    </dgm:pt>
    <dgm:pt modelId="{5FE9A098-584B-438B-BC3B-BF7170956805}" type="pres">
      <dgm:prSet presAssocID="{4AE4EC94-9716-4724-A84D-4A0E1091DD8D}" presName="LevelTwoTextNode" presStyleLbl="node2" presStyleIdx="0" presStyleCnt="2" custScaleX="121233" custScaleY="78011" custLinFactNeighborX="-27522" custLinFactNeighborY="577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A6A8C7-E454-41A6-A94B-392772E1E52B}" type="pres">
      <dgm:prSet presAssocID="{4AE4EC94-9716-4724-A84D-4A0E1091DD8D}" presName="level3hierChild" presStyleCnt="0"/>
      <dgm:spPr/>
    </dgm:pt>
    <dgm:pt modelId="{39464750-7C22-4253-A0FF-3FD1CEE41427}" type="pres">
      <dgm:prSet presAssocID="{1A4CACDC-4DD5-4E2A-AE11-47D34FEA20D9}" presName="conn2-1" presStyleLbl="parChTrans1D3" presStyleIdx="0" presStyleCnt="9"/>
      <dgm:spPr/>
      <dgm:t>
        <a:bodyPr/>
        <a:lstStyle/>
        <a:p>
          <a:endParaRPr lang="ru-RU"/>
        </a:p>
      </dgm:t>
    </dgm:pt>
    <dgm:pt modelId="{DDDFAA94-DA4C-4248-9544-941466CFEA5E}" type="pres">
      <dgm:prSet presAssocID="{1A4CACDC-4DD5-4E2A-AE11-47D34FEA20D9}" presName="connTx" presStyleLbl="parChTrans1D3" presStyleIdx="0" presStyleCnt="9"/>
      <dgm:spPr/>
      <dgm:t>
        <a:bodyPr/>
        <a:lstStyle/>
        <a:p>
          <a:endParaRPr lang="ru-RU"/>
        </a:p>
      </dgm:t>
    </dgm:pt>
    <dgm:pt modelId="{7B10D7C9-D48A-410A-A79C-3A9210F69650}" type="pres">
      <dgm:prSet presAssocID="{CC164FC0-E4E3-4C5F-B9A5-5ADD6F20B6FC}" presName="root2" presStyleCnt="0"/>
      <dgm:spPr/>
    </dgm:pt>
    <dgm:pt modelId="{77D5ABB3-FD0B-419B-8E88-B6B3C6C5E7F9}" type="pres">
      <dgm:prSet presAssocID="{CC164FC0-E4E3-4C5F-B9A5-5ADD6F20B6FC}" presName="LevelTwoTextNode" presStyleLbl="node3" presStyleIdx="0" presStyleCnt="9" custScaleY="36802" custLinFactNeighborX="-18987" custLinFactNeighborY="237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25D6F1-9D7D-4746-8246-66EA29E90662}" type="pres">
      <dgm:prSet presAssocID="{CC164FC0-E4E3-4C5F-B9A5-5ADD6F20B6FC}" presName="level3hierChild" presStyleCnt="0"/>
      <dgm:spPr/>
    </dgm:pt>
    <dgm:pt modelId="{B4B6DDA3-30B3-4D7D-95C6-A5DB2AF68EAA}" type="pres">
      <dgm:prSet presAssocID="{7625FB68-65A1-4650-A682-DD6F89F7DAC4}" presName="conn2-1" presStyleLbl="parChTrans1D4" presStyleIdx="0" presStyleCnt="2"/>
      <dgm:spPr/>
      <dgm:t>
        <a:bodyPr/>
        <a:lstStyle/>
        <a:p>
          <a:endParaRPr lang="ru-RU"/>
        </a:p>
      </dgm:t>
    </dgm:pt>
    <dgm:pt modelId="{7B2E51B1-8071-4118-AEFF-B537F304F537}" type="pres">
      <dgm:prSet presAssocID="{7625FB68-65A1-4650-A682-DD6F89F7DAC4}" presName="connTx" presStyleLbl="parChTrans1D4" presStyleIdx="0" presStyleCnt="2"/>
      <dgm:spPr/>
      <dgm:t>
        <a:bodyPr/>
        <a:lstStyle/>
        <a:p>
          <a:endParaRPr lang="ru-RU"/>
        </a:p>
      </dgm:t>
    </dgm:pt>
    <dgm:pt modelId="{92D9E6D1-62AB-48D6-9B7D-425CE48E6A31}" type="pres">
      <dgm:prSet presAssocID="{2F0DD140-6A5A-4DF9-978D-90E0ACEF40FE}" presName="root2" presStyleCnt="0"/>
      <dgm:spPr/>
    </dgm:pt>
    <dgm:pt modelId="{F4A2136A-588B-44FA-804F-EAC6909C080E}" type="pres">
      <dgm:prSet presAssocID="{2F0DD140-6A5A-4DF9-978D-90E0ACEF40FE}" presName="LevelTwoTextNode" presStyleLbl="node4" presStyleIdx="0" presStyleCnt="2" custScaleY="40888" custLinFactNeighborX="-28723" custLinFactNeighborY="282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1CB76F-470D-4BEB-8AA4-0ABF871FFD70}" type="pres">
      <dgm:prSet presAssocID="{2F0DD140-6A5A-4DF9-978D-90E0ACEF40FE}" presName="level3hierChild" presStyleCnt="0"/>
      <dgm:spPr/>
    </dgm:pt>
    <dgm:pt modelId="{C037811F-3EE6-4B7F-BE76-04E680922F7F}" type="pres">
      <dgm:prSet presAssocID="{63696D7B-7CED-4543-9AC2-78C0662748D7}" presName="conn2-1" presStyleLbl="parChTrans1D4" presStyleIdx="1" presStyleCnt="2"/>
      <dgm:spPr/>
      <dgm:t>
        <a:bodyPr/>
        <a:lstStyle/>
        <a:p>
          <a:endParaRPr lang="ru-RU"/>
        </a:p>
      </dgm:t>
    </dgm:pt>
    <dgm:pt modelId="{08806938-2814-4054-80FE-0418EE8F3699}" type="pres">
      <dgm:prSet presAssocID="{63696D7B-7CED-4543-9AC2-78C0662748D7}" presName="connTx" presStyleLbl="parChTrans1D4" presStyleIdx="1" presStyleCnt="2"/>
      <dgm:spPr/>
      <dgm:t>
        <a:bodyPr/>
        <a:lstStyle/>
        <a:p>
          <a:endParaRPr lang="ru-RU"/>
        </a:p>
      </dgm:t>
    </dgm:pt>
    <dgm:pt modelId="{7E8E547A-B45C-42F5-8E0B-E890F3631B03}" type="pres">
      <dgm:prSet presAssocID="{9039A06C-5856-4525-836B-6D0054793C08}" presName="root2" presStyleCnt="0"/>
      <dgm:spPr/>
    </dgm:pt>
    <dgm:pt modelId="{B22E8CEE-EFEA-459B-9075-31BBC66E2215}" type="pres">
      <dgm:prSet presAssocID="{9039A06C-5856-4525-836B-6D0054793C08}" presName="LevelTwoTextNode" presStyleLbl="node4" presStyleIdx="1" presStyleCnt="2" custScaleY="47190" custLinFactNeighborX="-28723" custLinFactNeighborY="282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3F108F-CADE-47F6-A564-B9D4D8BB6223}" type="pres">
      <dgm:prSet presAssocID="{9039A06C-5856-4525-836B-6D0054793C08}" presName="level3hierChild" presStyleCnt="0"/>
      <dgm:spPr/>
    </dgm:pt>
    <dgm:pt modelId="{F812F2C3-DAA7-4F0A-BDD6-BA556CFF61A8}" type="pres">
      <dgm:prSet presAssocID="{D466B435-7566-4FB7-9661-CD8B64BD6719}" presName="conn2-1" presStyleLbl="parChTrans1D3" presStyleIdx="1" presStyleCnt="9"/>
      <dgm:spPr/>
      <dgm:t>
        <a:bodyPr/>
        <a:lstStyle/>
        <a:p>
          <a:endParaRPr lang="ru-RU"/>
        </a:p>
      </dgm:t>
    </dgm:pt>
    <dgm:pt modelId="{F8A2E681-61E1-4878-9A49-B7A32931AAC6}" type="pres">
      <dgm:prSet presAssocID="{D466B435-7566-4FB7-9661-CD8B64BD6719}" presName="connTx" presStyleLbl="parChTrans1D3" presStyleIdx="1" presStyleCnt="9"/>
      <dgm:spPr/>
      <dgm:t>
        <a:bodyPr/>
        <a:lstStyle/>
        <a:p>
          <a:endParaRPr lang="ru-RU"/>
        </a:p>
      </dgm:t>
    </dgm:pt>
    <dgm:pt modelId="{4ED883E2-E6EB-4C57-91C6-D8FA0A34776C}" type="pres">
      <dgm:prSet presAssocID="{884A6703-72FF-4DE9-9920-60A1D4D60EB0}" presName="root2" presStyleCnt="0"/>
      <dgm:spPr/>
    </dgm:pt>
    <dgm:pt modelId="{A015343B-F7AD-446C-88AE-58BA23D23A08}" type="pres">
      <dgm:prSet presAssocID="{884A6703-72FF-4DE9-9920-60A1D4D60EB0}" presName="LevelTwoTextNode" presStyleLbl="node3" presStyleIdx="1" presStyleCnt="9" custScaleY="39259" custLinFactNeighborX="-18987" custLinFactNeighborY="1575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B2334B-39C7-48CB-A22C-F37FB174128C}" type="pres">
      <dgm:prSet presAssocID="{884A6703-72FF-4DE9-9920-60A1D4D60EB0}" presName="level3hierChild" presStyleCnt="0"/>
      <dgm:spPr/>
    </dgm:pt>
    <dgm:pt modelId="{D58AC2C3-6709-4C7D-8D78-7D7140490F61}" type="pres">
      <dgm:prSet presAssocID="{51162001-C6D6-454F-9BA0-62B0030187D0}" presName="conn2-1" presStyleLbl="parChTrans1D3" presStyleIdx="2" presStyleCnt="9"/>
      <dgm:spPr/>
      <dgm:t>
        <a:bodyPr/>
        <a:lstStyle/>
        <a:p>
          <a:endParaRPr lang="ru-RU"/>
        </a:p>
      </dgm:t>
    </dgm:pt>
    <dgm:pt modelId="{C5AC9B72-6CC5-4631-997C-9E8D9A7D2638}" type="pres">
      <dgm:prSet presAssocID="{51162001-C6D6-454F-9BA0-62B0030187D0}" presName="connTx" presStyleLbl="parChTrans1D3" presStyleIdx="2" presStyleCnt="9"/>
      <dgm:spPr/>
      <dgm:t>
        <a:bodyPr/>
        <a:lstStyle/>
        <a:p>
          <a:endParaRPr lang="ru-RU"/>
        </a:p>
      </dgm:t>
    </dgm:pt>
    <dgm:pt modelId="{2FD51834-423D-406C-A87C-72B0CC3719BB}" type="pres">
      <dgm:prSet presAssocID="{EACA4347-F473-4AAB-924E-13A4B7B8DE28}" presName="root2" presStyleCnt="0"/>
      <dgm:spPr/>
    </dgm:pt>
    <dgm:pt modelId="{C77283A4-3D14-407D-BC65-E71A61FD9A03}" type="pres">
      <dgm:prSet presAssocID="{EACA4347-F473-4AAB-924E-13A4B7B8DE28}" presName="LevelTwoTextNode" presStyleLbl="node3" presStyleIdx="2" presStyleCnt="9" custScaleY="36942" custLinFactNeighborX="-18987" custLinFactNeighborY="71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A5359C-61AF-4EE5-8025-44AF4BA17407}" type="pres">
      <dgm:prSet presAssocID="{EACA4347-F473-4AAB-924E-13A4B7B8DE28}" presName="level3hierChild" presStyleCnt="0"/>
      <dgm:spPr/>
    </dgm:pt>
    <dgm:pt modelId="{5951003B-01FD-4FF8-8CD5-EAD8F11489F7}" type="pres">
      <dgm:prSet presAssocID="{8DFF5412-5192-47B5-BF69-7EBFC401FC57}" presName="conn2-1" presStyleLbl="parChTrans1D3" presStyleIdx="3" presStyleCnt="9"/>
      <dgm:spPr/>
      <dgm:t>
        <a:bodyPr/>
        <a:lstStyle/>
        <a:p>
          <a:endParaRPr lang="ru-RU"/>
        </a:p>
      </dgm:t>
    </dgm:pt>
    <dgm:pt modelId="{31284DA4-DE74-495D-881B-870E8079469A}" type="pres">
      <dgm:prSet presAssocID="{8DFF5412-5192-47B5-BF69-7EBFC401FC57}" presName="connTx" presStyleLbl="parChTrans1D3" presStyleIdx="3" presStyleCnt="9"/>
      <dgm:spPr/>
      <dgm:t>
        <a:bodyPr/>
        <a:lstStyle/>
        <a:p>
          <a:endParaRPr lang="ru-RU"/>
        </a:p>
      </dgm:t>
    </dgm:pt>
    <dgm:pt modelId="{67EFC268-44CF-4CDD-9556-F4BDE13B0E4B}" type="pres">
      <dgm:prSet presAssocID="{14DC79A8-AA68-43F3-964D-86211E516FF7}" presName="root2" presStyleCnt="0"/>
      <dgm:spPr/>
    </dgm:pt>
    <dgm:pt modelId="{532ABCD6-9591-4FA9-962B-E79379FADCD9}" type="pres">
      <dgm:prSet presAssocID="{14DC79A8-AA68-43F3-964D-86211E516FF7}" presName="LevelTwoTextNode" presStyleLbl="node3" presStyleIdx="3" presStyleCnt="9" custScaleX="123788" custScaleY="32355" custLinFactNeighborX="-18405" custLinFactNeighborY="-12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12F38B-1009-4525-A1CA-3BBCC8CACB99}" type="pres">
      <dgm:prSet presAssocID="{14DC79A8-AA68-43F3-964D-86211E516FF7}" presName="level3hierChild" presStyleCnt="0"/>
      <dgm:spPr/>
    </dgm:pt>
    <dgm:pt modelId="{78E3622D-DF43-4D55-BCF0-802ED7539246}" type="pres">
      <dgm:prSet presAssocID="{EA80C51C-50C9-449D-8194-DC55C242F7CC}" presName="conn2-1" presStyleLbl="parChTrans1D3" presStyleIdx="4" presStyleCnt="9"/>
      <dgm:spPr/>
      <dgm:t>
        <a:bodyPr/>
        <a:lstStyle/>
        <a:p>
          <a:endParaRPr lang="ru-RU"/>
        </a:p>
      </dgm:t>
    </dgm:pt>
    <dgm:pt modelId="{593ED06A-8FDC-4E50-9E88-D4ADA80BA366}" type="pres">
      <dgm:prSet presAssocID="{EA80C51C-50C9-449D-8194-DC55C242F7CC}" presName="connTx" presStyleLbl="parChTrans1D3" presStyleIdx="4" presStyleCnt="9"/>
      <dgm:spPr/>
      <dgm:t>
        <a:bodyPr/>
        <a:lstStyle/>
        <a:p>
          <a:endParaRPr lang="ru-RU"/>
        </a:p>
      </dgm:t>
    </dgm:pt>
    <dgm:pt modelId="{B3B1E8EA-A4D2-4349-B392-53F9292B57C8}" type="pres">
      <dgm:prSet presAssocID="{6839C433-E48B-473A-ADA6-259D4FF4CC27}" presName="root2" presStyleCnt="0"/>
      <dgm:spPr/>
    </dgm:pt>
    <dgm:pt modelId="{A96914EA-C619-48A4-B1D4-63B85D27FEB4}" type="pres">
      <dgm:prSet presAssocID="{6839C433-E48B-473A-ADA6-259D4FF4CC27}" presName="LevelTwoTextNode" presStyleLbl="node3" presStyleIdx="4" presStyleCnt="9" custScaleY="32326" custLinFactNeighborX="-18987" custLinFactNeighborY="-71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08BB7-6501-41DD-A148-25C708A6A2AA}" type="pres">
      <dgm:prSet presAssocID="{6839C433-E48B-473A-ADA6-259D4FF4CC27}" presName="level3hierChild" presStyleCnt="0"/>
      <dgm:spPr/>
    </dgm:pt>
    <dgm:pt modelId="{13F2C7F4-B823-472B-A4F1-530E977ECF1D}" type="pres">
      <dgm:prSet presAssocID="{3C90DD5D-4341-4E09-B8A6-1E6ED301CDD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A20A5E99-6471-4CDE-8719-FCA6725FBEF9}" type="pres">
      <dgm:prSet presAssocID="{3C90DD5D-4341-4E09-B8A6-1E6ED301CDD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81B78171-E28A-4F2A-B0B5-916D2B9C29B1}" type="pres">
      <dgm:prSet presAssocID="{406D84D2-9D05-449C-9209-7263C2DEF075}" presName="root2" presStyleCnt="0"/>
      <dgm:spPr/>
    </dgm:pt>
    <dgm:pt modelId="{B2D0A76A-0EE5-4AEF-A056-E045B1F875E4}" type="pres">
      <dgm:prSet presAssocID="{406D84D2-9D05-449C-9209-7263C2DEF075}" presName="LevelTwoTextNode" presStyleLbl="node2" presStyleIdx="1" presStyleCnt="2" custScaleX="91862" custScaleY="77386" custLinFactNeighborX="-26638" custLinFactNeighborY="170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C05956-DB62-4A3A-95FC-D64AC6B80BE6}" type="pres">
      <dgm:prSet presAssocID="{406D84D2-9D05-449C-9209-7263C2DEF075}" presName="level3hierChild" presStyleCnt="0"/>
      <dgm:spPr/>
    </dgm:pt>
    <dgm:pt modelId="{47D925E6-3EAF-4E02-83CF-2BB57DA54CB8}" type="pres">
      <dgm:prSet presAssocID="{5FD2C655-0D7C-4238-B8CB-EC6B01E32C99}" presName="conn2-1" presStyleLbl="parChTrans1D3" presStyleIdx="5" presStyleCnt="9"/>
      <dgm:spPr/>
      <dgm:t>
        <a:bodyPr/>
        <a:lstStyle/>
        <a:p>
          <a:endParaRPr lang="ru-RU"/>
        </a:p>
      </dgm:t>
    </dgm:pt>
    <dgm:pt modelId="{7EB0F74A-3777-4516-99BC-420CAA35E48E}" type="pres">
      <dgm:prSet presAssocID="{5FD2C655-0D7C-4238-B8CB-EC6B01E32C99}" presName="connTx" presStyleLbl="parChTrans1D3" presStyleIdx="5" presStyleCnt="9"/>
      <dgm:spPr/>
      <dgm:t>
        <a:bodyPr/>
        <a:lstStyle/>
        <a:p>
          <a:endParaRPr lang="ru-RU"/>
        </a:p>
      </dgm:t>
    </dgm:pt>
    <dgm:pt modelId="{6400FFB1-E341-4150-A12C-EDDF6D9BB158}" type="pres">
      <dgm:prSet presAssocID="{01A774F4-E8BF-4A83-9267-1BEE20AAB812}" presName="root2" presStyleCnt="0"/>
      <dgm:spPr/>
    </dgm:pt>
    <dgm:pt modelId="{A26F6EF1-E9D9-443B-BA76-F7ABDD3EDA06}" type="pres">
      <dgm:prSet presAssocID="{01A774F4-E8BF-4A83-9267-1BEE20AAB812}" presName="LevelTwoTextNode" presStyleLbl="node3" presStyleIdx="5" presStyleCnt="9" custScaleY="36976" custLinFactNeighborX="-18298" custLinFactNeighborY="20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769048-2F37-45F7-B275-171EC492997D}" type="pres">
      <dgm:prSet presAssocID="{01A774F4-E8BF-4A83-9267-1BEE20AAB812}" presName="level3hierChild" presStyleCnt="0"/>
      <dgm:spPr/>
    </dgm:pt>
    <dgm:pt modelId="{8BA34D61-789B-4292-963B-BA5622FAE2F3}" type="pres">
      <dgm:prSet presAssocID="{B7A96094-4C67-432C-80CD-4A0B989A036E}" presName="conn2-1" presStyleLbl="parChTrans1D3" presStyleIdx="6" presStyleCnt="9"/>
      <dgm:spPr/>
      <dgm:t>
        <a:bodyPr/>
        <a:lstStyle/>
        <a:p>
          <a:endParaRPr lang="ru-RU"/>
        </a:p>
      </dgm:t>
    </dgm:pt>
    <dgm:pt modelId="{81168515-ADAB-4618-837F-F4C3BC2105C7}" type="pres">
      <dgm:prSet presAssocID="{B7A96094-4C67-432C-80CD-4A0B989A036E}" presName="connTx" presStyleLbl="parChTrans1D3" presStyleIdx="6" presStyleCnt="9"/>
      <dgm:spPr/>
      <dgm:t>
        <a:bodyPr/>
        <a:lstStyle/>
        <a:p>
          <a:endParaRPr lang="ru-RU"/>
        </a:p>
      </dgm:t>
    </dgm:pt>
    <dgm:pt modelId="{1FC6A6EF-3425-4897-81FD-7FE14FCDFF98}" type="pres">
      <dgm:prSet presAssocID="{E64C900B-F11B-434E-AC53-3F41D0653FD6}" presName="root2" presStyleCnt="0"/>
      <dgm:spPr/>
    </dgm:pt>
    <dgm:pt modelId="{0F367C2D-71E4-4EE2-9FAC-3F452D7DF455}" type="pres">
      <dgm:prSet presAssocID="{E64C900B-F11B-434E-AC53-3F41D0653FD6}" presName="LevelTwoTextNode" presStyleLbl="node3" presStyleIdx="6" presStyleCnt="9" custScaleY="38207" custLinFactNeighborX="-18298" custLinFactNeighborY="-56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B251E5-EAA4-43DD-B11A-B384E761041B}" type="pres">
      <dgm:prSet presAssocID="{E64C900B-F11B-434E-AC53-3F41D0653FD6}" presName="level3hierChild" presStyleCnt="0"/>
      <dgm:spPr/>
    </dgm:pt>
    <dgm:pt modelId="{1E217F25-7759-4F37-9E0D-69FF71C4A1C6}" type="pres">
      <dgm:prSet presAssocID="{939EFD9D-2D0C-4A2A-8690-2478554CCB6D}" presName="conn2-1" presStyleLbl="parChTrans1D3" presStyleIdx="7" presStyleCnt="9"/>
      <dgm:spPr/>
      <dgm:t>
        <a:bodyPr/>
        <a:lstStyle/>
        <a:p>
          <a:endParaRPr lang="ru-RU"/>
        </a:p>
      </dgm:t>
    </dgm:pt>
    <dgm:pt modelId="{5D2C611C-F6C6-4169-9DE8-41F99CDD35BF}" type="pres">
      <dgm:prSet presAssocID="{939EFD9D-2D0C-4A2A-8690-2478554CCB6D}" presName="connTx" presStyleLbl="parChTrans1D3" presStyleIdx="7" presStyleCnt="9"/>
      <dgm:spPr/>
      <dgm:t>
        <a:bodyPr/>
        <a:lstStyle/>
        <a:p>
          <a:endParaRPr lang="ru-RU"/>
        </a:p>
      </dgm:t>
    </dgm:pt>
    <dgm:pt modelId="{512D1ECA-BF94-42BA-BA4B-FE6193A4BFC3}" type="pres">
      <dgm:prSet presAssocID="{A208E4D3-198F-44C0-AB94-DEABC7A75B5D}" presName="root2" presStyleCnt="0"/>
      <dgm:spPr/>
    </dgm:pt>
    <dgm:pt modelId="{AAD27BFB-79A2-445B-B770-D282D2AC4D64}" type="pres">
      <dgm:prSet presAssocID="{A208E4D3-198F-44C0-AB94-DEABC7A75B5D}" presName="LevelTwoTextNode" presStyleLbl="node3" presStyleIdx="7" presStyleCnt="9" custScaleY="35203" custLinFactNeighborX="-17301" custLinFactNeighborY="-119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A3B559-39D8-4261-B450-41BCAB2E0C0D}" type="pres">
      <dgm:prSet presAssocID="{A208E4D3-198F-44C0-AB94-DEABC7A75B5D}" presName="level3hierChild" presStyleCnt="0"/>
      <dgm:spPr/>
    </dgm:pt>
    <dgm:pt modelId="{0D523BCC-F07C-40ED-9893-62C37B0C5660}" type="pres">
      <dgm:prSet presAssocID="{00C0E8AA-78CE-4D34-8C09-7189949F94C3}" presName="conn2-1" presStyleLbl="parChTrans1D3" presStyleIdx="8" presStyleCnt="9"/>
      <dgm:spPr/>
      <dgm:t>
        <a:bodyPr/>
        <a:lstStyle/>
        <a:p>
          <a:endParaRPr lang="ru-RU"/>
        </a:p>
      </dgm:t>
    </dgm:pt>
    <dgm:pt modelId="{DAC37512-9996-4DB9-A69F-35BF29035FA8}" type="pres">
      <dgm:prSet presAssocID="{00C0E8AA-78CE-4D34-8C09-7189949F94C3}" presName="connTx" presStyleLbl="parChTrans1D3" presStyleIdx="8" presStyleCnt="9"/>
      <dgm:spPr/>
      <dgm:t>
        <a:bodyPr/>
        <a:lstStyle/>
        <a:p>
          <a:endParaRPr lang="ru-RU"/>
        </a:p>
      </dgm:t>
    </dgm:pt>
    <dgm:pt modelId="{3F4E71F6-52FF-4C14-B4F9-ED0F1C8B5D2E}" type="pres">
      <dgm:prSet presAssocID="{3C14FB63-60D3-46C5-849B-DECEA2502C75}" presName="root2" presStyleCnt="0"/>
      <dgm:spPr/>
    </dgm:pt>
    <dgm:pt modelId="{BE1B52C2-B3A0-40B2-9F88-DA8411EDB756}" type="pres">
      <dgm:prSet presAssocID="{3C14FB63-60D3-46C5-849B-DECEA2502C75}" presName="LevelTwoTextNode" presStyleLbl="node3" presStyleIdx="8" presStyleCnt="9" custScaleY="34552" custLinFactNeighborX="-16150" custLinFactNeighborY="-179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AA1112-3911-4619-92F0-E0C7BE3D1F93}" type="pres">
      <dgm:prSet presAssocID="{3C14FB63-60D3-46C5-849B-DECEA2502C75}" presName="level3hierChild" presStyleCnt="0"/>
      <dgm:spPr/>
    </dgm:pt>
  </dgm:ptLst>
  <dgm:cxnLst>
    <dgm:cxn modelId="{2711A73F-5327-485B-99BA-4B8C9590C16F}" type="presOf" srcId="{9039A06C-5856-4525-836B-6D0054793C08}" destId="{B22E8CEE-EFEA-459B-9075-31BBC66E2215}" srcOrd="0" destOrd="0" presId="urn:microsoft.com/office/officeart/2005/8/layout/hierarchy2"/>
    <dgm:cxn modelId="{49C0907D-50F9-4AC7-A61B-A6E08659D91F}" type="presOf" srcId="{939EFD9D-2D0C-4A2A-8690-2478554CCB6D}" destId="{5D2C611C-F6C6-4169-9DE8-41F99CDD35BF}" srcOrd="1" destOrd="0" presId="urn:microsoft.com/office/officeart/2005/8/layout/hierarchy2"/>
    <dgm:cxn modelId="{E1FF55F8-194C-4535-ACCB-219214D268CF}" type="presOf" srcId="{482416FE-F9D1-49FE-AB51-5CCEB53A4AB3}" destId="{43FBD91C-BBD7-4FE1-AE44-0F5BF73718DA}" srcOrd="1" destOrd="0" presId="urn:microsoft.com/office/officeart/2005/8/layout/hierarchy2"/>
    <dgm:cxn modelId="{B356BCBB-91EF-4230-A7BF-00ADEE5D2D9C}" srcId="{1679B435-2DEE-4F44-B3C9-1A909C7F685B}" destId="{15618F5F-D0EE-4C17-972D-9D0F84C1CB12}" srcOrd="0" destOrd="0" parTransId="{C2802D75-1636-4B65-87E8-B1BA54FE130B}" sibTransId="{E114D20D-AEFD-481F-B71B-C30BB0F11847}"/>
    <dgm:cxn modelId="{5C448150-5E03-46FB-BE8C-5890465890AE}" srcId="{4AE4EC94-9716-4724-A84D-4A0E1091DD8D}" destId="{CC164FC0-E4E3-4C5F-B9A5-5ADD6F20B6FC}" srcOrd="0" destOrd="0" parTransId="{1A4CACDC-4DD5-4E2A-AE11-47D34FEA20D9}" sibTransId="{C7A25645-662C-4366-A1E0-527903B1F583}"/>
    <dgm:cxn modelId="{B77053D2-697D-4DE7-9668-21244A1BF4BA}" type="presOf" srcId="{EA80C51C-50C9-449D-8194-DC55C242F7CC}" destId="{78E3622D-DF43-4D55-BCF0-802ED7539246}" srcOrd="0" destOrd="0" presId="urn:microsoft.com/office/officeart/2005/8/layout/hierarchy2"/>
    <dgm:cxn modelId="{4F2FEEA7-B7DD-4EA1-AC25-C7AAB2BC69CD}" type="presOf" srcId="{6839C433-E48B-473A-ADA6-259D4FF4CC27}" destId="{A96914EA-C619-48A4-B1D4-63B85D27FEB4}" srcOrd="0" destOrd="0" presId="urn:microsoft.com/office/officeart/2005/8/layout/hierarchy2"/>
    <dgm:cxn modelId="{83D8644F-5527-4DC9-B377-A0597CE2D30A}" type="presOf" srcId="{2F0DD140-6A5A-4DF9-978D-90E0ACEF40FE}" destId="{F4A2136A-588B-44FA-804F-EAC6909C080E}" srcOrd="0" destOrd="0" presId="urn:microsoft.com/office/officeart/2005/8/layout/hierarchy2"/>
    <dgm:cxn modelId="{B2A89F75-C8F3-4C84-948B-3A426ED3F96E}" srcId="{406D84D2-9D05-449C-9209-7263C2DEF075}" destId="{01A774F4-E8BF-4A83-9267-1BEE20AAB812}" srcOrd="0" destOrd="0" parTransId="{5FD2C655-0D7C-4238-B8CB-EC6B01E32C99}" sibTransId="{3F8DA7F1-697C-464F-9E61-7FF65D777FDB}"/>
    <dgm:cxn modelId="{F5B2D625-5E15-436A-944E-0942AA651F70}" type="presOf" srcId="{E64C900B-F11B-434E-AC53-3F41D0653FD6}" destId="{0F367C2D-71E4-4EE2-9FAC-3F452D7DF455}" srcOrd="0" destOrd="0" presId="urn:microsoft.com/office/officeart/2005/8/layout/hierarchy2"/>
    <dgm:cxn modelId="{E2BD6934-BC53-4F02-A723-EB7918327DEB}" type="presOf" srcId="{406D84D2-9D05-449C-9209-7263C2DEF075}" destId="{B2D0A76A-0EE5-4AEF-A056-E045B1F875E4}" srcOrd="0" destOrd="0" presId="urn:microsoft.com/office/officeart/2005/8/layout/hierarchy2"/>
    <dgm:cxn modelId="{5EAC76A9-F2D1-4A9C-A343-1D493A66771D}" type="presOf" srcId="{8DFF5412-5192-47B5-BF69-7EBFC401FC57}" destId="{31284DA4-DE74-495D-881B-870E8079469A}" srcOrd="1" destOrd="0" presId="urn:microsoft.com/office/officeart/2005/8/layout/hierarchy2"/>
    <dgm:cxn modelId="{E36CD16E-E148-49AC-8378-2C71DE03E844}" type="presOf" srcId="{5FD2C655-0D7C-4238-B8CB-EC6B01E32C99}" destId="{7EB0F74A-3777-4516-99BC-420CAA35E48E}" srcOrd="1" destOrd="0" presId="urn:microsoft.com/office/officeart/2005/8/layout/hierarchy2"/>
    <dgm:cxn modelId="{0FDAB71E-5893-4459-8F9E-91DAB610F796}" srcId="{CC164FC0-E4E3-4C5F-B9A5-5ADD6F20B6FC}" destId="{9039A06C-5856-4525-836B-6D0054793C08}" srcOrd="1" destOrd="0" parTransId="{63696D7B-7CED-4543-9AC2-78C0662748D7}" sibTransId="{975DC091-420A-49C8-8FC8-F30F80A3ECB5}"/>
    <dgm:cxn modelId="{68379BA5-7A4F-4663-9E08-32DD02741C55}" srcId="{4AE4EC94-9716-4724-A84D-4A0E1091DD8D}" destId="{884A6703-72FF-4DE9-9920-60A1D4D60EB0}" srcOrd="1" destOrd="0" parTransId="{D466B435-7566-4FB7-9661-CD8B64BD6719}" sibTransId="{5542AD6C-7306-498D-B2F3-479C93B7F94E}"/>
    <dgm:cxn modelId="{B47F1D0E-A148-4533-8143-11505E9CE8CB}" type="presOf" srcId="{D466B435-7566-4FB7-9661-CD8B64BD6719}" destId="{F8A2E681-61E1-4878-9A49-B7A32931AAC6}" srcOrd="1" destOrd="0" presId="urn:microsoft.com/office/officeart/2005/8/layout/hierarchy2"/>
    <dgm:cxn modelId="{CF79C740-E5A7-4EDD-ADA3-44CA8F7C6122}" type="presOf" srcId="{B7A96094-4C67-432C-80CD-4A0B989A036E}" destId="{8BA34D61-789B-4292-963B-BA5622FAE2F3}" srcOrd="0" destOrd="0" presId="urn:microsoft.com/office/officeart/2005/8/layout/hierarchy2"/>
    <dgm:cxn modelId="{15F5A05A-FF9E-4FC1-A283-615819C73384}" srcId="{CC164FC0-E4E3-4C5F-B9A5-5ADD6F20B6FC}" destId="{2F0DD140-6A5A-4DF9-978D-90E0ACEF40FE}" srcOrd="0" destOrd="0" parTransId="{7625FB68-65A1-4650-A682-DD6F89F7DAC4}" sibTransId="{32782700-1247-4F48-97E7-E55CBC590EFC}"/>
    <dgm:cxn modelId="{59617E61-2377-401A-ADB1-943144C91811}" type="presOf" srcId="{51162001-C6D6-454F-9BA0-62B0030187D0}" destId="{D58AC2C3-6709-4C7D-8D78-7D7140490F61}" srcOrd="0" destOrd="0" presId="urn:microsoft.com/office/officeart/2005/8/layout/hierarchy2"/>
    <dgm:cxn modelId="{546DC766-58F3-4554-9328-A9AA28ACF3B2}" srcId="{4AE4EC94-9716-4724-A84D-4A0E1091DD8D}" destId="{EACA4347-F473-4AAB-924E-13A4B7B8DE28}" srcOrd="2" destOrd="0" parTransId="{51162001-C6D6-454F-9BA0-62B0030187D0}" sibTransId="{42CEA711-E2FC-43C2-A13F-9B9A3EDDEB0F}"/>
    <dgm:cxn modelId="{9EDBA7EB-D1CB-45ED-8CC3-5C05F7566ACF}" srcId="{406D84D2-9D05-449C-9209-7263C2DEF075}" destId="{E64C900B-F11B-434E-AC53-3F41D0653FD6}" srcOrd="1" destOrd="0" parTransId="{B7A96094-4C67-432C-80CD-4A0B989A036E}" sibTransId="{23D51868-1A7B-44EB-94D0-6F82A92BF2F7}"/>
    <dgm:cxn modelId="{3154282A-DBD0-42C8-8B9B-823E7744F32D}" type="presOf" srcId="{7625FB68-65A1-4650-A682-DD6F89F7DAC4}" destId="{B4B6DDA3-30B3-4D7D-95C6-A5DB2AF68EAA}" srcOrd="0" destOrd="0" presId="urn:microsoft.com/office/officeart/2005/8/layout/hierarchy2"/>
    <dgm:cxn modelId="{24840F12-F841-4B58-B2EC-307411BDDECB}" type="presOf" srcId="{1A4CACDC-4DD5-4E2A-AE11-47D34FEA20D9}" destId="{DDDFAA94-DA4C-4248-9544-941466CFEA5E}" srcOrd="1" destOrd="0" presId="urn:microsoft.com/office/officeart/2005/8/layout/hierarchy2"/>
    <dgm:cxn modelId="{85241F37-657F-4FB9-82A9-15A0B302C68C}" type="presOf" srcId="{7625FB68-65A1-4650-A682-DD6F89F7DAC4}" destId="{7B2E51B1-8071-4118-AEFF-B537F304F537}" srcOrd="1" destOrd="0" presId="urn:microsoft.com/office/officeart/2005/8/layout/hierarchy2"/>
    <dgm:cxn modelId="{DBD35DCA-0573-42B3-90BD-0BB747F67840}" type="presOf" srcId="{5FD2C655-0D7C-4238-B8CB-EC6B01E32C99}" destId="{47D925E6-3EAF-4E02-83CF-2BB57DA54CB8}" srcOrd="0" destOrd="0" presId="urn:microsoft.com/office/officeart/2005/8/layout/hierarchy2"/>
    <dgm:cxn modelId="{6BFC18EB-DCCD-40D0-9631-29CEFD79B261}" type="presOf" srcId="{8DFF5412-5192-47B5-BF69-7EBFC401FC57}" destId="{5951003B-01FD-4FF8-8CD5-EAD8F11489F7}" srcOrd="0" destOrd="0" presId="urn:microsoft.com/office/officeart/2005/8/layout/hierarchy2"/>
    <dgm:cxn modelId="{52D8129C-AF90-427B-A6AC-47E6A6E087C7}" type="presOf" srcId="{01A774F4-E8BF-4A83-9267-1BEE20AAB812}" destId="{A26F6EF1-E9D9-443B-BA76-F7ABDD3EDA06}" srcOrd="0" destOrd="0" presId="urn:microsoft.com/office/officeart/2005/8/layout/hierarchy2"/>
    <dgm:cxn modelId="{A02D0035-516F-4439-9937-F16A0EAD8FF4}" type="presOf" srcId="{4AE4EC94-9716-4724-A84D-4A0E1091DD8D}" destId="{5FE9A098-584B-438B-BC3B-BF7170956805}" srcOrd="0" destOrd="0" presId="urn:microsoft.com/office/officeart/2005/8/layout/hierarchy2"/>
    <dgm:cxn modelId="{6151161D-D29D-4CBF-AD3A-A71DD98C559E}" type="presOf" srcId="{63696D7B-7CED-4543-9AC2-78C0662748D7}" destId="{08806938-2814-4054-80FE-0418EE8F3699}" srcOrd="1" destOrd="0" presId="urn:microsoft.com/office/officeart/2005/8/layout/hierarchy2"/>
    <dgm:cxn modelId="{0086AF01-B3B2-46B5-8611-A70A1DB9DB6A}" type="presOf" srcId="{EA80C51C-50C9-449D-8194-DC55C242F7CC}" destId="{593ED06A-8FDC-4E50-9E88-D4ADA80BA366}" srcOrd="1" destOrd="0" presId="urn:microsoft.com/office/officeart/2005/8/layout/hierarchy2"/>
    <dgm:cxn modelId="{162A729E-7BAD-4EA1-BFC5-D0F0F9A27DB4}" type="presOf" srcId="{14DC79A8-AA68-43F3-964D-86211E516FF7}" destId="{532ABCD6-9591-4FA9-962B-E79379FADCD9}" srcOrd="0" destOrd="0" presId="urn:microsoft.com/office/officeart/2005/8/layout/hierarchy2"/>
    <dgm:cxn modelId="{068A478D-C357-4F9D-9DC4-BD651AA43C0A}" type="presOf" srcId="{00C0E8AA-78CE-4D34-8C09-7189949F94C3}" destId="{0D523BCC-F07C-40ED-9893-62C37B0C5660}" srcOrd="0" destOrd="0" presId="urn:microsoft.com/office/officeart/2005/8/layout/hierarchy2"/>
    <dgm:cxn modelId="{6D050FD4-7D4C-4097-BE45-AADF673A2942}" type="presOf" srcId="{63696D7B-7CED-4543-9AC2-78C0662748D7}" destId="{C037811F-3EE6-4B7F-BE76-04E680922F7F}" srcOrd="0" destOrd="0" presId="urn:microsoft.com/office/officeart/2005/8/layout/hierarchy2"/>
    <dgm:cxn modelId="{B9D3DA82-B128-49B5-9C69-DE65EA391E51}" type="presOf" srcId="{3C90DD5D-4341-4E09-B8A6-1E6ED301CDDA}" destId="{A20A5E99-6471-4CDE-8719-FCA6725FBEF9}" srcOrd="1" destOrd="0" presId="urn:microsoft.com/office/officeart/2005/8/layout/hierarchy2"/>
    <dgm:cxn modelId="{30F14B43-AFC6-4394-9000-914E918B182B}" srcId="{406D84D2-9D05-449C-9209-7263C2DEF075}" destId="{A208E4D3-198F-44C0-AB94-DEABC7A75B5D}" srcOrd="2" destOrd="0" parTransId="{939EFD9D-2D0C-4A2A-8690-2478554CCB6D}" sibTransId="{F5EA7B92-1585-4D2C-B7CC-C072A1AA8E4C}"/>
    <dgm:cxn modelId="{1E3B57EE-4D1F-4217-A017-4289185C57E4}" type="presOf" srcId="{A208E4D3-198F-44C0-AB94-DEABC7A75B5D}" destId="{AAD27BFB-79A2-445B-B770-D282D2AC4D64}" srcOrd="0" destOrd="0" presId="urn:microsoft.com/office/officeart/2005/8/layout/hierarchy2"/>
    <dgm:cxn modelId="{2CB4FED1-F4EA-4CC7-86C6-9720741C5D00}" type="presOf" srcId="{B7A96094-4C67-432C-80CD-4A0B989A036E}" destId="{81168515-ADAB-4618-837F-F4C3BC2105C7}" srcOrd="1" destOrd="0" presId="urn:microsoft.com/office/officeart/2005/8/layout/hierarchy2"/>
    <dgm:cxn modelId="{06AE4591-21F7-4EC0-92AF-8BA876F80BEF}" srcId="{406D84D2-9D05-449C-9209-7263C2DEF075}" destId="{3C14FB63-60D3-46C5-849B-DECEA2502C75}" srcOrd="3" destOrd="0" parTransId="{00C0E8AA-78CE-4D34-8C09-7189949F94C3}" sibTransId="{71220C73-A072-4C57-AAA8-BBC103477459}"/>
    <dgm:cxn modelId="{F555FC4C-D9F0-47F3-A4CC-266303FC29F6}" type="presOf" srcId="{51162001-C6D6-454F-9BA0-62B0030187D0}" destId="{C5AC9B72-6CC5-4631-997C-9E8D9A7D2638}" srcOrd="1" destOrd="0" presId="urn:microsoft.com/office/officeart/2005/8/layout/hierarchy2"/>
    <dgm:cxn modelId="{FE9327CB-3003-4EF9-A2F0-38CB925AB3D4}" srcId="{4AE4EC94-9716-4724-A84D-4A0E1091DD8D}" destId="{6839C433-E48B-473A-ADA6-259D4FF4CC27}" srcOrd="4" destOrd="0" parTransId="{EA80C51C-50C9-449D-8194-DC55C242F7CC}" sibTransId="{B506C37A-85BF-4EB2-8D87-3A04EF3B2EA4}"/>
    <dgm:cxn modelId="{F2D8CFD3-6282-4346-9604-23E6FD44AA90}" type="presOf" srcId="{3C14FB63-60D3-46C5-849B-DECEA2502C75}" destId="{BE1B52C2-B3A0-40B2-9F88-DA8411EDB756}" srcOrd="0" destOrd="0" presId="urn:microsoft.com/office/officeart/2005/8/layout/hierarchy2"/>
    <dgm:cxn modelId="{0759E8E8-DA76-4847-ADD4-1F3872D36AFE}" type="presOf" srcId="{1679B435-2DEE-4F44-B3C9-1A909C7F685B}" destId="{C4D65A45-6A2A-4FFA-B076-E2328BA506F2}" srcOrd="0" destOrd="0" presId="urn:microsoft.com/office/officeart/2005/8/layout/hierarchy2"/>
    <dgm:cxn modelId="{57C20C86-1D69-46E1-B665-17BF3D008CBD}" type="presOf" srcId="{00C0E8AA-78CE-4D34-8C09-7189949F94C3}" destId="{DAC37512-9996-4DB9-A69F-35BF29035FA8}" srcOrd="1" destOrd="0" presId="urn:microsoft.com/office/officeart/2005/8/layout/hierarchy2"/>
    <dgm:cxn modelId="{720874E1-ED96-4D2F-B79A-98E07F5E4F76}" srcId="{4AE4EC94-9716-4724-A84D-4A0E1091DD8D}" destId="{14DC79A8-AA68-43F3-964D-86211E516FF7}" srcOrd="3" destOrd="0" parTransId="{8DFF5412-5192-47B5-BF69-7EBFC401FC57}" sibTransId="{D5941514-E1B7-4C8F-9194-A0038145652D}"/>
    <dgm:cxn modelId="{7AA87006-A767-444B-A3A1-8ACF4A400DE5}" type="presOf" srcId="{482416FE-F9D1-49FE-AB51-5CCEB53A4AB3}" destId="{62417C7E-84A1-43F6-9CDD-E3369C276D64}" srcOrd="0" destOrd="0" presId="urn:microsoft.com/office/officeart/2005/8/layout/hierarchy2"/>
    <dgm:cxn modelId="{CB97D9F7-5534-4E09-A3DA-4423D95C7F61}" type="presOf" srcId="{EACA4347-F473-4AAB-924E-13A4B7B8DE28}" destId="{C77283A4-3D14-407D-BC65-E71A61FD9A03}" srcOrd="0" destOrd="0" presId="urn:microsoft.com/office/officeart/2005/8/layout/hierarchy2"/>
    <dgm:cxn modelId="{8F07E435-19FC-470B-9376-230C78AB3369}" type="presOf" srcId="{15618F5F-D0EE-4C17-972D-9D0F84C1CB12}" destId="{23016156-89B7-467C-A9CA-7D9D8D50FC34}" srcOrd="0" destOrd="0" presId="urn:microsoft.com/office/officeart/2005/8/layout/hierarchy2"/>
    <dgm:cxn modelId="{ECBC589E-3F1C-45A0-9772-4F17D12887F0}" type="presOf" srcId="{D466B435-7566-4FB7-9661-CD8B64BD6719}" destId="{F812F2C3-DAA7-4F0A-BDD6-BA556CFF61A8}" srcOrd="0" destOrd="0" presId="urn:microsoft.com/office/officeart/2005/8/layout/hierarchy2"/>
    <dgm:cxn modelId="{7B82C190-CB41-4376-A44E-C5237A6948DB}" type="presOf" srcId="{CC164FC0-E4E3-4C5F-B9A5-5ADD6F20B6FC}" destId="{77D5ABB3-FD0B-419B-8E88-B6B3C6C5E7F9}" srcOrd="0" destOrd="0" presId="urn:microsoft.com/office/officeart/2005/8/layout/hierarchy2"/>
    <dgm:cxn modelId="{18573C68-44AC-4EF8-8A00-82AA0B0DDDC1}" type="presOf" srcId="{3C90DD5D-4341-4E09-B8A6-1E6ED301CDDA}" destId="{13F2C7F4-B823-472B-A4F1-530E977ECF1D}" srcOrd="0" destOrd="0" presId="urn:microsoft.com/office/officeart/2005/8/layout/hierarchy2"/>
    <dgm:cxn modelId="{60C69DF7-F306-4ADB-8134-0C03B8CEBABE}" type="presOf" srcId="{939EFD9D-2D0C-4A2A-8690-2478554CCB6D}" destId="{1E217F25-7759-4F37-9E0D-69FF71C4A1C6}" srcOrd="0" destOrd="0" presId="urn:microsoft.com/office/officeart/2005/8/layout/hierarchy2"/>
    <dgm:cxn modelId="{88192C84-A745-4F7F-B23E-6CB5B28B2288}" srcId="{15618F5F-D0EE-4C17-972D-9D0F84C1CB12}" destId="{4AE4EC94-9716-4724-A84D-4A0E1091DD8D}" srcOrd="0" destOrd="0" parTransId="{482416FE-F9D1-49FE-AB51-5CCEB53A4AB3}" sibTransId="{141252E9-A423-480A-BB7A-7A2B6A1FB289}"/>
    <dgm:cxn modelId="{9726B42A-686F-4388-8721-E26EE32FA3DB}" type="presOf" srcId="{1A4CACDC-4DD5-4E2A-AE11-47D34FEA20D9}" destId="{39464750-7C22-4253-A0FF-3FD1CEE41427}" srcOrd="0" destOrd="0" presId="urn:microsoft.com/office/officeart/2005/8/layout/hierarchy2"/>
    <dgm:cxn modelId="{53AA70D3-A38C-40D4-96B1-BEBD87903977}" type="presOf" srcId="{884A6703-72FF-4DE9-9920-60A1D4D60EB0}" destId="{A015343B-F7AD-446C-88AE-58BA23D23A08}" srcOrd="0" destOrd="0" presId="urn:microsoft.com/office/officeart/2005/8/layout/hierarchy2"/>
    <dgm:cxn modelId="{AA1D1B3E-99C6-4B08-9242-C66C7C3DE6EC}" srcId="{15618F5F-D0EE-4C17-972D-9D0F84C1CB12}" destId="{406D84D2-9D05-449C-9209-7263C2DEF075}" srcOrd="1" destOrd="0" parTransId="{3C90DD5D-4341-4E09-B8A6-1E6ED301CDDA}" sibTransId="{ACC7D75B-AE4E-4A57-9738-F3AAF3B70C4F}"/>
    <dgm:cxn modelId="{5A076C79-2E3E-4FD7-9980-930685E1BAE2}" type="presParOf" srcId="{C4D65A45-6A2A-4FFA-B076-E2328BA506F2}" destId="{BF81CD6E-CC61-43AD-8F02-4A7F044F6BB2}" srcOrd="0" destOrd="0" presId="urn:microsoft.com/office/officeart/2005/8/layout/hierarchy2"/>
    <dgm:cxn modelId="{87BFF74F-CAC5-404A-A57F-10CD3C357A34}" type="presParOf" srcId="{BF81CD6E-CC61-43AD-8F02-4A7F044F6BB2}" destId="{23016156-89B7-467C-A9CA-7D9D8D50FC34}" srcOrd="0" destOrd="0" presId="urn:microsoft.com/office/officeart/2005/8/layout/hierarchy2"/>
    <dgm:cxn modelId="{52413458-DF55-4FEA-B390-F9A6D90CA100}" type="presParOf" srcId="{BF81CD6E-CC61-43AD-8F02-4A7F044F6BB2}" destId="{A415B550-6CAB-4151-837D-3DB463EF98D9}" srcOrd="1" destOrd="0" presId="urn:microsoft.com/office/officeart/2005/8/layout/hierarchy2"/>
    <dgm:cxn modelId="{381972C5-062F-4932-AB1F-7169727C70D7}" type="presParOf" srcId="{A415B550-6CAB-4151-837D-3DB463EF98D9}" destId="{62417C7E-84A1-43F6-9CDD-E3369C276D64}" srcOrd="0" destOrd="0" presId="urn:microsoft.com/office/officeart/2005/8/layout/hierarchy2"/>
    <dgm:cxn modelId="{7158DC92-E82E-403C-813E-7D7DBB39F418}" type="presParOf" srcId="{62417C7E-84A1-43F6-9CDD-E3369C276D64}" destId="{43FBD91C-BBD7-4FE1-AE44-0F5BF73718DA}" srcOrd="0" destOrd="0" presId="urn:microsoft.com/office/officeart/2005/8/layout/hierarchy2"/>
    <dgm:cxn modelId="{26297DAF-36F0-44E3-A361-0D4414B25AF8}" type="presParOf" srcId="{A415B550-6CAB-4151-837D-3DB463EF98D9}" destId="{EBDCE807-666F-4998-8B57-4C0115FCC7AB}" srcOrd="1" destOrd="0" presId="urn:microsoft.com/office/officeart/2005/8/layout/hierarchy2"/>
    <dgm:cxn modelId="{9C7C9C1F-5F54-46B2-B486-9C9A272BF7E2}" type="presParOf" srcId="{EBDCE807-666F-4998-8B57-4C0115FCC7AB}" destId="{5FE9A098-584B-438B-BC3B-BF7170956805}" srcOrd="0" destOrd="0" presId="urn:microsoft.com/office/officeart/2005/8/layout/hierarchy2"/>
    <dgm:cxn modelId="{C9C39F6F-A6E3-4915-B2B5-4D6F32B7929D}" type="presParOf" srcId="{EBDCE807-666F-4998-8B57-4C0115FCC7AB}" destId="{9BA6A8C7-E454-41A6-A94B-392772E1E52B}" srcOrd="1" destOrd="0" presId="urn:microsoft.com/office/officeart/2005/8/layout/hierarchy2"/>
    <dgm:cxn modelId="{1F0827C7-6BAE-4AD6-8AFF-8DA3852B83FB}" type="presParOf" srcId="{9BA6A8C7-E454-41A6-A94B-392772E1E52B}" destId="{39464750-7C22-4253-A0FF-3FD1CEE41427}" srcOrd="0" destOrd="0" presId="urn:microsoft.com/office/officeart/2005/8/layout/hierarchy2"/>
    <dgm:cxn modelId="{8A2C3314-57CE-4447-ACF6-8D642DF60590}" type="presParOf" srcId="{39464750-7C22-4253-A0FF-3FD1CEE41427}" destId="{DDDFAA94-DA4C-4248-9544-941466CFEA5E}" srcOrd="0" destOrd="0" presId="urn:microsoft.com/office/officeart/2005/8/layout/hierarchy2"/>
    <dgm:cxn modelId="{C70BA376-9EC5-4DEE-9490-DD571B91D000}" type="presParOf" srcId="{9BA6A8C7-E454-41A6-A94B-392772E1E52B}" destId="{7B10D7C9-D48A-410A-A79C-3A9210F69650}" srcOrd="1" destOrd="0" presId="urn:microsoft.com/office/officeart/2005/8/layout/hierarchy2"/>
    <dgm:cxn modelId="{EF5C7144-EC0D-46EC-AC15-442519204C30}" type="presParOf" srcId="{7B10D7C9-D48A-410A-A79C-3A9210F69650}" destId="{77D5ABB3-FD0B-419B-8E88-B6B3C6C5E7F9}" srcOrd="0" destOrd="0" presId="urn:microsoft.com/office/officeart/2005/8/layout/hierarchy2"/>
    <dgm:cxn modelId="{512B0B7B-DC7C-4E36-A3C8-77868918EEEE}" type="presParOf" srcId="{7B10D7C9-D48A-410A-A79C-3A9210F69650}" destId="{BF25D6F1-9D7D-4746-8246-66EA29E90662}" srcOrd="1" destOrd="0" presId="urn:microsoft.com/office/officeart/2005/8/layout/hierarchy2"/>
    <dgm:cxn modelId="{8412EC36-5A4D-467C-96A1-A225AE4BA16E}" type="presParOf" srcId="{BF25D6F1-9D7D-4746-8246-66EA29E90662}" destId="{B4B6DDA3-30B3-4D7D-95C6-A5DB2AF68EAA}" srcOrd="0" destOrd="0" presId="urn:microsoft.com/office/officeart/2005/8/layout/hierarchy2"/>
    <dgm:cxn modelId="{D7B589F4-49D1-4359-94D1-270B4489586B}" type="presParOf" srcId="{B4B6DDA3-30B3-4D7D-95C6-A5DB2AF68EAA}" destId="{7B2E51B1-8071-4118-AEFF-B537F304F537}" srcOrd="0" destOrd="0" presId="urn:microsoft.com/office/officeart/2005/8/layout/hierarchy2"/>
    <dgm:cxn modelId="{5F3FD78A-7805-417A-B7E8-AF2C9CB199C7}" type="presParOf" srcId="{BF25D6F1-9D7D-4746-8246-66EA29E90662}" destId="{92D9E6D1-62AB-48D6-9B7D-425CE48E6A31}" srcOrd="1" destOrd="0" presId="urn:microsoft.com/office/officeart/2005/8/layout/hierarchy2"/>
    <dgm:cxn modelId="{7A7DD589-4DF8-4632-9EAF-845ACDB1C165}" type="presParOf" srcId="{92D9E6D1-62AB-48D6-9B7D-425CE48E6A31}" destId="{F4A2136A-588B-44FA-804F-EAC6909C080E}" srcOrd="0" destOrd="0" presId="urn:microsoft.com/office/officeart/2005/8/layout/hierarchy2"/>
    <dgm:cxn modelId="{1D42F6CA-76FC-4143-B0B0-F8CC933929A2}" type="presParOf" srcId="{92D9E6D1-62AB-48D6-9B7D-425CE48E6A31}" destId="{4C1CB76F-470D-4BEB-8AA4-0ABF871FFD70}" srcOrd="1" destOrd="0" presId="urn:microsoft.com/office/officeart/2005/8/layout/hierarchy2"/>
    <dgm:cxn modelId="{930D20C0-69A0-40AC-B891-A9954F563008}" type="presParOf" srcId="{BF25D6F1-9D7D-4746-8246-66EA29E90662}" destId="{C037811F-3EE6-4B7F-BE76-04E680922F7F}" srcOrd="2" destOrd="0" presId="urn:microsoft.com/office/officeart/2005/8/layout/hierarchy2"/>
    <dgm:cxn modelId="{6FF8B30B-D43C-44E4-A641-BA1BCCFDE33E}" type="presParOf" srcId="{C037811F-3EE6-4B7F-BE76-04E680922F7F}" destId="{08806938-2814-4054-80FE-0418EE8F3699}" srcOrd="0" destOrd="0" presId="urn:microsoft.com/office/officeart/2005/8/layout/hierarchy2"/>
    <dgm:cxn modelId="{558C9014-3BEA-4725-BF1E-78AF5451506A}" type="presParOf" srcId="{BF25D6F1-9D7D-4746-8246-66EA29E90662}" destId="{7E8E547A-B45C-42F5-8E0B-E890F3631B03}" srcOrd="3" destOrd="0" presId="urn:microsoft.com/office/officeart/2005/8/layout/hierarchy2"/>
    <dgm:cxn modelId="{71B5E8CD-7F6E-4ED1-B205-8F4865A7C833}" type="presParOf" srcId="{7E8E547A-B45C-42F5-8E0B-E890F3631B03}" destId="{B22E8CEE-EFEA-459B-9075-31BBC66E2215}" srcOrd="0" destOrd="0" presId="urn:microsoft.com/office/officeart/2005/8/layout/hierarchy2"/>
    <dgm:cxn modelId="{29112B11-F792-4BB8-B43E-169010839CF2}" type="presParOf" srcId="{7E8E547A-B45C-42F5-8E0B-E890F3631B03}" destId="{D33F108F-CADE-47F6-A564-B9D4D8BB6223}" srcOrd="1" destOrd="0" presId="urn:microsoft.com/office/officeart/2005/8/layout/hierarchy2"/>
    <dgm:cxn modelId="{99D5A238-5315-4D99-8F2C-E1D073A68534}" type="presParOf" srcId="{9BA6A8C7-E454-41A6-A94B-392772E1E52B}" destId="{F812F2C3-DAA7-4F0A-BDD6-BA556CFF61A8}" srcOrd="2" destOrd="0" presId="urn:microsoft.com/office/officeart/2005/8/layout/hierarchy2"/>
    <dgm:cxn modelId="{6CCB29F3-64DB-4F65-B42F-5AFC7E0DEFA0}" type="presParOf" srcId="{F812F2C3-DAA7-4F0A-BDD6-BA556CFF61A8}" destId="{F8A2E681-61E1-4878-9A49-B7A32931AAC6}" srcOrd="0" destOrd="0" presId="urn:microsoft.com/office/officeart/2005/8/layout/hierarchy2"/>
    <dgm:cxn modelId="{4FA31D0B-E8AD-403C-A7DD-9DCDD9949872}" type="presParOf" srcId="{9BA6A8C7-E454-41A6-A94B-392772E1E52B}" destId="{4ED883E2-E6EB-4C57-91C6-D8FA0A34776C}" srcOrd="3" destOrd="0" presId="urn:microsoft.com/office/officeart/2005/8/layout/hierarchy2"/>
    <dgm:cxn modelId="{95FAC0EC-5078-4100-9B5C-253B5B25ED88}" type="presParOf" srcId="{4ED883E2-E6EB-4C57-91C6-D8FA0A34776C}" destId="{A015343B-F7AD-446C-88AE-58BA23D23A08}" srcOrd="0" destOrd="0" presId="urn:microsoft.com/office/officeart/2005/8/layout/hierarchy2"/>
    <dgm:cxn modelId="{47AD0E9E-F914-4AA7-9A9D-85B72956267E}" type="presParOf" srcId="{4ED883E2-E6EB-4C57-91C6-D8FA0A34776C}" destId="{70B2334B-39C7-48CB-A22C-F37FB174128C}" srcOrd="1" destOrd="0" presId="urn:microsoft.com/office/officeart/2005/8/layout/hierarchy2"/>
    <dgm:cxn modelId="{4DEF5AF1-4F57-496E-B3D5-D4F6F77A74E7}" type="presParOf" srcId="{9BA6A8C7-E454-41A6-A94B-392772E1E52B}" destId="{D58AC2C3-6709-4C7D-8D78-7D7140490F61}" srcOrd="4" destOrd="0" presId="urn:microsoft.com/office/officeart/2005/8/layout/hierarchy2"/>
    <dgm:cxn modelId="{6369EB87-0FDD-4586-8E57-7D7832E734B1}" type="presParOf" srcId="{D58AC2C3-6709-4C7D-8D78-7D7140490F61}" destId="{C5AC9B72-6CC5-4631-997C-9E8D9A7D2638}" srcOrd="0" destOrd="0" presId="urn:microsoft.com/office/officeart/2005/8/layout/hierarchy2"/>
    <dgm:cxn modelId="{F400F44A-B71D-46B2-A125-66D32EE3FC5B}" type="presParOf" srcId="{9BA6A8C7-E454-41A6-A94B-392772E1E52B}" destId="{2FD51834-423D-406C-A87C-72B0CC3719BB}" srcOrd="5" destOrd="0" presId="urn:microsoft.com/office/officeart/2005/8/layout/hierarchy2"/>
    <dgm:cxn modelId="{145AC1C8-4607-46D3-8ED3-77AE30DCB9AB}" type="presParOf" srcId="{2FD51834-423D-406C-A87C-72B0CC3719BB}" destId="{C77283A4-3D14-407D-BC65-E71A61FD9A03}" srcOrd="0" destOrd="0" presId="urn:microsoft.com/office/officeart/2005/8/layout/hierarchy2"/>
    <dgm:cxn modelId="{3A7EEA59-6F0A-4711-AFAB-BC48AE7984CD}" type="presParOf" srcId="{2FD51834-423D-406C-A87C-72B0CC3719BB}" destId="{DFA5359C-61AF-4EE5-8025-44AF4BA17407}" srcOrd="1" destOrd="0" presId="urn:microsoft.com/office/officeart/2005/8/layout/hierarchy2"/>
    <dgm:cxn modelId="{240EB102-66EE-4278-8240-6128AD2DFFB9}" type="presParOf" srcId="{9BA6A8C7-E454-41A6-A94B-392772E1E52B}" destId="{5951003B-01FD-4FF8-8CD5-EAD8F11489F7}" srcOrd="6" destOrd="0" presId="urn:microsoft.com/office/officeart/2005/8/layout/hierarchy2"/>
    <dgm:cxn modelId="{F71EAC11-3DD5-462A-86FC-42E343878E16}" type="presParOf" srcId="{5951003B-01FD-4FF8-8CD5-EAD8F11489F7}" destId="{31284DA4-DE74-495D-881B-870E8079469A}" srcOrd="0" destOrd="0" presId="urn:microsoft.com/office/officeart/2005/8/layout/hierarchy2"/>
    <dgm:cxn modelId="{1CA55F0C-14B3-46D7-BD8B-9E1EDEE5411B}" type="presParOf" srcId="{9BA6A8C7-E454-41A6-A94B-392772E1E52B}" destId="{67EFC268-44CF-4CDD-9556-F4BDE13B0E4B}" srcOrd="7" destOrd="0" presId="urn:microsoft.com/office/officeart/2005/8/layout/hierarchy2"/>
    <dgm:cxn modelId="{BAD70B21-9FC0-468E-BF49-32449BAC5F49}" type="presParOf" srcId="{67EFC268-44CF-4CDD-9556-F4BDE13B0E4B}" destId="{532ABCD6-9591-4FA9-962B-E79379FADCD9}" srcOrd="0" destOrd="0" presId="urn:microsoft.com/office/officeart/2005/8/layout/hierarchy2"/>
    <dgm:cxn modelId="{991035A6-052B-43F2-8217-FDDAD1B5437E}" type="presParOf" srcId="{67EFC268-44CF-4CDD-9556-F4BDE13B0E4B}" destId="{2912F38B-1009-4525-A1CA-3BBCC8CACB99}" srcOrd="1" destOrd="0" presId="urn:microsoft.com/office/officeart/2005/8/layout/hierarchy2"/>
    <dgm:cxn modelId="{E0DCF447-6666-4961-A8CA-237829D96FC3}" type="presParOf" srcId="{9BA6A8C7-E454-41A6-A94B-392772E1E52B}" destId="{78E3622D-DF43-4D55-BCF0-802ED7539246}" srcOrd="8" destOrd="0" presId="urn:microsoft.com/office/officeart/2005/8/layout/hierarchy2"/>
    <dgm:cxn modelId="{46A2D88E-3C49-4B34-9380-BABA69C77389}" type="presParOf" srcId="{78E3622D-DF43-4D55-BCF0-802ED7539246}" destId="{593ED06A-8FDC-4E50-9E88-D4ADA80BA366}" srcOrd="0" destOrd="0" presId="urn:microsoft.com/office/officeart/2005/8/layout/hierarchy2"/>
    <dgm:cxn modelId="{410E6436-B509-4D2B-95E4-7F9C7CA66304}" type="presParOf" srcId="{9BA6A8C7-E454-41A6-A94B-392772E1E52B}" destId="{B3B1E8EA-A4D2-4349-B392-53F9292B57C8}" srcOrd="9" destOrd="0" presId="urn:microsoft.com/office/officeart/2005/8/layout/hierarchy2"/>
    <dgm:cxn modelId="{881F3BE3-74A7-4466-B42B-F2C3224DE8B8}" type="presParOf" srcId="{B3B1E8EA-A4D2-4349-B392-53F9292B57C8}" destId="{A96914EA-C619-48A4-B1D4-63B85D27FEB4}" srcOrd="0" destOrd="0" presId="urn:microsoft.com/office/officeart/2005/8/layout/hierarchy2"/>
    <dgm:cxn modelId="{EC0F26A6-7F05-4EDD-A6CE-946EF285A2A1}" type="presParOf" srcId="{B3B1E8EA-A4D2-4349-B392-53F9292B57C8}" destId="{99D08BB7-6501-41DD-A148-25C708A6A2AA}" srcOrd="1" destOrd="0" presId="urn:microsoft.com/office/officeart/2005/8/layout/hierarchy2"/>
    <dgm:cxn modelId="{0A460B8F-BA24-4D80-B0A2-2D11A4E6DE11}" type="presParOf" srcId="{A415B550-6CAB-4151-837D-3DB463EF98D9}" destId="{13F2C7F4-B823-472B-A4F1-530E977ECF1D}" srcOrd="2" destOrd="0" presId="urn:microsoft.com/office/officeart/2005/8/layout/hierarchy2"/>
    <dgm:cxn modelId="{B5CE41C4-D5FE-4A74-A345-4F39B5DD2D14}" type="presParOf" srcId="{13F2C7F4-B823-472B-A4F1-530E977ECF1D}" destId="{A20A5E99-6471-4CDE-8719-FCA6725FBEF9}" srcOrd="0" destOrd="0" presId="urn:microsoft.com/office/officeart/2005/8/layout/hierarchy2"/>
    <dgm:cxn modelId="{82C0E1EA-4771-46A4-82A9-B2F1CAC74BE5}" type="presParOf" srcId="{A415B550-6CAB-4151-837D-3DB463EF98D9}" destId="{81B78171-E28A-4F2A-B0B5-916D2B9C29B1}" srcOrd="3" destOrd="0" presId="urn:microsoft.com/office/officeart/2005/8/layout/hierarchy2"/>
    <dgm:cxn modelId="{D661D8CE-8F53-4AE6-86EE-162799EF938F}" type="presParOf" srcId="{81B78171-E28A-4F2A-B0B5-916D2B9C29B1}" destId="{B2D0A76A-0EE5-4AEF-A056-E045B1F875E4}" srcOrd="0" destOrd="0" presId="urn:microsoft.com/office/officeart/2005/8/layout/hierarchy2"/>
    <dgm:cxn modelId="{E3EC2CEF-F71C-4FB5-8BEC-F7F074AD054D}" type="presParOf" srcId="{81B78171-E28A-4F2A-B0B5-916D2B9C29B1}" destId="{5CC05956-DB62-4A3A-95FC-D64AC6B80BE6}" srcOrd="1" destOrd="0" presId="urn:microsoft.com/office/officeart/2005/8/layout/hierarchy2"/>
    <dgm:cxn modelId="{49ACA526-4856-4032-BCA7-761532914AF1}" type="presParOf" srcId="{5CC05956-DB62-4A3A-95FC-D64AC6B80BE6}" destId="{47D925E6-3EAF-4E02-83CF-2BB57DA54CB8}" srcOrd="0" destOrd="0" presId="urn:microsoft.com/office/officeart/2005/8/layout/hierarchy2"/>
    <dgm:cxn modelId="{9C558CB9-698C-4E06-82B4-E76365526A8D}" type="presParOf" srcId="{47D925E6-3EAF-4E02-83CF-2BB57DA54CB8}" destId="{7EB0F74A-3777-4516-99BC-420CAA35E48E}" srcOrd="0" destOrd="0" presId="urn:microsoft.com/office/officeart/2005/8/layout/hierarchy2"/>
    <dgm:cxn modelId="{F4DF4E59-9BEE-4760-B1C4-8C85F4B030F7}" type="presParOf" srcId="{5CC05956-DB62-4A3A-95FC-D64AC6B80BE6}" destId="{6400FFB1-E341-4150-A12C-EDDF6D9BB158}" srcOrd="1" destOrd="0" presId="urn:microsoft.com/office/officeart/2005/8/layout/hierarchy2"/>
    <dgm:cxn modelId="{359F8DFB-1B27-4B8F-89C3-109E4712C7AF}" type="presParOf" srcId="{6400FFB1-E341-4150-A12C-EDDF6D9BB158}" destId="{A26F6EF1-E9D9-443B-BA76-F7ABDD3EDA06}" srcOrd="0" destOrd="0" presId="urn:microsoft.com/office/officeart/2005/8/layout/hierarchy2"/>
    <dgm:cxn modelId="{B92600E6-4709-4DE4-85F7-A1C6D383CC2E}" type="presParOf" srcId="{6400FFB1-E341-4150-A12C-EDDF6D9BB158}" destId="{04769048-2F37-45F7-B275-171EC492997D}" srcOrd="1" destOrd="0" presId="urn:microsoft.com/office/officeart/2005/8/layout/hierarchy2"/>
    <dgm:cxn modelId="{803EB1D0-EC9F-4524-B457-BCCEDDFAB468}" type="presParOf" srcId="{5CC05956-DB62-4A3A-95FC-D64AC6B80BE6}" destId="{8BA34D61-789B-4292-963B-BA5622FAE2F3}" srcOrd="2" destOrd="0" presId="urn:microsoft.com/office/officeart/2005/8/layout/hierarchy2"/>
    <dgm:cxn modelId="{BA5F1E76-22D8-4D21-AD68-29A4E616B596}" type="presParOf" srcId="{8BA34D61-789B-4292-963B-BA5622FAE2F3}" destId="{81168515-ADAB-4618-837F-F4C3BC2105C7}" srcOrd="0" destOrd="0" presId="urn:microsoft.com/office/officeart/2005/8/layout/hierarchy2"/>
    <dgm:cxn modelId="{967E5AFF-CF8A-4814-97D8-CD1A27AD9C76}" type="presParOf" srcId="{5CC05956-DB62-4A3A-95FC-D64AC6B80BE6}" destId="{1FC6A6EF-3425-4897-81FD-7FE14FCDFF98}" srcOrd="3" destOrd="0" presId="urn:microsoft.com/office/officeart/2005/8/layout/hierarchy2"/>
    <dgm:cxn modelId="{1D7DC179-67AB-4C52-8356-5A4D70AC1395}" type="presParOf" srcId="{1FC6A6EF-3425-4897-81FD-7FE14FCDFF98}" destId="{0F367C2D-71E4-4EE2-9FAC-3F452D7DF455}" srcOrd="0" destOrd="0" presId="urn:microsoft.com/office/officeart/2005/8/layout/hierarchy2"/>
    <dgm:cxn modelId="{2CF51F5A-A4B8-4573-A59D-0D705ADCC2A7}" type="presParOf" srcId="{1FC6A6EF-3425-4897-81FD-7FE14FCDFF98}" destId="{E4B251E5-EAA4-43DD-B11A-B384E761041B}" srcOrd="1" destOrd="0" presId="urn:microsoft.com/office/officeart/2005/8/layout/hierarchy2"/>
    <dgm:cxn modelId="{D3A9D9D4-924E-4BD9-973F-039CBF8C1A32}" type="presParOf" srcId="{5CC05956-DB62-4A3A-95FC-D64AC6B80BE6}" destId="{1E217F25-7759-4F37-9E0D-69FF71C4A1C6}" srcOrd="4" destOrd="0" presId="urn:microsoft.com/office/officeart/2005/8/layout/hierarchy2"/>
    <dgm:cxn modelId="{AF4D85D2-2996-4DC3-A7CF-1FFCE34A778D}" type="presParOf" srcId="{1E217F25-7759-4F37-9E0D-69FF71C4A1C6}" destId="{5D2C611C-F6C6-4169-9DE8-41F99CDD35BF}" srcOrd="0" destOrd="0" presId="urn:microsoft.com/office/officeart/2005/8/layout/hierarchy2"/>
    <dgm:cxn modelId="{2A2FF96F-6B45-4AFF-A0AE-47C19F6033BB}" type="presParOf" srcId="{5CC05956-DB62-4A3A-95FC-D64AC6B80BE6}" destId="{512D1ECA-BF94-42BA-BA4B-FE6193A4BFC3}" srcOrd="5" destOrd="0" presId="urn:microsoft.com/office/officeart/2005/8/layout/hierarchy2"/>
    <dgm:cxn modelId="{F0B7A5FF-E82D-4D08-8D9F-CABADC152627}" type="presParOf" srcId="{512D1ECA-BF94-42BA-BA4B-FE6193A4BFC3}" destId="{AAD27BFB-79A2-445B-B770-D282D2AC4D64}" srcOrd="0" destOrd="0" presId="urn:microsoft.com/office/officeart/2005/8/layout/hierarchy2"/>
    <dgm:cxn modelId="{9F620A52-9862-447F-836E-53F4C1A355ED}" type="presParOf" srcId="{512D1ECA-BF94-42BA-BA4B-FE6193A4BFC3}" destId="{57A3B559-39D8-4261-B450-41BCAB2E0C0D}" srcOrd="1" destOrd="0" presId="urn:microsoft.com/office/officeart/2005/8/layout/hierarchy2"/>
    <dgm:cxn modelId="{D2438E77-2262-4476-BF53-F80D8FE6B0DE}" type="presParOf" srcId="{5CC05956-DB62-4A3A-95FC-D64AC6B80BE6}" destId="{0D523BCC-F07C-40ED-9893-62C37B0C5660}" srcOrd="6" destOrd="0" presId="urn:microsoft.com/office/officeart/2005/8/layout/hierarchy2"/>
    <dgm:cxn modelId="{50D90BFE-2B23-42A9-9445-41D0A9AED31B}" type="presParOf" srcId="{0D523BCC-F07C-40ED-9893-62C37B0C5660}" destId="{DAC37512-9996-4DB9-A69F-35BF29035FA8}" srcOrd="0" destOrd="0" presId="urn:microsoft.com/office/officeart/2005/8/layout/hierarchy2"/>
    <dgm:cxn modelId="{B94724E8-F198-4FAA-B960-11AA0F679893}" type="presParOf" srcId="{5CC05956-DB62-4A3A-95FC-D64AC6B80BE6}" destId="{3F4E71F6-52FF-4C14-B4F9-ED0F1C8B5D2E}" srcOrd="7" destOrd="0" presId="urn:microsoft.com/office/officeart/2005/8/layout/hierarchy2"/>
    <dgm:cxn modelId="{F51B2CA0-A47B-4E0C-912C-03184BE8C696}" type="presParOf" srcId="{3F4E71F6-52FF-4C14-B4F9-ED0F1C8B5D2E}" destId="{BE1B52C2-B3A0-40B2-9F88-DA8411EDB756}" srcOrd="0" destOrd="0" presId="urn:microsoft.com/office/officeart/2005/8/layout/hierarchy2"/>
    <dgm:cxn modelId="{4C892255-59FC-457F-B819-6C61653990F8}" type="presParOf" srcId="{3F4E71F6-52FF-4C14-B4F9-ED0F1C8B5D2E}" destId="{C5AA1112-3911-4619-92F0-E0C7BE3D1F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16156-89B7-467C-A9CA-7D9D8D50FC34}">
      <dsp:nvSpPr>
        <dsp:cNvPr id="0" name=""/>
        <dsp:cNvSpPr/>
      </dsp:nvSpPr>
      <dsp:spPr>
        <a:xfrm>
          <a:off x="15806" y="2600545"/>
          <a:ext cx="1714881" cy="619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ТИПЫ ДАННЫХ</a:t>
          </a:r>
          <a:endParaRPr lang="ru-RU" sz="2000" b="1" kern="1200" dirty="0"/>
        </a:p>
      </dsp:txBody>
      <dsp:txXfrm>
        <a:off x="33942" y="2618681"/>
        <a:ext cx="1678609" cy="582926"/>
      </dsp:txXfrm>
    </dsp:sp>
    <dsp:sp modelId="{62417C7E-84A1-43F6-9CDD-E3369C276D64}">
      <dsp:nvSpPr>
        <dsp:cNvPr id="0" name=""/>
        <dsp:cNvSpPr/>
      </dsp:nvSpPr>
      <dsp:spPr>
        <a:xfrm rot="17943121">
          <a:off x="1479575" y="2464499"/>
          <a:ext cx="976340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976340" y="1889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43336" y="2458987"/>
        <a:ext cx="48817" cy="48817"/>
      </dsp:txXfrm>
    </dsp:sp>
    <dsp:sp modelId="{5FE9A098-584B-438B-BC3B-BF7170956805}">
      <dsp:nvSpPr>
        <dsp:cNvPr id="0" name=""/>
        <dsp:cNvSpPr/>
      </dsp:nvSpPr>
      <dsp:spPr>
        <a:xfrm>
          <a:off x="2204802" y="1674639"/>
          <a:ext cx="2374645" cy="764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ТИПЫ ЗНАЧЕНИЯ</a:t>
          </a:r>
          <a:endParaRPr lang="ru-RU" sz="2000" b="1" kern="1200" dirty="0"/>
        </a:p>
      </dsp:txBody>
      <dsp:txXfrm>
        <a:off x="2227179" y="1697016"/>
        <a:ext cx="2329891" cy="719264"/>
      </dsp:txXfrm>
    </dsp:sp>
    <dsp:sp modelId="{39464750-7C22-4253-A0FF-3FD1CEE41427}">
      <dsp:nvSpPr>
        <dsp:cNvPr id="0" name=""/>
        <dsp:cNvSpPr/>
      </dsp:nvSpPr>
      <dsp:spPr>
        <a:xfrm rot="18350036">
          <a:off x="4242849" y="1379500"/>
          <a:ext cx="1623872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623872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5014189" y="1357800"/>
        <a:ext cx="81193" cy="81193"/>
      </dsp:txXfrm>
    </dsp:sp>
    <dsp:sp modelId="{77D5ABB3-FD0B-419B-8E88-B6B3C6C5E7F9}">
      <dsp:nvSpPr>
        <dsp:cNvPr id="0" name=""/>
        <dsp:cNvSpPr/>
      </dsp:nvSpPr>
      <dsp:spPr>
        <a:xfrm>
          <a:off x="5530124" y="559932"/>
          <a:ext cx="1958744" cy="360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ЧИСЛОВОЙ</a:t>
          </a:r>
          <a:endParaRPr lang="ru-RU" sz="2000" b="1" kern="1200" dirty="0"/>
        </a:p>
      </dsp:txBody>
      <dsp:txXfrm>
        <a:off x="5540681" y="570489"/>
        <a:ext cx="1937630" cy="339314"/>
      </dsp:txXfrm>
    </dsp:sp>
    <dsp:sp modelId="{B4B6DDA3-30B3-4D7D-95C6-A5DB2AF68EAA}">
      <dsp:nvSpPr>
        <dsp:cNvPr id="0" name=""/>
        <dsp:cNvSpPr/>
      </dsp:nvSpPr>
      <dsp:spPr>
        <a:xfrm rot="20174950">
          <a:off x="7461443" y="590826"/>
          <a:ext cx="647646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647646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769075" y="593532"/>
        <a:ext cx="32382" cy="32382"/>
      </dsp:txXfrm>
    </dsp:sp>
    <dsp:sp modelId="{F4A2136A-588B-44FA-804F-EAC6909C080E}">
      <dsp:nvSpPr>
        <dsp:cNvPr id="0" name=""/>
        <dsp:cNvSpPr/>
      </dsp:nvSpPr>
      <dsp:spPr>
        <a:xfrm>
          <a:off x="8081663" y="279077"/>
          <a:ext cx="1958744" cy="400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ЦЕЛОЧИСЛЕННЫЙ</a:t>
          </a:r>
          <a:endParaRPr lang="ru-RU" sz="1600" b="1" kern="1200" dirty="0"/>
        </a:p>
      </dsp:txBody>
      <dsp:txXfrm>
        <a:off x="8093392" y="290806"/>
        <a:ext cx="1935286" cy="376987"/>
      </dsp:txXfrm>
    </dsp:sp>
    <dsp:sp modelId="{C037811F-3EE6-4B7F-BE76-04E680922F7F}">
      <dsp:nvSpPr>
        <dsp:cNvPr id="0" name=""/>
        <dsp:cNvSpPr/>
      </dsp:nvSpPr>
      <dsp:spPr>
        <a:xfrm rot="1688300">
          <a:off x="7449143" y="879766"/>
          <a:ext cx="672246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672246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768460" y="881856"/>
        <a:ext cx="33612" cy="33612"/>
      </dsp:txXfrm>
    </dsp:sp>
    <dsp:sp modelId="{B22E8CEE-EFEA-459B-9075-31BBC66E2215}">
      <dsp:nvSpPr>
        <dsp:cNvPr id="0" name=""/>
        <dsp:cNvSpPr/>
      </dsp:nvSpPr>
      <dsp:spPr>
        <a:xfrm>
          <a:off x="8081663" y="826096"/>
          <a:ext cx="1958744" cy="462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С ПЛАВАЮЩЕЙ ТОЧКОЙ</a:t>
          </a:r>
          <a:endParaRPr lang="ru-RU" sz="1600" b="1" kern="1200" dirty="0"/>
        </a:p>
      </dsp:txBody>
      <dsp:txXfrm>
        <a:off x="8095199" y="839632"/>
        <a:ext cx="1931672" cy="435093"/>
      </dsp:txXfrm>
    </dsp:sp>
    <dsp:sp modelId="{F812F2C3-DAA7-4F0A-BDD6-BA556CFF61A8}">
      <dsp:nvSpPr>
        <dsp:cNvPr id="0" name=""/>
        <dsp:cNvSpPr/>
      </dsp:nvSpPr>
      <dsp:spPr>
        <a:xfrm rot="19041046">
          <a:off x="4408520" y="1599901"/>
          <a:ext cx="1292531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292531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22472" y="1586484"/>
        <a:ext cx="64626" cy="64626"/>
      </dsp:txXfrm>
    </dsp:sp>
    <dsp:sp modelId="{A015343B-F7AD-446C-88AE-58BA23D23A08}">
      <dsp:nvSpPr>
        <dsp:cNvPr id="0" name=""/>
        <dsp:cNvSpPr/>
      </dsp:nvSpPr>
      <dsp:spPr>
        <a:xfrm>
          <a:off x="5530124" y="988701"/>
          <a:ext cx="1958744" cy="384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СИМВОЛЬНЫЙ</a:t>
          </a:r>
          <a:endParaRPr lang="ru-RU" sz="2000" b="1" kern="1200" dirty="0"/>
        </a:p>
      </dsp:txBody>
      <dsp:txXfrm>
        <a:off x="5541385" y="999962"/>
        <a:ext cx="1936222" cy="361969"/>
      </dsp:txXfrm>
    </dsp:sp>
    <dsp:sp modelId="{D58AC2C3-6709-4C7D-8D78-7D7140490F61}">
      <dsp:nvSpPr>
        <dsp:cNvPr id="0" name=""/>
        <dsp:cNvSpPr/>
      </dsp:nvSpPr>
      <dsp:spPr>
        <a:xfrm rot="20109801">
          <a:off x="4531002" y="1817745"/>
          <a:ext cx="1047567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047567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28596" y="1810452"/>
        <a:ext cx="52378" cy="52378"/>
      </dsp:txXfrm>
    </dsp:sp>
    <dsp:sp modelId="{C77283A4-3D14-407D-BC65-E71A61FD9A03}">
      <dsp:nvSpPr>
        <dsp:cNvPr id="0" name=""/>
        <dsp:cNvSpPr/>
      </dsp:nvSpPr>
      <dsp:spPr>
        <a:xfrm>
          <a:off x="5530124" y="1435735"/>
          <a:ext cx="1958744" cy="361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ЛОГИЧЕСКИЙ</a:t>
          </a:r>
          <a:endParaRPr lang="ru-RU" sz="2000" b="1" kern="1200" dirty="0"/>
        </a:p>
      </dsp:txBody>
      <dsp:txXfrm>
        <a:off x="5540721" y="1446332"/>
        <a:ext cx="1937550" cy="340605"/>
      </dsp:txXfrm>
    </dsp:sp>
    <dsp:sp modelId="{5951003B-01FD-4FF8-8CD5-EAD8F11489F7}">
      <dsp:nvSpPr>
        <dsp:cNvPr id="0" name=""/>
        <dsp:cNvSpPr/>
      </dsp:nvSpPr>
      <dsp:spPr>
        <a:xfrm rot="21473251">
          <a:off x="4579120" y="2020007"/>
          <a:ext cx="962731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962731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36417" y="2014836"/>
        <a:ext cx="48136" cy="48136"/>
      </dsp:txXfrm>
    </dsp:sp>
    <dsp:sp modelId="{532ABCD6-9591-4FA9-962B-E79379FADCD9}">
      <dsp:nvSpPr>
        <dsp:cNvPr id="0" name=""/>
        <dsp:cNvSpPr/>
      </dsp:nvSpPr>
      <dsp:spPr>
        <a:xfrm>
          <a:off x="5541524" y="1862722"/>
          <a:ext cx="2424691" cy="316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ПЕРЕЧИСЛЕНИЯ</a:t>
          </a:r>
          <a:endParaRPr lang="ru-RU" sz="2000" b="1" kern="1200" dirty="0"/>
        </a:p>
      </dsp:txBody>
      <dsp:txXfrm>
        <a:off x="5550805" y="1872003"/>
        <a:ext cx="2406129" cy="298313"/>
      </dsp:txXfrm>
    </dsp:sp>
    <dsp:sp modelId="{78E3622D-DF43-4D55-BCF0-802ED7539246}">
      <dsp:nvSpPr>
        <dsp:cNvPr id="0" name=""/>
        <dsp:cNvSpPr/>
      </dsp:nvSpPr>
      <dsp:spPr>
        <a:xfrm rot="1276216">
          <a:off x="4544700" y="2222794"/>
          <a:ext cx="1020171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020171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29281" y="2216186"/>
        <a:ext cx="51008" cy="51008"/>
      </dsp:txXfrm>
    </dsp:sp>
    <dsp:sp modelId="{A96914EA-C619-48A4-B1D4-63B85D27FEB4}">
      <dsp:nvSpPr>
        <dsp:cNvPr id="0" name=""/>
        <dsp:cNvSpPr/>
      </dsp:nvSpPr>
      <dsp:spPr>
        <a:xfrm>
          <a:off x="5530124" y="2268437"/>
          <a:ext cx="1958744" cy="31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СТРУКТУРЫ</a:t>
          </a:r>
          <a:endParaRPr lang="ru-RU" sz="2000" b="1" kern="1200" dirty="0"/>
        </a:p>
      </dsp:txBody>
      <dsp:txXfrm>
        <a:off x="5539397" y="2277710"/>
        <a:ext cx="1940198" cy="298045"/>
      </dsp:txXfrm>
    </dsp:sp>
    <dsp:sp modelId="{13F2C7F4-B823-472B-A4F1-530E977ECF1D}">
      <dsp:nvSpPr>
        <dsp:cNvPr id="0" name=""/>
        <dsp:cNvSpPr/>
      </dsp:nvSpPr>
      <dsp:spPr>
        <a:xfrm rot="3814154">
          <a:off x="1424379" y="3385570"/>
          <a:ext cx="1104047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104047" y="1889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48801" y="3376865"/>
        <a:ext cx="55202" cy="55202"/>
      </dsp:txXfrm>
    </dsp:sp>
    <dsp:sp modelId="{B2D0A76A-0EE5-4AEF-A056-E045B1F875E4}">
      <dsp:nvSpPr>
        <dsp:cNvPr id="0" name=""/>
        <dsp:cNvSpPr/>
      </dsp:nvSpPr>
      <dsp:spPr>
        <a:xfrm>
          <a:off x="2222117" y="3519840"/>
          <a:ext cx="1799342" cy="757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ССЫЛОЧНЫЕ ТИПЫ</a:t>
          </a:r>
          <a:endParaRPr lang="ru-RU" sz="2000" b="1" kern="1200" dirty="0"/>
        </a:p>
      </dsp:txBody>
      <dsp:txXfrm>
        <a:off x="2244315" y="3542038"/>
        <a:ext cx="1754946" cy="713501"/>
      </dsp:txXfrm>
    </dsp:sp>
    <dsp:sp modelId="{47D925E6-3EAF-4E02-83CF-2BB57DA54CB8}">
      <dsp:nvSpPr>
        <dsp:cNvPr id="0" name=""/>
        <dsp:cNvSpPr/>
      </dsp:nvSpPr>
      <dsp:spPr>
        <a:xfrm rot="18994513">
          <a:off x="3843031" y="3431805"/>
          <a:ext cx="1303713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303713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62295" y="3418108"/>
        <a:ext cx="65185" cy="65185"/>
      </dsp:txXfrm>
    </dsp:sp>
    <dsp:sp modelId="{A26F6EF1-E9D9-443B-BA76-F7ABDD3EDA06}">
      <dsp:nvSpPr>
        <dsp:cNvPr id="0" name=""/>
        <dsp:cNvSpPr/>
      </dsp:nvSpPr>
      <dsp:spPr>
        <a:xfrm>
          <a:off x="4968317" y="2821547"/>
          <a:ext cx="1958744" cy="36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КЛАССЫ</a:t>
          </a:r>
          <a:endParaRPr lang="ru-RU" sz="2000" b="1" kern="1200" dirty="0"/>
        </a:p>
      </dsp:txBody>
      <dsp:txXfrm>
        <a:off x="4978923" y="2832153"/>
        <a:ext cx="1937532" cy="340920"/>
      </dsp:txXfrm>
    </dsp:sp>
    <dsp:sp modelId="{8BA34D61-789B-4292-963B-BA5622FAE2F3}">
      <dsp:nvSpPr>
        <dsp:cNvPr id="0" name=""/>
        <dsp:cNvSpPr/>
      </dsp:nvSpPr>
      <dsp:spPr>
        <a:xfrm rot="20057753">
          <a:off x="3969467" y="3652004"/>
          <a:ext cx="1050842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050842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68617" y="3644630"/>
        <a:ext cx="52542" cy="52542"/>
      </dsp:txXfrm>
    </dsp:sp>
    <dsp:sp modelId="{0F367C2D-71E4-4EE2-9FAC-3F452D7DF455}">
      <dsp:nvSpPr>
        <dsp:cNvPr id="0" name=""/>
        <dsp:cNvSpPr/>
      </dsp:nvSpPr>
      <dsp:spPr>
        <a:xfrm>
          <a:off x="4968317" y="3255919"/>
          <a:ext cx="1958744" cy="374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ИНТЕРФЕЙСЫ</a:t>
          </a:r>
          <a:endParaRPr lang="ru-RU" sz="2000" b="1" kern="1200" dirty="0"/>
        </a:p>
      </dsp:txBody>
      <dsp:txXfrm>
        <a:off x="4979277" y="3266879"/>
        <a:ext cx="1936824" cy="352268"/>
      </dsp:txXfrm>
    </dsp:sp>
    <dsp:sp modelId="{1E217F25-7759-4F37-9E0D-69FF71C4A1C6}">
      <dsp:nvSpPr>
        <dsp:cNvPr id="0" name=""/>
        <dsp:cNvSpPr/>
      </dsp:nvSpPr>
      <dsp:spPr>
        <a:xfrm rot="21559431">
          <a:off x="4021426" y="3874190"/>
          <a:ext cx="966453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966453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80491" y="3868925"/>
        <a:ext cx="48322" cy="48322"/>
      </dsp:txXfrm>
    </dsp:sp>
    <dsp:sp modelId="{AAD27BFB-79A2-445B-B770-D282D2AC4D64}">
      <dsp:nvSpPr>
        <dsp:cNvPr id="0" name=""/>
        <dsp:cNvSpPr/>
      </dsp:nvSpPr>
      <dsp:spPr>
        <a:xfrm>
          <a:off x="4987845" y="3714999"/>
          <a:ext cx="1958744" cy="344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СТРОКИ</a:t>
          </a:r>
          <a:endParaRPr lang="ru-RU" sz="2000" b="1" kern="1200" dirty="0"/>
        </a:p>
      </dsp:txBody>
      <dsp:txXfrm>
        <a:off x="4997943" y="3725097"/>
        <a:ext cx="1938548" cy="324572"/>
      </dsp:txXfrm>
    </dsp:sp>
    <dsp:sp modelId="{0D523BCC-F07C-40ED-9893-62C37B0C5660}">
      <dsp:nvSpPr>
        <dsp:cNvPr id="0" name=""/>
        <dsp:cNvSpPr/>
      </dsp:nvSpPr>
      <dsp:spPr>
        <a:xfrm rot="1376861">
          <a:off x="3978965" y="4089248"/>
          <a:ext cx="1073919" cy="37792"/>
        </a:xfrm>
        <a:custGeom>
          <a:avLst/>
          <a:gdLst/>
          <a:ahLst/>
          <a:cxnLst/>
          <a:rect l="0" t="0" r="0" b="0"/>
          <a:pathLst>
            <a:path>
              <a:moveTo>
                <a:pt x="0" y="18896"/>
              </a:moveTo>
              <a:lnTo>
                <a:pt x="1073919" y="188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89077" y="4081296"/>
        <a:ext cx="53695" cy="53695"/>
      </dsp:txXfrm>
    </dsp:sp>
    <dsp:sp modelId="{BE1B52C2-B3A0-40B2-9F88-DA8411EDB756}">
      <dsp:nvSpPr>
        <dsp:cNvPr id="0" name=""/>
        <dsp:cNvSpPr/>
      </dsp:nvSpPr>
      <dsp:spPr>
        <a:xfrm>
          <a:off x="5010390" y="4148303"/>
          <a:ext cx="1958744" cy="338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МАССИВЫ</a:t>
          </a:r>
          <a:endParaRPr lang="ru-RU" sz="2000" b="1" kern="1200" dirty="0"/>
        </a:p>
      </dsp:txBody>
      <dsp:txXfrm>
        <a:off x="5020301" y="4158214"/>
        <a:ext cx="1938922" cy="318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A1CE8-FE10-4AED-A4F6-C559109BF58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573E-1DBC-41FB-9226-3896A542B5A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F573E-1DBC-41FB-9226-3896A542B5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1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F573E-1DBC-41FB-9226-3896A542B5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3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F573E-1DBC-41FB-9226-3896A542B5AB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664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70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0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5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2802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8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0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52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8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1B149A-45F9-4EFC-A045-DF106313D7FD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52E429-CAD7-49B3-8D98-7099D010FB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2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GNe9j856R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g_D_1KNBe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1308" y="2132856"/>
            <a:ext cx="8861392" cy="2098226"/>
          </a:xfrm>
        </p:spPr>
        <p:txBody>
          <a:bodyPr>
            <a:noAutofit/>
          </a:bodyPr>
          <a:lstStyle/>
          <a:p>
            <a:pPr marL="447675" algn="l">
              <a:lnSpc>
                <a:spcPct val="100000"/>
              </a:lnSpc>
              <a:tabLst>
                <a:tab pos="180975" algn="l"/>
              </a:tabLst>
            </a:pPr>
            <a:r>
              <a:rPr lang="ru-RU" sz="4800" b="1" dirty="0" smtClean="0">
                <a:solidFill>
                  <a:schemeClr val="accent3">
                    <a:lumMod val="75000"/>
                  </a:schemeClr>
                </a:solidFill>
              </a:rPr>
              <a:t>ПОЛЬЗОВАТЕЛЬСКИЕ ТИПЫ ДАННЫХ:</a:t>
            </a:r>
            <a:r>
              <a:rPr lang="ru-RU" sz="4800" b="1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ru-RU" sz="4800" b="1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ru-RU" sz="4800" b="1" smtClean="0">
                <a:solidFill>
                  <a:schemeClr val="accent3">
                    <a:lumMod val="75000"/>
                  </a:schemeClr>
                </a:solidFill>
              </a:rPr>
              <a:t>                      КЛАССЫ</a:t>
            </a:r>
            <a:br>
              <a:rPr lang="ru-RU" sz="4800" b="1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ru-RU" sz="4800" b="1" smtClean="0">
                <a:solidFill>
                  <a:schemeClr val="accent3">
                    <a:lumMod val="75000"/>
                  </a:schemeClr>
                </a:solidFill>
              </a:rPr>
              <a:t>                      СТРУКТУРЫ</a:t>
            </a:r>
            <a:endParaRPr lang="ru-RU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5480" y="4365104"/>
            <a:ext cx="9433048" cy="1086237"/>
          </a:xfrm>
        </p:spPr>
        <p:txBody>
          <a:bodyPr>
            <a:normAutofit/>
          </a:bodyPr>
          <a:lstStyle/>
          <a:p>
            <a:r>
              <a:rPr lang="ru-RU" sz="2800" b="1" i="1" dirty="0" smtClean="0"/>
              <a:t>ОП.04 ОСНОВЫ АЛГОРИТМИЗАЦИИ И ПРОГРАММИРОВАНИЯ</a:t>
            </a: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9592" y="404664"/>
            <a:ext cx="10269016" cy="79898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6B4545"/>
                </a:solidFill>
              </a:rPr>
              <a:t>НЕЯВНО ТИПИЗИРОВАННЫЕ ПЕРЕМЕННЫЕ</a:t>
            </a:r>
            <a:br>
              <a:rPr lang="ru-RU" sz="3600" b="1" dirty="0">
                <a:solidFill>
                  <a:srgbClr val="6B4545"/>
                </a:solidFill>
              </a:rPr>
            </a:br>
            <a:endParaRPr lang="ru-RU" sz="3600" b="1" dirty="0">
              <a:solidFill>
                <a:srgbClr val="6B454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7488" y="1203648"/>
            <a:ext cx="10009112" cy="46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При объявления </a:t>
            </a:r>
            <a:r>
              <a:rPr lang="ru-RU" sz="2400" b="1" dirty="0"/>
              <a:t>переменной вместо явного объявления типа </a:t>
            </a:r>
            <a:r>
              <a:rPr lang="ru-RU" sz="2400" b="1" dirty="0" smtClean="0"/>
              <a:t>переменной </a:t>
            </a:r>
            <a:r>
              <a:rPr lang="ru-RU" sz="2400" b="1" dirty="0"/>
              <a:t>можно использовать ключевое слово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var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</a:rPr>
              <a:t>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</a:rPr>
              <a:t> a =10;                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</a:rPr>
              <a:t> a;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var</a:t>
            </a:r>
            <a:r>
              <a:rPr lang="en-US" sz="2400" b="1" i="1" dirty="0" smtClean="0">
                <a:solidFill>
                  <a:srgbClr val="002060"/>
                </a:solidFill>
              </a:rPr>
              <a:t> b=20;                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var</a:t>
            </a:r>
            <a:r>
              <a:rPr lang="en-US" sz="2400" b="1" i="1" dirty="0" smtClean="0">
                <a:solidFill>
                  <a:srgbClr val="002060"/>
                </a:solidFill>
              </a:rPr>
              <a:t> b;</a:t>
            </a: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При объявление переменной с типом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var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</a:rPr>
              <a:t>присвоение ей значения обязательно!!!</a:t>
            </a:r>
          </a:p>
          <a:p>
            <a:pPr marL="0" indent="0">
              <a:buNone/>
            </a:pPr>
            <a:r>
              <a:rPr lang="ru-RU" sz="2400" b="1" dirty="0"/>
              <a:t>Ключевое слово </a:t>
            </a:r>
            <a:r>
              <a:rPr lang="ru-RU" sz="2400" b="1" i="1" dirty="0" err="1">
                <a:solidFill>
                  <a:srgbClr val="002060"/>
                </a:solidFill>
              </a:rPr>
              <a:t>var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dirty="0"/>
              <a:t>может представлять любой тип, и какой это будет тип определяется во время компиляции.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После </a:t>
            </a:r>
            <a:r>
              <a:rPr lang="ru-RU" sz="2400" b="1" dirty="0"/>
              <a:t>компиляции результат получится тот же самый, как если бы тип был точно указан.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3791744" y="2348880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76182" y="188640"/>
            <a:ext cx="8312306" cy="85723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6B4545"/>
                </a:solidFill>
              </a:rPr>
              <a:t>КОНСТРУКТОРЫ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7489" y="836712"/>
            <a:ext cx="10369152" cy="60212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Если конструктор не инициализирует значения переменных объекта, то они получают значения по умолчанию.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Для переменных числовых типов это число 0, а для типа </a:t>
            </a:r>
            <a:r>
              <a:rPr lang="ru-RU" b="1" dirty="0" err="1" smtClean="0"/>
              <a:t>string</a:t>
            </a:r>
            <a:r>
              <a:rPr lang="ru-RU" b="1" dirty="0" smtClean="0"/>
              <a:t> и классов - это значение </a:t>
            </a:r>
            <a:r>
              <a:rPr lang="ru-RU" b="1" i="1" dirty="0" err="1" smtClean="0">
                <a:solidFill>
                  <a:srgbClr val="002060"/>
                </a:solidFill>
              </a:rPr>
              <a:t>null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dirty="0"/>
              <a:t>Класс может содержать сколько угодно конструкторов, которые создаются по аналогии с перегрузкой методов</a:t>
            </a:r>
            <a:r>
              <a:rPr lang="en-US" b="1" i="1" dirty="0"/>
              <a:t>.</a:t>
            </a:r>
            <a:endParaRPr lang="ru-RU" b="1" i="1" dirty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endParaRPr lang="ru-RU" sz="2400" b="1" i="1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564904"/>
            <a:ext cx="5472607" cy="40862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996952"/>
            <a:ext cx="4921005" cy="23816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04664"/>
            <a:ext cx="9601200" cy="79898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6B4545"/>
                </a:solidFill>
              </a:rPr>
              <a:t>КЛЮЧЕВОЕ СЛОВО </a:t>
            </a:r>
            <a:r>
              <a:rPr lang="en-US" sz="4000" b="1" dirty="0" smtClean="0">
                <a:solidFill>
                  <a:srgbClr val="6B4545"/>
                </a:solidFill>
              </a:rPr>
              <a:t>this </a:t>
            </a:r>
            <a:endParaRPr lang="ru-RU" sz="4000" b="1" dirty="0">
              <a:solidFill>
                <a:srgbClr val="6B454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124744"/>
            <a:ext cx="9601200" cy="4742656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/>
              <a:t>Для указания </a:t>
            </a:r>
            <a:r>
              <a:rPr lang="ru-RU" sz="2400" b="1" dirty="0"/>
              <a:t>на текущий экземпляр класса </a:t>
            </a:r>
            <a:r>
              <a:rPr lang="ru-RU" sz="2400" b="1" dirty="0" smtClean="0"/>
              <a:t>вместо имени класса можно использовать  ключевое слово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this</a:t>
            </a:r>
            <a:r>
              <a:rPr lang="ru-RU" sz="2400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Обычно </a:t>
            </a:r>
            <a:r>
              <a:rPr lang="en-US" sz="2400" b="1" i="1" dirty="0" smtClean="0">
                <a:solidFill>
                  <a:srgbClr val="002060"/>
                </a:solidFill>
              </a:rPr>
              <a:t>this</a:t>
            </a:r>
            <a:r>
              <a:rPr lang="en-US" sz="2400" b="1" dirty="0" smtClean="0"/>
              <a:t> </a:t>
            </a:r>
            <a:r>
              <a:rPr lang="ru-RU" sz="2400" b="1" dirty="0" smtClean="0"/>
              <a:t>используется </a:t>
            </a:r>
            <a:r>
              <a:rPr lang="ru-RU" sz="2400" b="1" dirty="0"/>
              <a:t>для разделения параметров конструктора от полей с такими же </a:t>
            </a:r>
            <a:r>
              <a:rPr lang="ru-RU" sz="2400" b="1" dirty="0" smtClean="0"/>
              <a:t>названиями</a:t>
            </a:r>
            <a:r>
              <a:rPr lang="en-US" sz="2400" b="1" dirty="0"/>
              <a:t>.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852936"/>
            <a:ext cx="9378322" cy="3168352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15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312" y="476672"/>
            <a:ext cx="9601200" cy="8709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6B4545"/>
                </a:solidFill>
              </a:rPr>
              <a:t>ПОЛЯ И КОНСТАНТЫ</a:t>
            </a:r>
            <a:br>
              <a:rPr lang="ru-RU" sz="4000" b="1" dirty="0">
                <a:solidFill>
                  <a:srgbClr val="6B4545"/>
                </a:solidFill>
              </a:rPr>
            </a:br>
            <a:endParaRPr lang="ru-RU" sz="4000" b="1" dirty="0">
              <a:solidFill>
                <a:srgbClr val="6B454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5312" y="1268760"/>
            <a:ext cx="1018329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Поля класса</a:t>
            </a:r>
            <a:r>
              <a:rPr lang="ru-RU" sz="2400" b="1" dirty="0"/>
              <a:t> – это переменные которые объявлены внутри класса.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i="1" dirty="0" smtClean="0"/>
              <a:t>Не </a:t>
            </a:r>
            <a:r>
              <a:rPr lang="ru-RU" sz="2400" b="1" i="1" dirty="0"/>
              <a:t>рекомендуется использовать публичные поля, доступ к ним должен осуществляться посредством свойств и методов, а инициализация обычно делается из </a:t>
            </a:r>
            <a:r>
              <a:rPr lang="ru-RU" sz="2400" b="1" i="1" dirty="0" smtClean="0"/>
              <a:t>конструктора</a:t>
            </a:r>
            <a:r>
              <a:rPr lang="ru-RU" sz="2400" b="1" i="1" dirty="0"/>
              <a:t> </a:t>
            </a: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ru-RU" sz="2400" b="1" i="1" dirty="0"/>
              <a:t>надо определять поля с модификаторами доступа </a:t>
            </a:r>
            <a:r>
              <a:rPr lang="ru-RU" sz="2400" b="1" i="1" dirty="0" err="1">
                <a:solidFill>
                  <a:srgbClr val="002060"/>
                </a:solidFill>
              </a:rPr>
              <a:t>private</a:t>
            </a:r>
            <a:r>
              <a:rPr lang="ru-RU" sz="2400" b="1" i="1" dirty="0"/>
              <a:t> или </a:t>
            </a:r>
            <a:r>
              <a:rPr lang="ru-RU" sz="2400" b="1" i="1" dirty="0" err="1">
                <a:solidFill>
                  <a:srgbClr val="002060"/>
                </a:solidFill>
              </a:rPr>
              <a:t>protected</a:t>
            </a:r>
            <a:r>
              <a:rPr lang="ru-RU" sz="2400" b="1" i="1" dirty="0" smtClean="0"/>
              <a:t>.</a:t>
            </a:r>
            <a:endParaRPr lang="ru-RU" sz="2400" b="1" i="1" dirty="0"/>
          </a:p>
          <a:p>
            <a:pPr marL="0" indent="0">
              <a:buNone/>
            </a:pPr>
            <a:endParaRPr lang="ru-RU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Константы</a:t>
            </a:r>
            <a:r>
              <a:rPr lang="ru-RU" sz="2400" b="1" i="1" dirty="0">
                <a:solidFill>
                  <a:srgbClr val="002060"/>
                </a:solidFill>
              </a:rPr>
              <a:t> </a:t>
            </a:r>
            <a:r>
              <a:rPr lang="ru-RU" sz="2400" b="1" dirty="0"/>
              <a:t>– это идентификаторы, </a:t>
            </a:r>
            <a:r>
              <a:rPr lang="ru-RU" sz="2400" b="1" dirty="0" smtClean="0"/>
              <a:t>                                                                           значение </a:t>
            </a:r>
            <a:r>
              <a:rPr lang="ru-RU" sz="2400" b="1" dirty="0"/>
              <a:t>которых задается во </a:t>
            </a:r>
            <a:r>
              <a:rPr lang="ru-RU" sz="2400" b="1" dirty="0" smtClean="0"/>
              <a:t>время                                                                            </a:t>
            </a:r>
            <a:r>
              <a:rPr lang="ru-RU" sz="2400" b="1" dirty="0"/>
              <a:t>компиляции программы, и не </a:t>
            </a:r>
            <a:r>
              <a:rPr lang="ru-RU" sz="2400" b="1" dirty="0" smtClean="0"/>
              <a:t>может                                                                    </a:t>
            </a:r>
            <a:r>
              <a:rPr lang="ru-RU" sz="2400" b="1" dirty="0"/>
              <a:t>быть изменено в </a:t>
            </a:r>
            <a:r>
              <a:rPr lang="ru-RU" sz="2400" b="1" dirty="0" smtClean="0"/>
              <a:t>процессе                                                                             </a:t>
            </a:r>
            <a:r>
              <a:rPr lang="ru-RU" sz="2400" b="1" dirty="0"/>
              <a:t>выполнения приложения.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943872" y="260554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996952"/>
            <a:ext cx="4762500" cy="321945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88" y="404664"/>
            <a:ext cx="9601200" cy="65496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3E2522"/>
                </a:solidFill>
              </a:rPr>
              <a:t>СВОЙСТВА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059632"/>
            <a:ext cx="10197008" cy="5465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Свойства </a:t>
            </a:r>
            <a:r>
              <a:rPr lang="ru-RU" sz="2200" b="1" dirty="0">
                <a:solidFill>
                  <a:schemeClr val="tx1"/>
                </a:solidFill>
              </a:rPr>
              <a:t>служат для организации доступа к полям класса  и предоставляют механизм чтения и записи данных в поле класса. </a:t>
            </a:r>
            <a:endParaRPr lang="ru-RU" sz="2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b="1" dirty="0"/>
              <a:t>Характеристики свойств:</a:t>
            </a:r>
          </a:p>
          <a:p>
            <a:pPr marL="720725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03275" algn="l"/>
              </a:tabLst>
            </a:pPr>
            <a:r>
              <a:rPr lang="ru-RU" b="1" dirty="0"/>
              <a:t>Свойства предоставляют доступ к данным, при этом скрывают механизм проверки и получения значений;</a:t>
            </a:r>
          </a:p>
          <a:p>
            <a:pPr marL="720725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03275" algn="l"/>
              </a:tabLst>
            </a:pPr>
            <a:r>
              <a:rPr lang="ru-RU" b="1" dirty="0"/>
              <a:t>Метод </a:t>
            </a:r>
            <a:r>
              <a:rPr lang="ru-RU" b="1" i="1" dirty="0">
                <a:solidFill>
                  <a:srgbClr val="002060"/>
                </a:solidFill>
              </a:rPr>
              <a:t>get </a:t>
            </a:r>
            <a:r>
              <a:rPr lang="ru-RU" b="1" dirty="0"/>
              <a:t>– вызывается при чтении значения свойства, может содержать обработку данных перед возвратом;</a:t>
            </a:r>
          </a:p>
          <a:p>
            <a:pPr marL="720725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03275" algn="l"/>
              </a:tabLst>
            </a:pPr>
            <a:r>
              <a:rPr lang="ru-RU" b="1" dirty="0"/>
              <a:t>Метод </a:t>
            </a:r>
            <a:r>
              <a:rPr lang="ru-RU" b="1" i="1" dirty="0" err="1">
                <a:solidFill>
                  <a:srgbClr val="002060"/>
                </a:solidFill>
              </a:rPr>
              <a:t>set</a:t>
            </a:r>
            <a:r>
              <a:rPr lang="ru-RU" b="1" dirty="0"/>
              <a:t> – вызывается при присвоении значения свойству, может использоваться для проверки значения. </a:t>
            </a:r>
            <a:endParaRPr lang="ru-RU" b="1" dirty="0" smtClean="0"/>
          </a:p>
          <a:p>
            <a:pPr marL="447675" indent="0">
              <a:buNone/>
              <a:tabLst>
                <a:tab pos="803275" algn="l"/>
              </a:tabLst>
            </a:pPr>
            <a:r>
              <a:rPr lang="ru-RU" b="1" dirty="0" smtClean="0"/>
              <a:t>В методе </a:t>
            </a:r>
            <a:r>
              <a:rPr lang="ru-RU" b="1" i="1" dirty="0" err="1">
                <a:solidFill>
                  <a:srgbClr val="002060"/>
                </a:solidFill>
              </a:rPr>
              <a:t>set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dirty="0"/>
              <a:t>доступно ключевое слово </a:t>
            </a:r>
            <a:r>
              <a:rPr lang="ru-RU" b="1" i="1" dirty="0" err="1">
                <a:solidFill>
                  <a:srgbClr val="002060"/>
                </a:solidFill>
              </a:rPr>
              <a:t>value</a:t>
            </a:r>
            <a:r>
              <a:rPr lang="ru-RU" b="1" dirty="0"/>
              <a:t>, которое содержит присвоенное свойству значение;</a:t>
            </a:r>
          </a:p>
          <a:p>
            <a:pPr marL="0" indent="0">
              <a:buNone/>
            </a:pPr>
            <a:r>
              <a:rPr lang="ru-RU" b="1" dirty="0"/>
              <a:t>Используя варианты get и </a:t>
            </a:r>
            <a:r>
              <a:rPr lang="ru-RU" b="1" dirty="0" err="1"/>
              <a:t>set</a:t>
            </a:r>
            <a:r>
              <a:rPr lang="ru-RU" b="1" dirty="0"/>
              <a:t> можно создавать разные уровни доступа:</a:t>
            </a:r>
          </a:p>
          <a:p>
            <a:pPr marL="720725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03275" algn="l"/>
              </a:tabLst>
            </a:pPr>
            <a:r>
              <a:rPr lang="ru-RU" b="1" i="1" dirty="0">
                <a:solidFill>
                  <a:srgbClr val="002060"/>
                </a:solidFill>
              </a:rPr>
              <a:t>get и </a:t>
            </a:r>
            <a:r>
              <a:rPr lang="ru-RU" b="1" i="1" dirty="0" err="1">
                <a:solidFill>
                  <a:srgbClr val="002060"/>
                </a:solidFill>
              </a:rPr>
              <a:t>set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dirty="0"/>
              <a:t>– чтение и запись;</a:t>
            </a:r>
          </a:p>
          <a:p>
            <a:pPr marL="720725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03275" algn="l"/>
              </a:tabLst>
            </a:pPr>
            <a:r>
              <a:rPr lang="ru-RU" b="1" i="1" dirty="0">
                <a:solidFill>
                  <a:srgbClr val="002060"/>
                </a:solidFill>
              </a:rPr>
              <a:t>get </a:t>
            </a:r>
            <a:r>
              <a:rPr lang="ru-RU" b="1" dirty="0"/>
              <a:t>– только чтение;</a:t>
            </a:r>
          </a:p>
          <a:p>
            <a:pPr marL="720725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03275" algn="l"/>
              </a:tabLst>
            </a:pPr>
            <a:r>
              <a:rPr lang="ru-RU" b="1" i="1" dirty="0" err="1">
                <a:solidFill>
                  <a:srgbClr val="002060"/>
                </a:solidFill>
              </a:rPr>
              <a:t>set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dirty="0"/>
              <a:t>– только запись.</a:t>
            </a:r>
          </a:p>
          <a:p>
            <a:pPr marL="0" indent="0">
              <a:buNone/>
            </a:pPr>
            <a:endParaRPr lang="ru-RU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131640"/>
            <a:ext cx="10341024" cy="5321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Как правило, свойство связано с закрытым полем класса и определяет методы его получения и установки.</a:t>
            </a:r>
          </a:p>
          <a:p>
            <a:pPr marL="0" indent="0">
              <a:buNone/>
            </a:pPr>
            <a:r>
              <a:rPr lang="ru-RU" b="1" dirty="0"/>
              <a:t> Синтаксис свойства:</a:t>
            </a:r>
          </a:p>
          <a:p>
            <a:pPr marL="631825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 [ атрибуты ] [ спецификаторы ] тип </a:t>
            </a:r>
            <a:r>
              <a:rPr lang="ru-RU" b="1" i="1" dirty="0" err="1">
                <a:solidFill>
                  <a:srgbClr val="002060"/>
                </a:solidFill>
              </a:rPr>
              <a:t>имясвойства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</a:p>
          <a:p>
            <a:pPr marL="631825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{ </a:t>
            </a:r>
          </a:p>
          <a:p>
            <a:pPr marL="631825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        [ get </a:t>
            </a:r>
            <a:r>
              <a:rPr lang="ru-RU" b="1" i="1" dirty="0" smtClean="0">
                <a:solidFill>
                  <a:srgbClr val="002060"/>
                </a:solidFill>
              </a:rPr>
              <a:t>код доступа </a:t>
            </a:r>
            <a:r>
              <a:rPr lang="ru-RU" b="1" i="1" dirty="0">
                <a:solidFill>
                  <a:srgbClr val="002060"/>
                </a:solidFill>
              </a:rPr>
              <a:t>]</a:t>
            </a:r>
          </a:p>
          <a:p>
            <a:pPr marL="631825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       [ </a:t>
            </a:r>
            <a:r>
              <a:rPr lang="ru-RU" b="1" i="1" dirty="0" err="1">
                <a:solidFill>
                  <a:srgbClr val="002060"/>
                </a:solidFill>
              </a:rPr>
              <a:t>set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код_доступа</a:t>
            </a:r>
            <a:r>
              <a:rPr lang="ru-RU" b="1" i="1" dirty="0">
                <a:solidFill>
                  <a:srgbClr val="002060"/>
                </a:solidFill>
              </a:rPr>
              <a:t> ]</a:t>
            </a:r>
          </a:p>
          <a:p>
            <a:pPr marL="631825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 }</a:t>
            </a:r>
          </a:p>
          <a:p>
            <a:pPr marL="0" indent="0">
              <a:buNone/>
            </a:pPr>
            <a:r>
              <a:rPr lang="ru-RU" b="1" dirty="0"/>
              <a:t> Значения спецификаторов для свойств и методов аналогичны. </a:t>
            </a:r>
          </a:p>
          <a:p>
            <a:pPr marL="0" indent="0">
              <a:buNone/>
            </a:pPr>
            <a:r>
              <a:rPr lang="ru-RU" b="1" dirty="0"/>
              <a:t>Чаще всего свойства объявляются как открытые (со спецификатором </a:t>
            </a:r>
            <a:r>
              <a:rPr lang="ru-RU" b="1" i="1" dirty="0" err="1">
                <a:solidFill>
                  <a:srgbClr val="002060"/>
                </a:solidFill>
              </a:rPr>
              <a:t>public</a:t>
            </a:r>
            <a:r>
              <a:rPr lang="ru-RU" b="1" dirty="0"/>
              <a:t>), поскольку они входят в интерфейс объекта.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Сокрытие состояния класса от вмешательства извне посредством реализации доступа к приватным переменным класса через свойства  представляет собой </a:t>
            </a:r>
            <a:r>
              <a:rPr lang="ru-RU" b="1" i="1" dirty="0">
                <a:solidFill>
                  <a:srgbClr val="002060"/>
                </a:solidFill>
              </a:rPr>
              <a:t>механизм инкапсуляции.</a:t>
            </a:r>
          </a:p>
          <a:p>
            <a:pPr marL="0" indent="0">
              <a:buNone/>
            </a:pPr>
            <a:endParaRPr lang="ru-RU" b="1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71600" y="476672"/>
            <a:ext cx="9601200" cy="65496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3E2522"/>
                </a:solidFill>
              </a:rPr>
              <a:t>СВОЙСТВА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21481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7" y="2"/>
            <a:ext cx="7839635" cy="85723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3E2522"/>
                </a:solidFill>
              </a:rPr>
              <a:t>СВОЙСТВА КЛАССА </a:t>
            </a:r>
            <a:endParaRPr lang="ru-RU" sz="4000" b="1" dirty="0">
              <a:solidFill>
                <a:srgbClr val="3E252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1" y="857232"/>
            <a:ext cx="9143999" cy="6000768"/>
          </a:xfrm>
        </p:spPr>
        <p:txBody>
          <a:bodyPr>
            <a:normAutofit/>
          </a:bodyPr>
          <a:lstStyle/>
          <a:p>
            <a:pPr marL="96838" indent="0" fontAlgn="base">
              <a:spcBef>
                <a:spcPts val="0"/>
              </a:spcBef>
              <a:buNone/>
            </a:pPr>
            <a:r>
              <a:rPr lang="ru-RU" sz="2400" b="1" dirty="0" smtClean="0"/>
              <a:t>Пример: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901016" y="1700808"/>
            <a:ext cx="504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Через  свойство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ru-RU" sz="2400" b="1" i="1" dirty="0"/>
              <a:t> можно управлять </a:t>
            </a:r>
            <a:r>
              <a:rPr lang="ru-RU" sz="2400" b="1" i="1" dirty="0">
                <a:solidFill>
                  <a:srgbClr val="002060"/>
                </a:solidFill>
              </a:rPr>
              <a:t>доступом</a:t>
            </a:r>
            <a:r>
              <a:rPr lang="ru-RU" sz="2400" b="1" i="1" dirty="0"/>
              <a:t> к переменной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name</a:t>
            </a:r>
            <a:r>
              <a:rPr lang="ru-RU" sz="2400" b="1" i="1" dirty="0" smtClean="0">
                <a:solidFill>
                  <a:srgbClr val="002060"/>
                </a:solidFill>
              </a:rPr>
              <a:t> (поле)</a:t>
            </a:r>
            <a:r>
              <a:rPr lang="ru-RU" sz="2400" b="1" i="1" dirty="0" smtClean="0"/>
              <a:t>.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888088" y="3725640"/>
            <a:ext cx="46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В </a:t>
            </a:r>
            <a:r>
              <a:rPr lang="ru-RU" sz="2400" b="1" i="1" dirty="0"/>
              <a:t>блоке </a:t>
            </a:r>
            <a:r>
              <a:rPr lang="ru-RU" sz="2400" b="1" i="1" dirty="0">
                <a:solidFill>
                  <a:srgbClr val="002060"/>
                </a:solidFill>
              </a:rPr>
              <a:t>get </a:t>
            </a:r>
            <a:r>
              <a:rPr lang="ru-RU" sz="2400" b="1" i="1" dirty="0"/>
              <a:t> возвращается значение поля, а в блоке </a:t>
            </a:r>
            <a:r>
              <a:rPr lang="ru-RU" sz="2400" b="1" i="1" dirty="0" err="1">
                <a:solidFill>
                  <a:srgbClr val="002060"/>
                </a:solidFill>
              </a:rPr>
              <a:t>set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i="1" dirty="0" smtClean="0"/>
              <a:t>устанавливае</a:t>
            </a:r>
            <a:r>
              <a:rPr lang="ru-RU" sz="2400" b="1" i="1" dirty="0"/>
              <a:t>т</a:t>
            </a:r>
            <a:r>
              <a:rPr lang="ru-RU" sz="2400" b="1" i="1" dirty="0" smtClean="0"/>
              <a:t>ся</a:t>
            </a:r>
            <a:r>
              <a:rPr lang="ru-RU" sz="2400" b="1" i="1" dirty="0"/>
              <a:t>.</a:t>
            </a:r>
          </a:p>
          <a:p>
            <a:r>
              <a:rPr lang="ru-RU" sz="2400" b="1" i="1" dirty="0"/>
              <a:t> Параметр </a:t>
            </a:r>
            <a:r>
              <a:rPr lang="ru-RU" sz="2400" b="1" i="1" dirty="0" err="1">
                <a:solidFill>
                  <a:srgbClr val="002060"/>
                </a:solidFill>
              </a:rPr>
              <a:t>value</a:t>
            </a:r>
            <a:r>
              <a:rPr lang="ru-RU" sz="2400" b="1" i="1" dirty="0"/>
              <a:t> представляет передаваемое значение.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89016"/>
            <a:ext cx="5552474" cy="4545707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987624"/>
            <a:ext cx="9601200" cy="524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Код доступа представляет собой блоки операторов, которые выполняются при получении (</a:t>
            </a:r>
            <a:r>
              <a:rPr lang="ru-RU" sz="2400" b="1" i="1" dirty="0">
                <a:solidFill>
                  <a:srgbClr val="002060"/>
                </a:solidFill>
              </a:rPr>
              <a:t>get</a:t>
            </a:r>
            <a:r>
              <a:rPr lang="ru-RU" sz="2400" b="1" dirty="0">
                <a:solidFill>
                  <a:schemeClr val="tx1"/>
                </a:solidFill>
              </a:rPr>
              <a:t>) или установке (</a:t>
            </a:r>
            <a:r>
              <a:rPr lang="ru-RU" sz="2400" b="1" i="1" dirty="0" err="1">
                <a:solidFill>
                  <a:srgbClr val="002060"/>
                </a:solidFill>
              </a:rPr>
              <a:t>set</a:t>
            </a:r>
            <a:r>
              <a:rPr lang="ru-RU" sz="2400" b="1" dirty="0">
                <a:solidFill>
                  <a:schemeClr val="tx1"/>
                </a:solidFill>
              </a:rPr>
              <a:t>) свойства</a:t>
            </a:r>
            <a:r>
              <a:rPr lang="ru-RU" sz="24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i="1" dirty="0">
                <a:solidFill>
                  <a:srgbClr val="002060"/>
                </a:solidFill>
              </a:rPr>
              <a:t>Может отсутствовать либо часть get, либо </a:t>
            </a:r>
            <a:r>
              <a:rPr lang="ru-RU" sz="2400" b="1" i="1" dirty="0" err="1">
                <a:solidFill>
                  <a:srgbClr val="002060"/>
                </a:solidFill>
              </a:rPr>
              <a:t>set</a:t>
            </a:r>
            <a:r>
              <a:rPr lang="ru-RU" sz="2400" b="1" i="1" dirty="0">
                <a:solidFill>
                  <a:srgbClr val="002060"/>
                </a:solidFill>
              </a:rPr>
              <a:t>, но не обе одновременно</a:t>
            </a:r>
            <a:r>
              <a:rPr lang="ru-RU" sz="2400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Если отсутствует часть </a:t>
            </a:r>
            <a:r>
              <a:rPr lang="ru-RU" sz="2400" b="1" i="1" dirty="0" err="1">
                <a:solidFill>
                  <a:srgbClr val="002060"/>
                </a:solidFill>
              </a:rPr>
              <a:t>set</a:t>
            </a:r>
            <a:r>
              <a:rPr lang="ru-RU" sz="2400" b="1" dirty="0">
                <a:solidFill>
                  <a:schemeClr val="tx1"/>
                </a:solidFill>
              </a:rPr>
              <a:t>, свойство доступно только для чтения (</a:t>
            </a:r>
            <a:r>
              <a:rPr lang="ru-RU" sz="2400" b="1" i="1" dirty="0" err="1">
                <a:solidFill>
                  <a:srgbClr val="002060"/>
                </a:solidFill>
              </a:rPr>
              <a:t>read-only</a:t>
            </a:r>
            <a:r>
              <a:rPr lang="ru-RU" sz="2400" b="1" dirty="0" smtClean="0">
                <a:solidFill>
                  <a:schemeClr val="tx1"/>
                </a:solidFill>
              </a:rPr>
              <a:t>),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если отсутствует часть </a:t>
            </a:r>
            <a:r>
              <a:rPr lang="ru-RU" sz="2400" b="1" i="1" dirty="0">
                <a:solidFill>
                  <a:srgbClr val="002060"/>
                </a:solidFill>
              </a:rPr>
              <a:t>get</a:t>
            </a:r>
            <a:r>
              <a:rPr lang="ru-RU" sz="2400" b="1" dirty="0">
                <a:solidFill>
                  <a:schemeClr val="tx1"/>
                </a:solidFill>
              </a:rPr>
              <a:t>, свойство доступно только для записи (</a:t>
            </a:r>
            <a:r>
              <a:rPr lang="ru-RU" sz="2400" b="1" i="1" dirty="0" err="1">
                <a:solidFill>
                  <a:srgbClr val="002060"/>
                </a:solidFill>
              </a:rPr>
              <a:t>write-only</a:t>
            </a:r>
            <a:r>
              <a:rPr lang="ru-RU" sz="2400" b="1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ru-RU" sz="2400" b="1" dirty="0"/>
              <a:t>Свойства в отличии от полей  позволяют вложить дополнительную логику, которая может быть необходима (например, при присвоении переменной класса какого-либо значения).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71600" y="260648"/>
            <a:ext cx="9601200" cy="72697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3E2522"/>
                </a:solidFill>
              </a:rPr>
              <a:t>СВОЙСТВА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31500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82907" y="2"/>
            <a:ext cx="7839635" cy="85723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3E2522"/>
                </a:solidFill>
              </a:rPr>
              <a:t>СВОЙСТВА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1" y="714356"/>
            <a:ext cx="10260631" cy="61436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Можно применять модификаторы доступа не только ко всему свойству, но и к отдельным блокам - либо get, либо </a:t>
            </a:r>
            <a:r>
              <a:rPr lang="ru-RU" b="1" dirty="0" err="1"/>
              <a:t>set</a:t>
            </a:r>
            <a:r>
              <a:rPr lang="ru-RU" b="1" dirty="0"/>
              <a:t>.</a:t>
            </a:r>
          </a:p>
          <a:p>
            <a:pPr marL="801688" indent="0">
              <a:spcBef>
                <a:spcPts val="0"/>
              </a:spcBef>
              <a:buNone/>
            </a:pP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1844" y="1700808"/>
            <a:ext cx="54754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1" dirty="0">
                <a:solidFill>
                  <a:srgbClr val="002060"/>
                </a:solidFill>
              </a:rPr>
              <a:t>Ограничения: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b="1" i="1" dirty="0"/>
              <a:t> Модификатор для блока </a:t>
            </a:r>
            <a:r>
              <a:rPr lang="ru-RU" sz="2200" b="1" i="1" dirty="0" err="1"/>
              <a:t>set</a:t>
            </a:r>
            <a:r>
              <a:rPr lang="ru-RU" sz="2200" b="1" i="1" dirty="0"/>
              <a:t> или get можно установить, если свойство имеет оба блока (и </a:t>
            </a:r>
            <a:r>
              <a:rPr lang="ru-RU" sz="2200" b="1" i="1" dirty="0" err="1"/>
              <a:t>set</a:t>
            </a:r>
            <a:r>
              <a:rPr lang="ru-RU" sz="2200" b="1" i="1" dirty="0"/>
              <a:t>, и get).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b="1" i="1" dirty="0"/>
              <a:t>Только один блок </a:t>
            </a:r>
            <a:r>
              <a:rPr lang="ru-RU" sz="2200" b="1" i="1" dirty="0" err="1"/>
              <a:t>set</a:t>
            </a:r>
            <a:r>
              <a:rPr lang="ru-RU" sz="2200" b="1" i="1" dirty="0"/>
              <a:t> или get может иметь модификатор доступа, но не оба сразу.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200" b="1" i="1" dirty="0" smtClean="0"/>
              <a:t> </a:t>
            </a:r>
            <a:r>
              <a:rPr lang="ru-RU" sz="2200" b="1" i="1" dirty="0" smtClean="0"/>
              <a:t>Модификатор </a:t>
            </a:r>
            <a:r>
              <a:rPr lang="ru-RU" sz="2200" b="1" i="1" dirty="0"/>
              <a:t>доступа блока </a:t>
            </a:r>
            <a:r>
              <a:rPr lang="ru-RU" sz="2200" b="1" i="1" dirty="0" err="1"/>
              <a:t>set</a:t>
            </a:r>
            <a:r>
              <a:rPr lang="ru-RU" sz="2200" b="1" i="1" dirty="0"/>
              <a:t> или get должен быть более ограничивающим, чем модификатор доступа свойства.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04" y="1412776"/>
            <a:ext cx="4248150" cy="52673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7" y="2"/>
            <a:ext cx="7839635" cy="71435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3E2522"/>
                </a:solidFill>
              </a:rPr>
              <a:t>ИНИЦИАЛИЗАТОРЫ</a:t>
            </a:r>
            <a:endParaRPr lang="ru-RU" sz="4000" b="1" dirty="0">
              <a:solidFill>
                <a:srgbClr val="3E252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714356"/>
            <a:ext cx="9144000" cy="6143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Для инициализации объектов классов можно применять инициализаторы.</a:t>
            </a:r>
          </a:p>
          <a:p>
            <a:pPr marL="0" indent="0">
              <a:buNone/>
            </a:pPr>
            <a:r>
              <a:rPr lang="ru-RU" sz="2400" b="1" dirty="0"/>
              <a:t>Инициализаторы представляют передачу в фигурных скобках значений доступным полям и свойствам объекта:</a:t>
            </a:r>
          </a:p>
          <a:p>
            <a:pPr marL="449263" indent="0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Student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st_gr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= new </a:t>
            </a:r>
            <a:r>
              <a:rPr lang="en-US" sz="2400" b="1" i="1" dirty="0" smtClean="0">
                <a:solidFill>
                  <a:srgbClr val="002060"/>
                </a:solidFill>
              </a:rPr>
              <a:t>Student </a:t>
            </a:r>
            <a:r>
              <a:rPr lang="en-US" sz="2400" b="1" i="1" dirty="0">
                <a:solidFill>
                  <a:srgbClr val="002060"/>
                </a:solidFill>
              </a:rPr>
              <a:t>{ name = </a:t>
            </a:r>
            <a:r>
              <a:rPr lang="en-US" sz="2400" b="1" i="1" dirty="0" smtClean="0">
                <a:solidFill>
                  <a:srgbClr val="002060"/>
                </a:solidFill>
              </a:rPr>
              <a:t>“</a:t>
            </a:r>
            <a:r>
              <a:rPr lang="ru-RU" sz="2400" b="1" i="1" dirty="0" smtClean="0">
                <a:solidFill>
                  <a:srgbClr val="002060"/>
                </a:solidFill>
              </a:rPr>
              <a:t>Иван</a:t>
            </a:r>
            <a:r>
              <a:rPr lang="en-US" sz="2400" b="1" i="1" dirty="0" smtClean="0">
                <a:solidFill>
                  <a:srgbClr val="002060"/>
                </a:solidFill>
              </a:rPr>
              <a:t>", age=1</a:t>
            </a:r>
            <a:r>
              <a:rPr lang="ru-RU" sz="2400" b="1" i="1" dirty="0" smtClean="0">
                <a:solidFill>
                  <a:srgbClr val="002060"/>
                </a:solidFill>
              </a:rPr>
              <a:t>9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};</a:t>
            </a:r>
          </a:p>
          <a:p>
            <a:pPr marL="449263" indent="0"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s</a:t>
            </a:r>
            <a:r>
              <a:rPr lang="en-US" sz="2400" b="1" i="1" dirty="0" err="1" smtClean="0">
                <a:solidFill>
                  <a:srgbClr val="002060"/>
                </a:solidFill>
              </a:rPr>
              <a:t>t_gr.</a:t>
            </a:r>
            <a:r>
              <a:rPr lang="en-US" sz="2400" b="1" i="1" dirty="0" err="1" smtClean="0">
                <a:solidFill>
                  <a:srgbClr val="C00000"/>
                </a:solidFill>
              </a:rPr>
              <a:t>GetInfo</a:t>
            </a:r>
            <a:r>
              <a:rPr lang="en-US" sz="2400" b="1" i="1" dirty="0">
                <a:solidFill>
                  <a:srgbClr val="002060"/>
                </a:solidFill>
              </a:rPr>
              <a:t>();          // </a:t>
            </a:r>
            <a:r>
              <a:rPr lang="ru-RU" sz="2400" b="1" i="1" dirty="0">
                <a:solidFill>
                  <a:srgbClr val="002060"/>
                </a:solidFill>
              </a:rPr>
              <a:t>Имя: Иван</a:t>
            </a:r>
            <a:r>
              <a:rPr lang="en-US" sz="2400" b="1" i="1" dirty="0" smtClean="0">
                <a:solidFill>
                  <a:srgbClr val="002060"/>
                </a:solidFill>
              </a:rPr>
              <a:t>  </a:t>
            </a:r>
            <a:r>
              <a:rPr lang="ru-RU" sz="2400" b="1" i="1" dirty="0">
                <a:solidFill>
                  <a:srgbClr val="002060"/>
                </a:solidFill>
              </a:rPr>
              <a:t>Возраст: </a:t>
            </a:r>
            <a:r>
              <a:rPr lang="ru-RU" sz="2400" b="1" i="1" dirty="0" smtClean="0">
                <a:solidFill>
                  <a:srgbClr val="002060"/>
                </a:solidFill>
              </a:rPr>
              <a:t>1</a:t>
            </a:r>
            <a:r>
              <a:rPr lang="en-US" sz="2400" b="1" i="1" dirty="0" smtClean="0">
                <a:solidFill>
                  <a:srgbClr val="002060"/>
                </a:solidFill>
              </a:rPr>
              <a:t>9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С помощью инициализатора объектов можно присваивать значения всем доступным полям и свойствам объекта в момент создания без явного вызова конструктора.</a:t>
            </a:r>
          </a:p>
          <a:p>
            <a:pPr marL="0" indent="0">
              <a:buNone/>
            </a:pPr>
            <a:r>
              <a:rPr lang="ru-RU" sz="2400" b="1" dirty="0"/>
              <a:t>При использовании инициализаторов следует учитывать следующие моменты: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400" b="1" dirty="0"/>
              <a:t> с помощью инициализатора можно установить значения только доступных из внешнего кода полей и свойств объекта;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400" b="1" dirty="0"/>
              <a:t> 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04664"/>
            <a:ext cx="9601200" cy="6247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6B4545"/>
                </a:solidFill>
              </a:rPr>
              <a:t>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155305856"/>
              </p:ext>
            </p:extLst>
          </p:nvPr>
        </p:nvGraphicFramePr>
        <p:xfrm>
          <a:off x="1271464" y="1428750"/>
          <a:ext cx="10848528" cy="466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04312" y="4076700"/>
            <a:ext cx="2304255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ПОЛЬЗОВАТЕЛЬСКИЕ ТИПЫ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8760296" y="3863415"/>
            <a:ext cx="1008112" cy="213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1"/>
          </p:cNvCxnSpPr>
          <p:nvPr/>
        </p:nvCxnSpPr>
        <p:spPr>
          <a:xfrm flipH="1">
            <a:off x="8184232" y="4399866"/>
            <a:ext cx="720080" cy="76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9601200" cy="108012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3E2522"/>
                </a:solidFill>
              </a:rPr>
              <a:t>КЛАССЫ И ОБЪЕКТЫ C#: КЛЮЧЕВОЕ СЛОВО </a:t>
            </a:r>
            <a:r>
              <a:rPr lang="ru-RU" sz="3600" b="1" i="1" dirty="0" smtClean="0">
                <a:solidFill>
                  <a:srgbClr val="3E2522"/>
                </a:solidFill>
              </a:rPr>
              <a:t>STATIC</a:t>
            </a:r>
            <a:r>
              <a:rPr lang="ru-RU" sz="3600" b="1" dirty="0" smtClean="0">
                <a:solidFill>
                  <a:srgbClr val="3E2522"/>
                </a:solidFill>
              </a:rPr>
              <a:t/>
            </a:r>
            <a:br>
              <a:rPr lang="ru-RU" sz="3600" b="1" dirty="0" smtClean="0">
                <a:solidFill>
                  <a:srgbClr val="3E2522"/>
                </a:solidFill>
              </a:rPr>
            </a:br>
            <a:endParaRPr lang="ru-RU" sz="3600" b="1" dirty="0">
              <a:solidFill>
                <a:srgbClr val="3E252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472" y="1268760"/>
            <a:ext cx="1026901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/>
              <a:t>Модификатор </a:t>
            </a:r>
            <a:r>
              <a:rPr lang="ru-RU" sz="2400" b="1" i="1" dirty="0" err="1">
                <a:solidFill>
                  <a:srgbClr val="002060"/>
                </a:solidFill>
              </a:rPr>
              <a:t>static</a:t>
            </a:r>
            <a:r>
              <a:rPr lang="ru-RU" sz="2400" b="1" i="1" dirty="0"/>
              <a:t> используется для объявления статического члена, принадлежащего собственно типу, а не конкретному </a:t>
            </a:r>
            <a:r>
              <a:rPr lang="ru-RU" sz="2400" b="1" i="1" dirty="0" smtClean="0"/>
              <a:t>объекту</a:t>
            </a:r>
            <a:r>
              <a:rPr lang="en-US" sz="2400" b="1" i="1" dirty="0" smtClean="0"/>
              <a:t>  (</a:t>
            </a:r>
            <a:r>
              <a:rPr lang="ru-RU" sz="2400" b="1" i="1" dirty="0" smtClean="0"/>
              <a:t>Документация </a:t>
            </a:r>
            <a:r>
              <a:rPr lang="en-US" sz="2400" b="1" i="1" dirty="0" smtClean="0"/>
              <a:t>Microsoft)</a:t>
            </a:r>
            <a:r>
              <a:rPr lang="ru-RU" sz="2400" b="1" i="1" dirty="0" smtClean="0"/>
              <a:t>.</a:t>
            </a:r>
            <a:endParaRPr lang="en-US" sz="2400" b="1" i="1" dirty="0" smtClean="0"/>
          </a:p>
          <a:p>
            <a:pPr marL="457200" indent="-457200">
              <a:buAutoNum type="arabicPeriod"/>
            </a:pPr>
            <a:r>
              <a:rPr lang="ru-RU" altLang="ru-RU" b="1" dirty="0" smtClean="0">
                <a:solidFill>
                  <a:srgbClr val="3A3A3A"/>
                </a:solidFill>
                <a:latin typeface="+mj-lt"/>
              </a:rPr>
              <a:t>При </a:t>
            </a:r>
            <a:r>
              <a:rPr lang="ru-RU" altLang="ru-RU" b="1" dirty="0">
                <a:solidFill>
                  <a:srgbClr val="3A3A3A"/>
                </a:solidFill>
                <a:latin typeface="+mj-lt"/>
              </a:rPr>
              <a:t>использовании же ключевого слова </a:t>
            </a:r>
            <a:r>
              <a:rPr lang="ru-RU" sz="16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+mj-lt"/>
              </a:rPr>
              <a:t>static</a:t>
            </a:r>
            <a:r>
              <a:rPr lang="ru-RU" sz="1600" b="1" i="1" dirty="0">
                <a:latin typeface="+mj-lt"/>
              </a:rPr>
              <a:t> </a:t>
            </a:r>
            <a:r>
              <a:rPr lang="ru-RU" altLang="ru-RU" b="1" dirty="0">
                <a:solidFill>
                  <a:srgbClr val="3A3A3A"/>
                </a:solidFill>
                <a:latin typeface="+mj-lt"/>
              </a:rPr>
              <a:t> метод будет принадлежать именно классу (типу данных), а не объекту и вызвать такой метод можно без создания объекта</a:t>
            </a:r>
            <a:r>
              <a:rPr lang="ru-RU" altLang="ru-RU" b="1" dirty="0" smtClean="0">
                <a:solidFill>
                  <a:srgbClr val="3A3A3A"/>
                </a:solidFill>
                <a:latin typeface="+mj-lt"/>
              </a:rPr>
              <a:t>.</a:t>
            </a:r>
            <a:endParaRPr lang="en-US" altLang="ru-RU" b="1" dirty="0" smtClean="0">
              <a:solidFill>
                <a:srgbClr val="3A3A3A"/>
              </a:solidFill>
              <a:latin typeface="+mj-lt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b="1" dirty="0">
                <a:solidFill>
                  <a:srgbClr val="3A3A3A"/>
                </a:solidFill>
                <a:latin typeface="+mj-lt"/>
              </a:rPr>
              <a:t>C</a:t>
            </a:r>
            <a:r>
              <a:rPr lang="ru-RU" b="1" dirty="0" err="1" smtClean="0">
                <a:solidFill>
                  <a:srgbClr val="3A3A3A"/>
                </a:solidFill>
                <a:latin typeface="+mj-lt"/>
              </a:rPr>
              <a:t>татическое</a:t>
            </a:r>
            <a:r>
              <a:rPr lang="ru-RU" b="1" dirty="0" smtClean="0">
                <a:solidFill>
                  <a:srgbClr val="3A3A3A"/>
                </a:solidFill>
                <a:latin typeface="+mj-lt"/>
              </a:rPr>
              <a:t> поле </a:t>
            </a:r>
            <a:r>
              <a:rPr lang="ru-RU" b="1" dirty="0">
                <a:solidFill>
                  <a:srgbClr val="3A3A3A"/>
                </a:solidFill>
                <a:latin typeface="+mj-lt"/>
              </a:rPr>
              <a:t>не </a:t>
            </a:r>
            <a:r>
              <a:rPr lang="ru-RU" b="1" dirty="0" smtClean="0">
                <a:solidFill>
                  <a:srgbClr val="3A3A3A"/>
                </a:solidFill>
                <a:latin typeface="+mj-lt"/>
              </a:rPr>
              <a:t>является </a:t>
            </a:r>
            <a:r>
              <a:rPr lang="ru-RU" b="1" dirty="0">
                <a:solidFill>
                  <a:srgbClr val="3A3A3A"/>
                </a:solidFill>
                <a:latin typeface="+mj-lt"/>
              </a:rPr>
              <a:t>частью никакого </a:t>
            </a:r>
            <a:r>
              <a:rPr lang="ru-RU" b="1" dirty="0" smtClean="0">
                <a:solidFill>
                  <a:srgbClr val="3A3A3A"/>
                </a:solidFill>
                <a:latin typeface="+mj-lt"/>
              </a:rPr>
              <a:t>объекта и доступно </a:t>
            </a:r>
            <a:r>
              <a:rPr lang="ru-RU" b="1" dirty="0">
                <a:solidFill>
                  <a:srgbClr val="3A3A3A"/>
                </a:solidFill>
                <a:latin typeface="+mj-lt"/>
              </a:rPr>
              <a:t>из любого объекта класса или через имя </a:t>
            </a:r>
            <a:r>
              <a:rPr lang="ru-RU" b="1" dirty="0" smtClean="0">
                <a:solidFill>
                  <a:srgbClr val="3A3A3A"/>
                </a:solidFill>
                <a:latin typeface="+mj-lt"/>
              </a:rPr>
              <a:t>класса (</a:t>
            </a:r>
            <a:r>
              <a:rPr lang="ru-RU" b="1" i="1" dirty="0" smtClean="0">
                <a:solidFill>
                  <a:srgbClr val="3A3A3A"/>
                </a:solidFill>
                <a:latin typeface="+mj-lt"/>
              </a:rPr>
              <a:t>не рекомендуется использовать</a:t>
            </a:r>
            <a:r>
              <a:rPr lang="ru-RU" b="1" dirty="0" smtClean="0">
                <a:solidFill>
                  <a:srgbClr val="3A3A3A"/>
                </a:solidFill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</a:rPr>
              <a:t>Если весь класс является </a:t>
            </a:r>
            <a:r>
              <a:rPr lang="ru-RU" b="1" dirty="0" smtClean="0">
                <a:solidFill>
                  <a:srgbClr val="002060"/>
                </a:solidFill>
              </a:rPr>
              <a:t>статическим:</a:t>
            </a:r>
          </a:p>
          <a:p>
            <a:pPr marL="809625" indent="-361950">
              <a:buFont typeface="Wingdings" panose="05000000000000000000" pitchFamily="2" charset="2"/>
              <a:buChar char="Ø"/>
            </a:pPr>
            <a:r>
              <a:rPr lang="ru-RU" b="1" dirty="0" smtClean="0"/>
              <a:t>Нельзя </a:t>
            </a:r>
            <a:r>
              <a:rPr lang="ru-RU" b="1" dirty="0"/>
              <a:t>создавать экземпляр класса, используя ключевое слово </a:t>
            </a:r>
            <a:r>
              <a:rPr lang="ru-RU" b="1" dirty="0" err="1"/>
              <a:t>new</a:t>
            </a:r>
            <a:r>
              <a:rPr lang="ru-RU" b="1" dirty="0"/>
              <a:t>.</a:t>
            </a:r>
          </a:p>
          <a:p>
            <a:pPr marL="809625" indent="-361950">
              <a:buFont typeface="Wingdings" panose="05000000000000000000" pitchFamily="2" charset="2"/>
              <a:buChar char="Ø"/>
            </a:pPr>
            <a:r>
              <a:rPr lang="ru-RU" b="1" dirty="0"/>
              <a:t>Не разрешается использовать не статические члены этого же класса.</a:t>
            </a:r>
          </a:p>
          <a:p>
            <a:pPr marL="809625" indent="-361950">
              <a:buFont typeface="Wingdings" panose="05000000000000000000" pitchFamily="2" charset="2"/>
              <a:buChar char="Ø"/>
            </a:pPr>
            <a:r>
              <a:rPr lang="ru-RU" b="1" dirty="0"/>
              <a:t>Он не поддерживает наследование.</a:t>
            </a:r>
          </a:p>
          <a:p>
            <a:pPr marL="809625" indent="-361950">
              <a:buFont typeface="Wingdings" panose="05000000000000000000" pitchFamily="2" charset="2"/>
              <a:buChar char="Ø"/>
            </a:pPr>
            <a:r>
              <a:rPr lang="ru-RU" b="1" dirty="0"/>
              <a:t>Невозможно перегрузить методы.</a:t>
            </a:r>
          </a:p>
          <a:p>
            <a:pPr marL="0" indent="0">
              <a:buNone/>
            </a:pPr>
            <a:endParaRPr lang="ru-RU" b="1" dirty="0" smtClean="0">
              <a:solidFill>
                <a:srgbClr val="3A3A3A"/>
              </a:solidFill>
              <a:latin typeface="Open Sans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endParaRPr lang="ru-RU" b="1" dirty="0">
              <a:solidFill>
                <a:srgbClr val="3A3A3A"/>
              </a:solidFill>
              <a:latin typeface="Open Sans"/>
            </a:endParaRPr>
          </a:p>
          <a:p>
            <a:pPr marL="457200" indent="-457200">
              <a:buAutoNum type="arabicPeriod"/>
            </a:pPr>
            <a:endParaRPr lang="ru-RU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3352" y="2480266"/>
            <a:ext cx="38472" cy="169277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Open Sans"/>
              </a:rPr>
              <a:t> 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480" y="260648"/>
            <a:ext cx="9601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3E2522"/>
                </a:solidFill>
              </a:rPr>
              <a:t>РЕКОМЕНДАЦИИ ПО ПРОГРАММИРОВАНИЮ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464" y="980728"/>
            <a:ext cx="9701336" cy="488667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При создании класса, то есть нового типа данных, следует хорошо продумать его интерфейс — средства работы с </a:t>
            </a:r>
            <a:r>
              <a:rPr lang="ru-RU" b="1" dirty="0" smtClean="0"/>
              <a:t>классом.</a:t>
            </a:r>
          </a:p>
          <a:p>
            <a:r>
              <a:rPr lang="ru-RU" b="1" dirty="0" smtClean="0"/>
              <a:t>Поля </a:t>
            </a:r>
            <a:r>
              <a:rPr lang="ru-RU" b="1" dirty="0"/>
              <a:t>предпочтительнее делать закрытыми (</a:t>
            </a:r>
            <a:r>
              <a:rPr lang="ru-RU" b="1" dirty="0" err="1" smtClean="0"/>
              <a:t>private</a:t>
            </a:r>
            <a:r>
              <a:rPr lang="ru-RU" b="1" dirty="0"/>
              <a:t>). Это дает возможность </a:t>
            </a:r>
            <a:r>
              <a:rPr lang="ru-RU" b="1" dirty="0" smtClean="0"/>
              <a:t>в последствии </a:t>
            </a:r>
            <a:r>
              <a:rPr lang="ru-RU" b="1" dirty="0"/>
              <a:t>изменить реализацию класса без изменений в его интерфейсе, а также регулировать доступ к полям класса с помощью набора предоставляемых пользователю свойств и методов. </a:t>
            </a:r>
            <a:endParaRPr lang="ru-RU" b="1" dirty="0" smtClean="0"/>
          </a:p>
          <a:p>
            <a:r>
              <a:rPr lang="ru-RU" b="1" dirty="0"/>
              <a:t>В идеале интерфейс должен быть полным, то есть предоставлять возможность выполнять любые разумные действия с классом, и одновременно минимально необходимым — без дублирования и пересечения возможностей методов. </a:t>
            </a:r>
            <a:endParaRPr lang="ru-RU" b="1" dirty="0" smtClean="0"/>
          </a:p>
          <a:p>
            <a:r>
              <a:rPr lang="ru-RU" b="1" dirty="0"/>
              <a:t>Каждый метод класса должен решать только одну задачу (не надо объединять два коротких независимых фрагмента кода в один метод). </a:t>
            </a:r>
            <a:endParaRPr lang="ru-RU" b="1" dirty="0" smtClean="0"/>
          </a:p>
          <a:p>
            <a:r>
              <a:rPr lang="ru-RU" b="1" dirty="0"/>
              <a:t>Необходимо стремиться к максимальному сокращению области действия каждой переменной, то есть к реализации принципа инкапсуляции. Это упрощает отладку программы, поскольку ограничивает область поиска ошибки. Следовательно, величины, используемые только в функции, следует описывать внутри нее как локальные переменные. 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8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380" y="836712"/>
            <a:ext cx="10207227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/>
              <a:t>Классы относятся к ссылочным типам данных. Это означает, что объекты конкретного класса доступны по ссылке, в отличие от значений простых типов, доступных непосредственно.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Структуры</a:t>
            </a:r>
            <a:r>
              <a:rPr lang="ru-RU" b="1" dirty="0" smtClean="0"/>
              <a:t> - это составные типы данных, содержащие свойства, методы и другие элементы, которые могут быть созданы </a:t>
            </a:r>
            <a:r>
              <a:rPr lang="ru-RU" b="1" smtClean="0"/>
              <a:t>как </a:t>
            </a:r>
            <a:r>
              <a:rPr lang="ru-RU" b="1" smtClean="0"/>
              <a:t>переменные.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Все структуры наследуются от базового класса </a:t>
            </a:r>
            <a:r>
              <a:rPr lang="ru-RU" b="1" i="1" dirty="0" err="1" smtClean="0">
                <a:solidFill>
                  <a:srgbClr val="002060"/>
                </a:solidFill>
              </a:rPr>
              <a:t>System.ValueType</a:t>
            </a:r>
            <a:r>
              <a:rPr lang="ru-RU" b="1" dirty="0" smtClean="0"/>
              <a:t> и являются типами значений.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Использование структуры в программе происходит в 2 этапа: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b="1" dirty="0"/>
              <a:t>объявление типа структуры;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b="1" dirty="0"/>
              <a:t>объявление структурной переменной</a:t>
            </a:r>
            <a:r>
              <a:rPr lang="ru-RU" b="1" dirty="0" smtClean="0"/>
              <a:t>.</a:t>
            </a:r>
          </a:p>
          <a:p>
            <a:pPr marL="0" lvl="0" indent="0" fontAlgn="base">
              <a:buNone/>
            </a:pPr>
            <a:r>
              <a:rPr lang="ru-RU" altLang="ru-RU" b="1" dirty="0"/>
              <a:t>Объявление типа структуры:</a:t>
            </a:r>
          </a:p>
          <a:p>
            <a:pPr marL="2695575" lvl="0" indent="0" fontAlgn="base">
              <a:buNone/>
            </a:pPr>
            <a:r>
              <a:rPr lang="ru-RU" altLang="ru-RU" b="1" i="1" dirty="0" err="1" smtClean="0">
                <a:solidFill>
                  <a:srgbClr val="002060"/>
                </a:solidFill>
                <a:latin typeface="inherit"/>
                <a:cs typeface="Courier New" panose="02070309020205020404" pitchFamily="49" charset="0"/>
              </a:rPr>
              <a:t>struct</a:t>
            </a:r>
            <a:r>
              <a:rPr lang="ru-RU" altLang="ru-RU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имя_типа_структуры</a:t>
            </a:r>
            <a:r>
              <a:rPr lang="ru-RU" altLang="ru-RU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b="1" i="1" dirty="0" smtClean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интерфейсы</a:t>
            </a:r>
          </a:p>
          <a:p>
            <a:pPr marL="2695575" lvl="0" indent="0" fontAlgn="base">
              <a:buNone/>
            </a:pPr>
            <a:r>
              <a:rPr lang="ru-RU" altLang="ru-RU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95575" lvl="0" indent="0" fontAlgn="base">
              <a:buNone/>
            </a:pPr>
            <a:r>
              <a:rPr lang="ru-RU" altLang="ru-RU" b="1" i="1" dirty="0" smtClean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      // </a:t>
            </a:r>
            <a:r>
              <a:rPr lang="ru-RU" altLang="ru-RU" b="1" i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объявление членов и методов структуры</a:t>
            </a:r>
            <a:r>
              <a:rPr lang="ru-RU" altLang="ru-RU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// </a:t>
            </a:r>
            <a:endParaRPr lang="ru-RU" altLang="ru-RU" b="1" i="1" dirty="0" smtClean="0">
              <a:solidFill>
                <a:schemeClr val="tx1"/>
              </a:solidFill>
              <a:latin typeface="inherit"/>
              <a:cs typeface="Courier New" panose="02070309020205020404" pitchFamily="49" charset="0"/>
            </a:endParaRPr>
          </a:p>
          <a:p>
            <a:pPr marL="2695575" lvl="0" indent="0" fontAlgn="base">
              <a:buNone/>
            </a:pPr>
            <a:r>
              <a:rPr lang="ru-RU" altLang="ru-RU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200" b="1" i="1" dirty="0">
                <a:solidFill>
                  <a:schemeClr val="tx1"/>
                </a:solidFill>
              </a:rPr>
              <a:t> </a:t>
            </a:r>
            <a:endParaRPr lang="ru-RU" altLang="ru-RU" sz="3600" b="1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71600" y="332656"/>
            <a:ext cx="9601200" cy="65496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6B4545"/>
                </a:solidFill>
              </a:rPr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3402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7" y="2"/>
            <a:ext cx="7839635" cy="78579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B4545"/>
                </a:solidFill>
              </a:rPr>
              <a:t>СТРУКТУРЫ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1" y="857232"/>
            <a:ext cx="10044607" cy="600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Структуры </a:t>
            </a:r>
            <a:r>
              <a:rPr lang="ru-RU" sz="2400" b="1" dirty="0"/>
              <a:t>могут хранить состояние в виде переменных и определять поведение в виде методов</a:t>
            </a:r>
            <a:r>
              <a:rPr lang="ru-RU" sz="2400" b="1" dirty="0" smtClean="0"/>
              <a:t>.</a:t>
            </a:r>
          </a:p>
          <a:p>
            <a:pPr marL="4305300" indent="0" defTabSz="717550">
              <a:buNone/>
            </a:pPr>
            <a:r>
              <a:rPr lang="ru-RU" b="1" dirty="0"/>
              <a:t>Структуры объявляются при помощи ключевого слова </a:t>
            </a:r>
            <a:r>
              <a:rPr lang="ru-RU" b="1" i="1" dirty="0" err="1" smtClean="0">
                <a:solidFill>
                  <a:srgbClr val="002060"/>
                </a:solidFill>
              </a:rPr>
              <a:t>struct</a:t>
            </a:r>
            <a:r>
              <a:rPr lang="ru-RU" b="1" dirty="0" smtClean="0"/>
              <a:t>.</a:t>
            </a:r>
          </a:p>
          <a:p>
            <a:pPr marL="4305300" indent="0" defTabSz="717550">
              <a:buNone/>
            </a:pPr>
            <a:endParaRPr lang="ru-RU" b="1" dirty="0" smtClean="0"/>
          </a:p>
          <a:p>
            <a:pPr marL="4305300" indent="0" defTabSz="717550">
              <a:buNone/>
            </a:pPr>
            <a:r>
              <a:rPr lang="ru-RU" b="1" dirty="0" smtClean="0"/>
              <a:t>Если </a:t>
            </a:r>
            <a:r>
              <a:rPr lang="ru-RU" b="1" dirty="0"/>
              <a:t>структура содержит только публичные поля </a:t>
            </a:r>
            <a:r>
              <a:rPr lang="ru-RU" b="1" dirty="0" smtClean="0"/>
              <a:t>и </a:t>
            </a:r>
            <a:r>
              <a:rPr lang="ru-RU" b="1" dirty="0"/>
              <a:t>методы, то можно не вызывать конструктор, а сразу назначить значение полей </a:t>
            </a:r>
            <a:r>
              <a:rPr lang="ru-RU" b="1" dirty="0" smtClean="0"/>
              <a:t>и обращаться к методам.</a:t>
            </a:r>
          </a:p>
          <a:p>
            <a:pPr marL="0" indent="0">
              <a:buNone/>
            </a:pPr>
            <a:endParaRPr lang="ru-RU" b="1" dirty="0"/>
          </a:p>
          <a:p>
            <a:pPr marL="4305300" indent="0">
              <a:buNone/>
            </a:pPr>
            <a:r>
              <a:rPr lang="ru-RU" b="1" i="1" dirty="0" smtClean="0"/>
              <a:t>Экземпляр </a:t>
            </a:r>
            <a:r>
              <a:rPr lang="ru-RU" b="1" i="1" dirty="0"/>
              <a:t>структуры можно создавать без ключевого слова </a:t>
            </a:r>
            <a:r>
              <a:rPr lang="ru-RU" b="1" i="1" dirty="0" err="1" smtClean="0">
                <a:solidFill>
                  <a:srgbClr val="002060"/>
                </a:solidFill>
              </a:rPr>
              <a:t>new</a:t>
            </a:r>
            <a:r>
              <a:rPr lang="ru-RU" b="1" i="1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sz="2400" b="1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72816"/>
            <a:ext cx="3549655" cy="22322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221088"/>
            <a:ext cx="3549655" cy="22280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584" y="198083"/>
            <a:ext cx="7839635" cy="78579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6B4545"/>
                </a:solidFill>
              </a:rPr>
              <a:t>КОНСТРУКТОРЫ СТРУКТУРЫ</a:t>
            </a:r>
            <a:endParaRPr lang="ru-RU" sz="3600" b="1" dirty="0">
              <a:solidFill>
                <a:srgbClr val="6B454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692696"/>
            <a:ext cx="10188624" cy="6165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Конструктор</a:t>
            </a:r>
            <a:r>
              <a:rPr lang="ru-RU" b="1" dirty="0"/>
              <a:t>, вызываемый по умолчанию, определяется для всех структур автоматически и не подлежит изменению. </a:t>
            </a:r>
            <a:endParaRPr lang="ru-RU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Конструктор </a:t>
            </a:r>
            <a:r>
              <a:rPr lang="ru-RU" b="1" dirty="0"/>
              <a:t>инициализирует поля структуры значениями, задаваемыми по умолчанию. </a:t>
            </a:r>
            <a:endParaRPr lang="ru-RU" sz="2600" b="1" dirty="0" smtClean="0"/>
          </a:p>
          <a:p>
            <a:pPr marL="546100" indent="0" fontAlgn="base">
              <a:buNone/>
            </a:pPr>
            <a:endParaRPr lang="ru-RU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91486"/>
            <a:ext cx="5544616" cy="313455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36" y="3501008"/>
            <a:ext cx="4943872" cy="171814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53406"/>
            <a:ext cx="5629275" cy="6762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82020" y="2884370"/>
            <a:ext cx="455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002060"/>
                </a:solidFill>
              </a:rPr>
              <a:t>Присвоение значений полям обязательно!!!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10488488" y="3253702"/>
            <a:ext cx="216024" cy="1251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041" y="5624146"/>
            <a:ext cx="4572000" cy="5905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10704512" y="536801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0648"/>
            <a:ext cx="9601200" cy="58296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B4545"/>
                </a:solidFill>
              </a:rPr>
              <a:t>ОТЛИЧИЕ СТРУКТУР ОТ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843608"/>
            <a:ext cx="9601200" cy="5249688"/>
          </a:xfrm>
        </p:spPr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ru-RU" b="1" dirty="0" smtClean="0"/>
              <a:t>структуры </a:t>
            </a:r>
            <a:r>
              <a:rPr lang="ru-RU" b="1" dirty="0"/>
              <a:t>принадлежат к типам значений, классы принадлежат к ссылочным типам;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b="1" dirty="0"/>
              <a:t>при присваивании структур создается полная копия ее объекта, </a:t>
            </a:r>
            <a:r>
              <a:rPr lang="ru-RU" b="1" dirty="0" smtClean="0"/>
              <a:t>т.е. </a:t>
            </a:r>
            <a:r>
              <a:rPr lang="ru-RU" b="1" dirty="0"/>
              <a:t>выделяется память для дополнительной структуры. При присваивании классов ссылка на один класс присваивается ссылке на другой класс, и, как результат, обе ссылки указывают на один и тот же объект;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b="1" dirty="0"/>
              <a:t>структуры не поддерживают наследование. Структура не может наследовать класс или другую структуру. Однако, структура может содержать переменную структурного типа;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b="1" dirty="0"/>
              <a:t>в отличие от классов, в структурах нельзя объявлять (реализовывать) конструктор по умолчанию;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b="1" dirty="0"/>
              <a:t>в отличие от классов, в структурах члены данных не могут быть объявлены с ключевым словом </a:t>
            </a:r>
            <a:r>
              <a:rPr lang="ru-RU" b="1" dirty="0" err="1"/>
              <a:t>protected</a:t>
            </a:r>
            <a:r>
              <a:rPr lang="ru-RU" b="1" dirty="0"/>
              <a:t>, поскольку структуры не поддерживают наследование;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b="1" dirty="0"/>
              <a:t>в отличие от классов, структуры не поддерживают деструкторов;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b="1" dirty="0"/>
              <a:t>структуры не могут объявляться с ключевыми словами </a:t>
            </a:r>
            <a:r>
              <a:rPr lang="ru-RU" b="1" dirty="0" err="1"/>
              <a:t>abstract</a:t>
            </a:r>
            <a:r>
              <a:rPr lang="ru-RU" b="1" dirty="0"/>
              <a:t> и </a:t>
            </a:r>
            <a:r>
              <a:rPr lang="ru-RU" b="1" dirty="0" err="1"/>
              <a:t>virtual</a:t>
            </a:r>
            <a:r>
              <a:rPr lang="ru-RU" b="1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0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32656"/>
            <a:ext cx="9601200" cy="58296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6B4545"/>
                </a:solidFill>
              </a:rPr>
              <a:t>МАССИВ СТРУКТУР</a:t>
            </a:r>
            <a:endParaRPr lang="ru-RU" sz="3600" b="1" dirty="0">
              <a:solidFill>
                <a:srgbClr val="6B454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980728"/>
            <a:ext cx="10081120" cy="553772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r>
              <a:rPr lang="ru-RU" altLang="ru-RU" sz="2400" b="1" i="1" dirty="0" smtClean="0">
                <a:solidFill>
                  <a:srgbClr val="002060"/>
                </a:solidFill>
              </a:rPr>
              <a:t>Массив структур</a:t>
            </a:r>
            <a:r>
              <a:rPr lang="ru-RU" altLang="ru-RU" sz="2400" b="1" dirty="0" smtClean="0"/>
              <a:t> – массив, хранящий элементы типа структуры.</a:t>
            </a:r>
          </a:p>
          <a:p>
            <a:pPr marL="0" lvl="0" indent="0" fontAlgn="base">
              <a:buNone/>
            </a:pPr>
            <a:r>
              <a:rPr lang="ru-RU" altLang="ru-RU" b="1" dirty="0" smtClean="0"/>
              <a:t>Чтобы объявить массив структур, вначале необходимо</a:t>
            </a:r>
            <a:br>
              <a:rPr lang="ru-RU" altLang="ru-RU" b="1" dirty="0" smtClean="0"/>
            </a:br>
            <a:r>
              <a:rPr lang="ru-RU" altLang="ru-RU" b="1" dirty="0" smtClean="0"/>
              <a:t>определить структуру, а затем объявить переменную массива этого же типа.</a:t>
            </a:r>
          </a:p>
          <a:p>
            <a:pPr marL="0" lvl="0" indent="0" fontAlgn="base">
              <a:buNone/>
            </a:pPr>
            <a:r>
              <a:rPr lang="ru-RU" altLang="ru-RU" b="1" dirty="0" smtClean="0"/>
              <a:t>Общая форма записи массива структур:</a:t>
            </a: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Имя_Структуры</a:t>
            </a:r>
            <a:r>
              <a:rPr lang="ru-RU" altLang="ru-RU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  </a:t>
            </a:r>
            <a:r>
              <a:rPr lang="ru-RU" altLang="ru-RU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Имя_Переменной_массива</a:t>
            </a:r>
            <a:r>
              <a:rPr lang="ru-RU" altLang="ru-RU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altLang="ru-RU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 </a:t>
            </a:r>
            <a:r>
              <a:rPr lang="en-US" altLang="ru-RU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Имя_Структуры</a:t>
            </a:r>
            <a:r>
              <a:rPr lang="en-US" altLang="ru-RU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b="1" dirty="0" smtClean="0"/>
              <a:t>   </a:t>
            </a:r>
            <a:endParaRPr lang="en-US" altLang="ru-RU" b="1" dirty="0" smtClean="0"/>
          </a:p>
          <a:p>
            <a:pPr marL="5294313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b="1" dirty="0" smtClean="0"/>
              <a:t>Обращение к записям структуры         </a:t>
            </a:r>
            <a:endParaRPr lang="en-US" altLang="ru-RU" sz="11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1" y="2636912"/>
            <a:ext cx="4693043" cy="32709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212976"/>
            <a:ext cx="5760640" cy="2331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Стрелка вверх 8"/>
          <p:cNvSpPr/>
          <p:nvPr/>
        </p:nvSpPr>
        <p:spPr>
          <a:xfrm>
            <a:off x="8256240" y="5373216"/>
            <a:ext cx="20360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фильм 9">
            <a:hlinkClick r:id="rId4" highlightClick="1"/>
          </p:cNvPr>
          <p:cNvSpPr/>
          <p:nvPr/>
        </p:nvSpPr>
        <p:spPr>
          <a:xfrm>
            <a:off x="10622632" y="5710552"/>
            <a:ext cx="700336" cy="5760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6182" y="116928"/>
            <a:ext cx="7839635" cy="133773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6B4545"/>
                </a:solidFill>
              </a:rPr>
              <a:t>КЛАССЫ И ОБЪЕКТЫ</a:t>
            </a:r>
            <a:endParaRPr lang="ru-RU" sz="4000" b="1" dirty="0">
              <a:solidFill>
                <a:srgbClr val="6B454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1" y="836712"/>
            <a:ext cx="10476655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 smtClean="0"/>
              <a:t>Описанием объекта является класс, а объект представляет экземпляр этого класса. </a:t>
            </a:r>
          </a:p>
          <a:p>
            <a:pPr marL="0" indent="0">
              <a:buNone/>
            </a:pPr>
            <a:r>
              <a:rPr lang="ru-RU" sz="2400" b="1" i="1" dirty="0"/>
              <a:t>По сути класс представляет новый тип, который определяется пользователем</a:t>
            </a:r>
            <a:r>
              <a:rPr lang="ru-RU" sz="2400" b="1" i="1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Класс </a:t>
            </a:r>
            <a:r>
              <a:rPr lang="ru-RU" sz="2400" b="1" dirty="0"/>
              <a:t>определяется с помощью ключевого слова</a:t>
            </a:r>
            <a:r>
              <a:rPr lang="ru-RU" sz="2400" b="1" i="1" dirty="0">
                <a:solidFill>
                  <a:srgbClr val="002060"/>
                </a:solidFill>
              </a:rPr>
              <a:t> </a:t>
            </a:r>
            <a:r>
              <a:rPr lang="ru-RU" sz="2400" b="1" i="1" dirty="0" err="1" smtClean="0">
                <a:solidFill>
                  <a:srgbClr val="002060"/>
                </a:solidFill>
              </a:rPr>
              <a:t>сlass</a:t>
            </a:r>
            <a:r>
              <a:rPr lang="ru-RU" sz="2400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Определение класса:</a:t>
            </a:r>
          </a:p>
          <a:p>
            <a:pPr marL="97790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 </a:t>
            </a:r>
            <a:r>
              <a:rPr lang="ru-RU" sz="2400" b="1" i="1" dirty="0">
                <a:solidFill>
                  <a:srgbClr val="002060"/>
                </a:solidFill>
              </a:rPr>
              <a:t>[ </a:t>
            </a:r>
            <a:r>
              <a:rPr lang="ru-RU" sz="2400" b="1" i="1" dirty="0" smtClean="0">
                <a:solidFill>
                  <a:srgbClr val="002060"/>
                </a:solidFill>
              </a:rPr>
              <a:t>модификаторы доступа] </a:t>
            </a:r>
            <a:r>
              <a:rPr lang="ru-RU" sz="2400" b="1" i="1" dirty="0" err="1">
                <a:solidFill>
                  <a:srgbClr val="FF0000"/>
                </a:solidFill>
              </a:rPr>
              <a:t>class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</a:rPr>
              <a:t>имякласса</a:t>
            </a:r>
            <a:r>
              <a:rPr lang="ru-RU" sz="2400" b="1" i="1" dirty="0">
                <a:solidFill>
                  <a:srgbClr val="002060"/>
                </a:solidFill>
              </a:rPr>
              <a:t> [ : предки ] </a:t>
            </a:r>
            <a:endParaRPr lang="en-US" sz="2400" b="1" i="1" dirty="0" smtClean="0">
              <a:solidFill>
                <a:srgbClr val="002060"/>
              </a:solidFill>
            </a:endParaRPr>
          </a:p>
          <a:p>
            <a:pPr marL="977900" indent="0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{</a:t>
            </a:r>
          </a:p>
          <a:p>
            <a:pPr marL="977900" indent="0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      </a:t>
            </a:r>
            <a:r>
              <a:rPr lang="ru-RU" sz="2400" b="1" i="1" dirty="0" smtClean="0">
                <a:solidFill>
                  <a:srgbClr val="002060"/>
                </a:solidFill>
              </a:rPr>
              <a:t>тело-класса</a:t>
            </a:r>
            <a:r>
              <a:rPr lang="en-US" sz="2400" b="1" i="1" dirty="0" smtClean="0">
                <a:solidFill>
                  <a:srgbClr val="002060"/>
                </a:solidFill>
              </a:rPr>
              <a:t> – </a:t>
            </a:r>
            <a:r>
              <a:rPr lang="ru-RU" sz="2400" b="1" i="1" dirty="0" smtClean="0">
                <a:solidFill>
                  <a:srgbClr val="002060"/>
                </a:solidFill>
              </a:rPr>
              <a:t>описание элементов класса</a:t>
            </a:r>
            <a:endParaRPr lang="en-US" sz="2400" b="1" i="1" dirty="0">
              <a:solidFill>
                <a:srgbClr val="002060"/>
              </a:solidFill>
            </a:endParaRPr>
          </a:p>
          <a:p>
            <a:pPr marL="977900" indent="0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}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dirty="0"/>
              <a:t>Класс представляет собой конструкцию, которая объединяет поля, свойства и методы.</a:t>
            </a:r>
          </a:p>
          <a:p>
            <a:pPr marL="0" indent="0">
              <a:buNone/>
            </a:pPr>
            <a:r>
              <a:rPr lang="ru-RU" sz="2400" b="1" dirty="0" smtClean="0"/>
              <a:t>По умолчанию проект консольного приложения уже по умолчанию содержит один класс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Program</a:t>
            </a:r>
            <a:r>
              <a:rPr lang="ru-RU" sz="2400" b="1" dirty="0" smtClean="0"/>
              <a:t>, с которого и начинается выполнение программы.</a:t>
            </a:r>
          </a:p>
          <a:p>
            <a:pPr marL="0" indent="0">
              <a:buNone/>
            </a:pP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124744"/>
            <a:ext cx="10945216" cy="5472608"/>
          </a:xfrm>
        </p:spPr>
        <p:txBody>
          <a:bodyPr>
            <a:noAutofit/>
          </a:bodyPr>
          <a:lstStyle/>
          <a:p>
            <a:pPr marL="550863" indent="-4763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</a:rPr>
              <a:t>public </a:t>
            </a:r>
            <a:r>
              <a:rPr lang="en-US" sz="2200" b="1" i="1" dirty="0" smtClean="0">
                <a:solidFill>
                  <a:srgbClr val="FF0000"/>
                </a:solidFill>
              </a:rPr>
              <a:t>class </a:t>
            </a:r>
            <a:r>
              <a:rPr lang="en-US" sz="2200" b="1" i="1" dirty="0">
                <a:solidFill>
                  <a:srgbClr val="002060"/>
                </a:solidFill>
              </a:rPr>
              <a:t>Student</a:t>
            </a:r>
          </a:p>
          <a:p>
            <a:pPr marL="550863" indent="-4763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{</a:t>
            </a:r>
          </a:p>
          <a:p>
            <a:pPr marL="550863" indent="-4763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public string name; </a:t>
            </a:r>
            <a:r>
              <a:rPr lang="en-US" sz="2200" b="1" i="1" dirty="0" smtClean="0">
                <a:solidFill>
                  <a:srgbClr val="002060"/>
                </a:solidFill>
              </a:rPr>
              <a:t>          </a:t>
            </a:r>
            <a:r>
              <a:rPr lang="en-US" sz="2200" b="1" i="1" dirty="0" smtClean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имя</a:t>
            </a:r>
          </a:p>
          <a:p>
            <a:pPr marL="550863" indent="-4763"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        </a:t>
            </a:r>
            <a:r>
              <a:rPr lang="en-US" sz="2200" b="1" i="1" dirty="0">
                <a:solidFill>
                  <a:srgbClr val="002060"/>
                </a:solidFill>
              </a:rPr>
              <a:t>public </a:t>
            </a:r>
            <a:r>
              <a:rPr lang="en-US" sz="2200" b="1" i="1" dirty="0" err="1">
                <a:solidFill>
                  <a:srgbClr val="002060"/>
                </a:solidFill>
              </a:rPr>
              <a:t>int</a:t>
            </a:r>
            <a:r>
              <a:rPr lang="en-US" sz="2200" b="1" i="1" dirty="0">
                <a:solidFill>
                  <a:srgbClr val="002060"/>
                </a:solidFill>
              </a:rPr>
              <a:t> age;   </a:t>
            </a:r>
            <a:r>
              <a:rPr lang="en-US" sz="2200" b="1" i="1" dirty="0" smtClean="0">
                <a:solidFill>
                  <a:srgbClr val="002060"/>
                </a:solidFill>
              </a:rPr>
              <a:t>               </a:t>
            </a:r>
            <a:r>
              <a:rPr lang="en-US" sz="2200" b="1" i="1" dirty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возраст</a:t>
            </a:r>
          </a:p>
          <a:p>
            <a:pPr marL="550863" indent="-4763"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</a:rPr>
              <a:t>    </a:t>
            </a:r>
            <a:r>
              <a:rPr lang="en-US" sz="2200" b="1" i="1" dirty="0">
                <a:solidFill>
                  <a:srgbClr val="002060"/>
                </a:solidFill>
              </a:rPr>
              <a:t>}</a:t>
            </a:r>
          </a:p>
          <a:p>
            <a:pPr marL="550863" indent="-4763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    class </a:t>
            </a:r>
            <a:r>
              <a:rPr lang="en-US" sz="2200" b="1" i="1" dirty="0">
                <a:solidFill>
                  <a:srgbClr val="002060"/>
                </a:solidFill>
              </a:rPr>
              <a:t>Program</a:t>
            </a:r>
          </a:p>
          <a:p>
            <a:pPr marL="550863" indent="-4763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{</a:t>
            </a:r>
          </a:p>
          <a:p>
            <a:pPr marL="550863" indent="-4763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static void Main(string[] </a:t>
            </a:r>
            <a:r>
              <a:rPr lang="en-US" sz="2200" b="1" i="1" dirty="0" err="1">
                <a:solidFill>
                  <a:srgbClr val="002060"/>
                </a:solidFill>
              </a:rPr>
              <a:t>args</a:t>
            </a:r>
            <a:r>
              <a:rPr lang="en-US" sz="2200" b="1" i="1" dirty="0">
                <a:solidFill>
                  <a:srgbClr val="002060"/>
                </a:solidFill>
              </a:rPr>
              <a:t>)</a:t>
            </a:r>
          </a:p>
          <a:p>
            <a:pPr marL="550863" indent="-4763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</a:t>
            </a:r>
            <a:r>
              <a:rPr lang="en-US" sz="2200" b="1" i="1" dirty="0" smtClean="0">
                <a:solidFill>
                  <a:srgbClr val="002060"/>
                </a:solidFill>
              </a:rPr>
              <a:t>{</a:t>
            </a:r>
          </a:p>
          <a:p>
            <a:pPr marL="550863" indent="-4763">
              <a:buNone/>
            </a:pPr>
            <a:endParaRPr lang="en-US" sz="2200" b="1" i="1" dirty="0">
              <a:solidFill>
                <a:srgbClr val="002060"/>
              </a:solidFill>
            </a:endParaRPr>
          </a:p>
          <a:p>
            <a:pPr marL="550863" indent="-4763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         }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550863" indent="-4763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    }</a:t>
            </a:r>
            <a:endParaRPr lang="en-US" sz="22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66342" y="332656"/>
            <a:ext cx="9601200" cy="72697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6B4545"/>
                </a:solidFill>
              </a:rPr>
              <a:t>КЛАССЫ И ОБЪЕКТЫ</a:t>
            </a:r>
            <a:endParaRPr lang="ru-RU" sz="4000" b="1" dirty="0">
              <a:solidFill>
                <a:srgbClr val="6B4545"/>
              </a:solidFill>
            </a:endParaRPr>
          </a:p>
        </p:txBody>
      </p:sp>
      <p:sp>
        <p:nvSpPr>
          <p:cNvPr id="2" name="Управляющая кнопка: фильм 1">
            <a:hlinkClick r:id="rId2" highlightClick="1"/>
          </p:cNvPr>
          <p:cNvSpPr/>
          <p:nvPr/>
        </p:nvSpPr>
        <p:spPr>
          <a:xfrm>
            <a:off x="10344472" y="5805264"/>
            <a:ext cx="720080" cy="5760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32104" y="1526012"/>
            <a:ext cx="475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 можно определять:</a:t>
            </a:r>
          </a:p>
          <a:p>
            <a:pPr marL="625475" indent="-382588">
              <a:buFont typeface="Wingdings" panose="05000000000000000000" pitchFamily="2" charset="2"/>
              <a:buChar char="Ø"/>
            </a:pPr>
            <a:r>
              <a:rPr lang="ru-RU" sz="2400" b="1" dirty="0"/>
              <a:t> внутри пространства имен, </a:t>
            </a:r>
          </a:p>
          <a:p>
            <a:pPr marL="625475" indent="-382588">
              <a:buFont typeface="Wingdings" panose="05000000000000000000" pitchFamily="2" charset="2"/>
              <a:buChar char="Ø"/>
            </a:pPr>
            <a:r>
              <a:rPr lang="ru-RU" sz="2400" b="1" dirty="0"/>
              <a:t> вне пространства имен, </a:t>
            </a:r>
          </a:p>
          <a:p>
            <a:pPr marL="625475" indent="-382588">
              <a:buFont typeface="Wingdings" panose="05000000000000000000" pitchFamily="2" charset="2"/>
              <a:buChar char="Ø"/>
            </a:pPr>
            <a:r>
              <a:rPr lang="ru-RU" sz="2400" b="1" dirty="0"/>
              <a:t> внутри другого класса.</a:t>
            </a:r>
          </a:p>
          <a:p>
            <a:endParaRPr lang="ru-RU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528048" y="1124744"/>
            <a:ext cx="0" cy="5112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7" y="2"/>
            <a:ext cx="7839635" cy="78579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6B4545"/>
                </a:solidFill>
              </a:rPr>
              <a:t>КЛАССЫ И ОБЪЕКТЫ</a:t>
            </a:r>
            <a:endParaRPr lang="ru-RU" sz="4000" b="1" dirty="0">
              <a:solidFill>
                <a:srgbClr val="3E252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1" y="714356"/>
            <a:ext cx="9143999" cy="614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Для </a:t>
            </a:r>
            <a:r>
              <a:rPr lang="ru-RU" sz="2400" b="1" dirty="0"/>
              <a:t>создания объекта используется выражение: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    </a:t>
            </a:r>
            <a:r>
              <a:rPr lang="en-US" sz="2400" b="1" i="1" dirty="0">
                <a:solidFill>
                  <a:srgbClr val="002060"/>
                </a:solidFill>
              </a:rPr>
              <a:t>&lt;</a:t>
            </a:r>
            <a:r>
              <a:rPr lang="ru-RU" sz="2400" b="1" i="1" dirty="0">
                <a:solidFill>
                  <a:srgbClr val="002060"/>
                </a:solidFill>
              </a:rPr>
              <a:t>имя класса</a:t>
            </a:r>
            <a:r>
              <a:rPr lang="en-US" sz="2400" b="1" i="1" dirty="0">
                <a:solidFill>
                  <a:srgbClr val="002060"/>
                </a:solidFill>
              </a:rPr>
              <a:t>&gt;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 &lt;</a:t>
            </a:r>
            <a:r>
              <a:rPr lang="ru-RU" sz="2400" b="1" i="1" dirty="0">
                <a:solidFill>
                  <a:srgbClr val="002060"/>
                </a:solidFill>
              </a:rPr>
              <a:t>имя переменной</a:t>
            </a:r>
            <a:r>
              <a:rPr lang="en-US" sz="2400" b="1" i="1" dirty="0">
                <a:solidFill>
                  <a:srgbClr val="002060"/>
                </a:solidFill>
              </a:rPr>
              <a:t>&gt;</a:t>
            </a:r>
            <a:r>
              <a:rPr lang="ru-RU" sz="2400" b="1" i="1" dirty="0">
                <a:solidFill>
                  <a:srgbClr val="002060"/>
                </a:solidFill>
              </a:rPr>
              <a:t> = </a:t>
            </a:r>
            <a:r>
              <a:rPr lang="en-US" sz="2400" b="1" i="1" dirty="0">
                <a:solidFill>
                  <a:srgbClr val="FF0000"/>
                </a:solidFill>
              </a:rPr>
              <a:t>new </a:t>
            </a:r>
            <a:r>
              <a:rPr lang="en-US" sz="2400" b="1" i="1" dirty="0">
                <a:solidFill>
                  <a:srgbClr val="002060"/>
                </a:solidFill>
              </a:rPr>
              <a:t>&lt;</a:t>
            </a:r>
            <a:r>
              <a:rPr lang="ru-RU" sz="2400" b="1" i="1" dirty="0">
                <a:solidFill>
                  <a:srgbClr val="002060"/>
                </a:solidFill>
              </a:rPr>
              <a:t>имя класса</a:t>
            </a:r>
            <a:r>
              <a:rPr lang="en-US" sz="2400" b="1" i="1" dirty="0">
                <a:solidFill>
                  <a:srgbClr val="002060"/>
                </a:solidFill>
              </a:rPr>
              <a:t>&gt;()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dirty="0"/>
              <a:t>Пример:</a:t>
            </a:r>
          </a:p>
          <a:p>
            <a:pPr marL="0" indent="0">
              <a:buNone/>
            </a:pPr>
            <a:r>
              <a:rPr lang="ru-RU" sz="2400" b="1" dirty="0"/>
              <a:t>      </a:t>
            </a:r>
            <a:r>
              <a:rPr lang="en-US" sz="2400" b="1" i="1" dirty="0" smtClean="0">
                <a:solidFill>
                  <a:srgbClr val="002060"/>
                </a:solidFill>
              </a:rPr>
              <a:t>Student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gr_st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= new </a:t>
            </a:r>
            <a:r>
              <a:rPr lang="en-US" sz="2400" b="1" i="1" dirty="0" smtClean="0">
                <a:solidFill>
                  <a:srgbClr val="002060"/>
                </a:solidFill>
              </a:rPr>
              <a:t>Student();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dirty="0"/>
              <a:t>Оператор </a:t>
            </a:r>
            <a:r>
              <a:rPr lang="ru-RU" sz="2400" b="1" i="1" dirty="0" err="1">
                <a:solidFill>
                  <a:srgbClr val="002060"/>
                </a:solidFill>
              </a:rPr>
              <a:t>new</a:t>
            </a:r>
            <a:r>
              <a:rPr lang="ru-RU" sz="2400" b="1" dirty="0"/>
              <a:t> выделяет память для объекта </a:t>
            </a:r>
            <a:r>
              <a:rPr lang="en-US" sz="2400" b="1" i="1" dirty="0">
                <a:solidFill>
                  <a:srgbClr val="002060"/>
                </a:solidFill>
              </a:rPr>
              <a:t>Student</a:t>
            </a:r>
            <a:r>
              <a:rPr lang="ru-RU" sz="2400" b="1" dirty="0" smtClean="0"/>
              <a:t>,  </a:t>
            </a:r>
            <a:r>
              <a:rPr lang="ru-RU" sz="2400" b="1" dirty="0"/>
              <a:t>затем вызывается конструктор по умолчанию, который не принимает никаких параметров.</a:t>
            </a:r>
          </a:p>
          <a:p>
            <a:pPr marL="0" indent="0">
              <a:buNone/>
            </a:pPr>
            <a:r>
              <a:rPr lang="ru-RU" sz="2400" b="1" dirty="0"/>
              <a:t>В итоге после выполнения данного выражения в памяти будет выделен участок, где будут храниться все данные объекта </a:t>
            </a:r>
            <a:r>
              <a:rPr lang="en-US" sz="2400" b="1" i="1" dirty="0">
                <a:solidFill>
                  <a:srgbClr val="002060"/>
                </a:solidFill>
              </a:rPr>
              <a:t>Student</a:t>
            </a:r>
            <a:r>
              <a:rPr lang="ru-RU" sz="2400" b="1" dirty="0" smtClean="0"/>
              <a:t>. </a:t>
            </a:r>
            <a:r>
              <a:rPr lang="ru-RU" sz="2400" b="1" dirty="0"/>
              <a:t>П</a:t>
            </a:r>
            <a:r>
              <a:rPr lang="ru-RU" sz="2400" b="1" dirty="0" smtClean="0"/>
              <a:t>еременная </a:t>
            </a:r>
            <a:r>
              <a:rPr lang="en-US" sz="2400" b="1" i="1" dirty="0" err="1">
                <a:solidFill>
                  <a:srgbClr val="002060"/>
                </a:solidFill>
              </a:rPr>
              <a:t>gr_st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ru-RU" sz="2400" b="1" dirty="0" smtClean="0"/>
              <a:t>получит </a:t>
            </a:r>
            <a:r>
              <a:rPr lang="ru-RU" sz="2400" b="1" dirty="0"/>
              <a:t>ссылку на созданный объект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Если в классе не определено ни одного конструктора, то для этого класса автоматически создается конструктор по умолчанию. Такой конструктор не имеет параметров и не имеет тела.</a:t>
            </a:r>
          </a:p>
          <a:p>
            <a:pPr marL="0" indent="0">
              <a:buNone/>
            </a:pP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464" y="980728"/>
            <a:ext cx="103691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Класс может содержать в себе следующие </a:t>
            </a:r>
            <a:r>
              <a:rPr lang="ru-RU" sz="2400" b="1" dirty="0" smtClean="0"/>
              <a:t>элементы:</a:t>
            </a:r>
            <a:endParaRPr lang="ru-RU" sz="2400" b="1" dirty="0"/>
          </a:p>
          <a:p>
            <a:pPr marL="893763" indent="-355600">
              <a:buFont typeface="Wingdings" panose="05000000000000000000" pitchFamily="2" charset="2"/>
              <a:buChar char="Ø"/>
            </a:pPr>
            <a:r>
              <a:rPr lang="ru-RU" sz="2400" b="1" dirty="0" smtClean="0">
                <a:solidFill>
                  <a:srgbClr val="002060"/>
                </a:solidFill>
              </a:rPr>
              <a:t>Конструкторы (</a:t>
            </a:r>
            <a:r>
              <a:rPr lang="ru-RU" sz="2400" b="1" i="1" dirty="0"/>
              <a:t>реализуют действия по инициализации экземпляров или класса в целом</a:t>
            </a:r>
            <a:r>
              <a:rPr lang="ru-RU" sz="2400" b="1" dirty="0" smtClean="0">
                <a:solidFill>
                  <a:srgbClr val="002060"/>
                </a:solidFill>
              </a:rPr>
              <a:t>)</a:t>
            </a:r>
            <a:r>
              <a:rPr lang="ru-RU" sz="2400" b="1" dirty="0" smtClean="0"/>
              <a:t>;</a:t>
            </a:r>
            <a:endParaRPr lang="ru-RU" sz="2400" b="1" dirty="0"/>
          </a:p>
          <a:p>
            <a:pPr marL="893763" indent="-355600"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rgbClr val="002060"/>
                </a:solidFill>
              </a:rPr>
              <a:t>Константы</a:t>
            </a:r>
            <a:r>
              <a:rPr lang="ru-RU" sz="2400" b="1" dirty="0" smtClean="0"/>
              <a:t> (</a:t>
            </a:r>
            <a:r>
              <a:rPr lang="ru-RU" sz="2400" b="1" i="1" dirty="0"/>
              <a:t>хранят неизменяемые значения, связанные с классом</a:t>
            </a:r>
            <a:r>
              <a:rPr lang="ru-RU" sz="2400" b="1" dirty="0" smtClean="0"/>
              <a:t>); </a:t>
            </a:r>
            <a:endParaRPr lang="ru-RU" sz="2400" b="1" dirty="0"/>
          </a:p>
          <a:p>
            <a:pPr marL="893763" indent="-355600"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rgbClr val="002060"/>
                </a:solidFill>
              </a:rPr>
              <a:t>Поля</a:t>
            </a:r>
            <a:r>
              <a:rPr lang="ru-RU" sz="2400" b="1" dirty="0" smtClean="0"/>
              <a:t> (</a:t>
            </a:r>
            <a:r>
              <a:rPr lang="ru-RU" sz="2400" b="1" i="1" dirty="0"/>
              <a:t>содержат данные класса</a:t>
            </a:r>
            <a:r>
              <a:rPr lang="ru-RU" sz="2400" b="1" dirty="0" smtClean="0"/>
              <a:t>);</a:t>
            </a:r>
            <a:endParaRPr lang="ru-RU" sz="2400" b="1" dirty="0"/>
          </a:p>
          <a:p>
            <a:pPr marL="893763" indent="-355600"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rgbClr val="002060"/>
                </a:solidFill>
              </a:rPr>
              <a:t>Методы</a:t>
            </a:r>
            <a:r>
              <a:rPr lang="ru-RU" sz="2400" b="1" dirty="0" smtClean="0"/>
              <a:t> (</a:t>
            </a:r>
            <a:r>
              <a:rPr lang="ru-RU" sz="2400" b="1" i="1" dirty="0"/>
              <a:t>реализуют вычисления или другие действия, выполняемые классом или экземпляром</a:t>
            </a:r>
            <a:r>
              <a:rPr lang="ru-RU" sz="2400" b="1" dirty="0" smtClean="0"/>
              <a:t>);</a:t>
            </a:r>
            <a:endParaRPr lang="ru-RU" sz="2400" b="1" dirty="0"/>
          </a:p>
          <a:p>
            <a:pPr marL="893763" indent="-355600">
              <a:buFont typeface="Wingdings" panose="05000000000000000000" pitchFamily="2" charset="2"/>
              <a:buChar char="Ø"/>
            </a:pPr>
            <a:r>
              <a:rPr lang="ru-RU" sz="2400" b="1" dirty="0" smtClean="0">
                <a:solidFill>
                  <a:srgbClr val="002060"/>
                </a:solidFill>
              </a:rPr>
              <a:t>Свойства (</a:t>
            </a:r>
            <a:r>
              <a:rPr lang="ru-RU" sz="2400" b="1" i="1" dirty="0"/>
              <a:t>определяют характеристики класса в совокупности со способами их задания и получения, то есть методами записи и чтения</a:t>
            </a:r>
            <a:r>
              <a:rPr lang="ru-RU" sz="2400" b="1" dirty="0" smtClean="0">
                <a:solidFill>
                  <a:srgbClr val="002060"/>
                </a:solidFill>
              </a:rPr>
              <a:t>)</a:t>
            </a:r>
            <a:r>
              <a:rPr lang="ru-RU" sz="2400" b="1" dirty="0" smtClean="0"/>
              <a:t>;</a:t>
            </a:r>
            <a:endParaRPr lang="ru-RU" sz="2400" b="1" dirty="0"/>
          </a:p>
          <a:p>
            <a:pPr marL="893763" indent="-355600">
              <a:buFont typeface="Wingdings" panose="05000000000000000000" pitchFamily="2" charset="2"/>
              <a:buChar char="Ø"/>
            </a:pPr>
            <a:r>
              <a:rPr lang="ru-RU" sz="2400" b="1" dirty="0" smtClean="0">
                <a:solidFill>
                  <a:srgbClr val="002060"/>
                </a:solidFill>
              </a:rPr>
              <a:t>Деструкторы (</a:t>
            </a:r>
            <a:r>
              <a:rPr lang="ru-RU" sz="2400" b="1" i="1" dirty="0"/>
              <a:t>определяют действия, которые необходимо выполнить до того, как объект будет уничтожен</a:t>
            </a:r>
            <a:r>
              <a:rPr lang="ru-RU" sz="2400" b="1" dirty="0" smtClean="0">
                <a:solidFill>
                  <a:srgbClr val="002060"/>
                </a:solidFill>
              </a:rPr>
              <a:t>)</a:t>
            </a:r>
            <a:r>
              <a:rPr lang="ru-RU" sz="2400" b="1" dirty="0" smtClean="0"/>
              <a:t>.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Доступ к членам экземпляра класса осуществляется через оператор </a:t>
            </a:r>
            <a:r>
              <a:rPr lang="ru-RU" sz="2400" b="1" dirty="0" smtClean="0"/>
              <a:t>“.”</a:t>
            </a:r>
          </a:p>
          <a:p>
            <a:pPr marL="442913" indent="0">
              <a:buNone/>
            </a:pPr>
            <a:r>
              <a:rPr lang="ru-RU" sz="2400" b="1" dirty="0" smtClean="0"/>
              <a:t>Пример:  </a:t>
            </a:r>
            <a:r>
              <a:rPr lang="en-US" sz="2400" b="1" i="1" dirty="0" smtClean="0">
                <a:solidFill>
                  <a:srgbClr val="002060"/>
                </a:solidFill>
              </a:rPr>
              <a:t>Student.name=“</a:t>
            </a:r>
            <a:r>
              <a:rPr lang="ru-RU" sz="2400" b="1" i="1" dirty="0" smtClean="0">
                <a:solidFill>
                  <a:srgbClr val="002060"/>
                </a:solidFill>
              </a:rPr>
              <a:t>Иван</a:t>
            </a:r>
            <a:r>
              <a:rPr lang="en-US" sz="2400" b="1" i="1" dirty="0" smtClean="0">
                <a:solidFill>
                  <a:srgbClr val="002060"/>
                </a:solidFill>
              </a:rPr>
              <a:t>”.</a:t>
            </a:r>
            <a:endParaRPr lang="ru-RU" sz="2400" b="1" i="1" dirty="0">
              <a:solidFill>
                <a:srgbClr val="002060"/>
              </a:solidFill>
            </a:endParaRPr>
          </a:p>
          <a:p>
            <a:endParaRPr lang="ru-RU" sz="24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71600" y="260648"/>
            <a:ext cx="9601200" cy="79898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6B4545"/>
                </a:solidFill>
              </a:rPr>
              <a:t>КЛАССЫ И ОБЪЕКТЫ</a:t>
            </a:r>
            <a:endParaRPr lang="ru-RU" sz="4000" b="1" dirty="0">
              <a:solidFill>
                <a:srgbClr val="6B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144" y="260647"/>
            <a:ext cx="9601200" cy="5891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3E2522"/>
                </a:solidFill>
              </a:rPr>
              <a:t>МОДИФИКАТОРЫ ДОСТУПА</a:t>
            </a:r>
            <a:endParaRPr lang="ru-RU" b="1" dirty="0">
              <a:solidFill>
                <a:srgbClr val="3E2522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98795"/>
              </p:ext>
            </p:extLst>
          </p:nvPr>
        </p:nvGraphicFramePr>
        <p:xfrm>
          <a:off x="1045172" y="1052736"/>
          <a:ext cx="1029714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596">
                  <a:extLst>
                    <a:ext uri="{9D8B030D-6E8A-4147-A177-3AD203B41FA5}">
                      <a16:colId xmlns:a16="http://schemas.microsoft.com/office/drawing/2014/main" val="1821778958"/>
                    </a:ext>
                  </a:extLst>
                </a:gridCol>
                <a:gridCol w="7334548">
                  <a:extLst>
                    <a:ext uri="{9D8B030D-6E8A-4147-A177-3AD203B41FA5}">
                      <a16:colId xmlns:a16="http://schemas.microsoft.com/office/drawing/2014/main" val="188776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Модификатор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Описание</a:t>
                      </a:r>
                      <a:endParaRPr lang="ru-RU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2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public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Доступ не ограничен</a:t>
                      </a:r>
                      <a:endParaRPr lang="ru-RU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protected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Используется для вложенных классов. Доступ только из элементов данного и производных классов </a:t>
                      </a:r>
                      <a:endParaRPr lang="ru-RU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internal 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Доступ только из данной программы (сборки)</a:t>
                      </a:r>
                      <a:endParaRPr lang="ru-RU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3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protected internal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Доступ только из данного и производных классов или из данной программы (сборки)</a:t>
                      </a:r>
                      <a:endParaRPr lang="ru-RU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6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private 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Используется для вложенных классов. Доступ только из элементов класса, внутри которого описан данный класс</a:t>
                      </a:r>
                      <a:endParaRPr lang="ru-RU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protected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Доступ разрешен в текущем классе и классах наследниках расположенных в той же сборке</a:t>
                      </a:r>
                      <a:endParaRPr lang="ru-RU" sz="2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02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1340" y="5663743"/>
            <a:ext cx="1028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Если классу или члену не задан модификатор доступа, то устанавливается модификатор по умолчанию </a:t>
            </a:r>
            <a:r>
              <a:rPr lang="ru-RU" sz="2400" b="1" i="1" dirty="0" err="1">
                <a:solidFill>
                  <a:srgbClr val="002060"/>
                </a:solidFill>
              </a:rPr>
              <a:t>internal</a:t>
            </a:r>
            <a:r>
              <a:rPr lang="ru-RU" sz="2400" b="1" i="1" dirty="0">
                <a:solidFill>
                  <a:srgbClr val="002060"/>
                </a:solidFill>
              </a:rPr>
              <a:t> для класса </a:t>
            </a:r>
            <a:r>
              <a:rPr lang="ru-RU" sz="2400" b="1" i="1" dirty="0"/>
              <a:t>и </a:t>
            </a:r>
            <a:r>
              <a:rPr lang="ru-RU" sz="2400" b="1" i="1" dirty="0" err="1">
                <a:solidFill>
                  <a:srgbClr val="002060"/>
                </a:solidFill>
              </a:rPr>
              <a:t>private</a:t>
            </a:r>
            <a:r>
              <a:rPr lang="ru-RU" sz="2400" b="1" i="1" dirty="0">
                <a:solidFill>
                  <a:srgbClr val="002060"/>
                </a:solidFill>
              </a:rPr>
              <a:t> для </a:t>
            </a:r>
            <a:r>
              <a:rPr lang="ru-RU" sz="2400" b="1" i="1" dirty="0" smtClean="0">
                <a:solidFill>
                  <a:srgbClr val="002060"/>
                </a:solidFill>
              </a:rPr>
              <a:t>элементов</a:t>
            </a:r>
            <a:r>
              <a:rPr lang="ru-RU" sz="2400" b="1" i="1" dirty="0"/>
              <a:t>.</a:t>
            </a:r>
            <a:endParaRPr lang="ru-RU" sz="2400" b="1" dirty="0"/>
          </a:p>
          <a:p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677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640" y="332656"/>
            <a:ext cx="96012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6B4545"/>
                </a:solidFill>
              </a:rPr>
              <a:t>КОНСТРУКТОРЫ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472" y="908720"/>
            <a:ext cx="10369152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1" dirty="0" smtClean="0">
                <a:solidFill>
                  <a:srgbClr val="002060"/>
                </a:solidFill>
              </a:rPr>
              <a:t>Конструктор </a:t>
            </a:r>
            <a:r>
              <a:rPr lang="ru-RU" sz="2200" b="1" dirty="0" smtClean="0"/>
              <a:t> </a:t>
            </a:r>
            <a:r>
              <a:rPr lang="ru-RU" sz="2200" b="1" dirty="0"/>
              <a:t>- это </a:t>
            </a:r>
            <a:r>
              <a:rPr lang="ru-RU" sz="2200" b="1" dirty="0" smtClean="0"/>
              <a:t>специальный метод, который вызывается </a:t>
            </a:r>
            <a:r>
              <a:rPr lang="ru-RU" sz="2200" b="1" dirty="0"/>
              <a:t>при создании нового объекта данного </a:t>
            </a:r>
            <a:r>
              <a:rPr lang="ru-RU" sz="2200" b="1" dirty="0" smtClean="0"/>
              <a:t>класса, </a:t>
            </a:r>
            <a:r>
              <a:rPr lang="ru-RU" sz="2200" b="1" dirty="0"/>
              <a:t>выделяет память необходимую для хранения объекта, и как правило выполняет инициализацию полей и свойств.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Имя конструктора должно быть идентично имени класса.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/>
              <a:t>Если в классе не задан конструктор, то компилятор генерирует конструктор по умолчанию без параметров.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/>
              <a:t>Пример </a:t>
            </a:r>
            <a:endParaRPr lang="en-US" sz="22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/>
              <a:t>(создание класса - точка):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3212617"/>
            <a:ext cx="6158111" cy="31792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1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5821536"/>
            <a:ext cx="10125000" cy="8478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88" y="548680"/>
            <a:ext cx="7820744" cy="51469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81" y="2285856"/>
            <a:ext cx="5648325" cy="16859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36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1154</TotalTime>
  <Words>1566</Words>
  <Application>Microsoft Office PowerPoint</Application>
  <PresentationFormat>Широкоэкранный</PresentationFormat>
  <Paragraphs>231</Paragraphs>
  <Slides>26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Franklin Gothic Book</vt:lpstr>
      <vt:lpstr>inherit</vt:lpstr>
      <vt:lpstr>Open Sans</vt:lpstr>
      <vt:lpstr>Times New Roman</vt:lpstr>
      <vt:lpstr>Wingdings</vt:lpstr>
      <vt:lpstr>Crop</vt:lpstr>
      <vt:lpstr>ПОЛЬЗОВАТЕЛЬСКИЕ ТИПЫ ДАННЫХ:                       КЛАССЫ                       СТРУКТУРЫ</vt:lpstr>
      <vt:lpstr>ТИПЫ ДАННЫХ</vt:lpstr>
      <vt:lpstr>КЛАССЫ И ОБЪЕКТЫ</vt:lpstr>
      <vt:lpstr>КЛАССЫ И ОБЪЕКТЫ</vt:lpstr>
      <vt:lpstr>КЛАССЫ И ОБЪЕКТЫ</vt:lpstr>
      <vt:lpstr>КЛАССЫ И ОБЪЕКТЫ</vt:lpstr>
      <vt:lpstr>МОДИФИКАТОРЫ ДОСТУПА</vt:lpstr>
      <vt:lpstr>КОНСТРУКТОРЫ</vt:lpstr>
      <vt:lpstr>Презентация PowerPoint</vt:lpstr>
      <vt:lpstr>НЕЯВНО ТИПИЗИРОВАННЫЕ ПЕРЕМЕННЫЕ </vt:lpstr>
      <vt:lpstr>КОНСТРУКТОРЫ</vt:lpstr>
      <vt:lpstr>КЛЮЧЕВОЕ СЛОВО this </vt:lpstr>
      <vt:lpstr>ПОЛЯ И КОНСТАНТЫ </vt:lpstr>
      <vt:lpstr>СВОЙСТВА КЛАССА</vt:lpstr>
      <vt:lpstr>СВОЙСТВА КЛАССА</vt:lpstr>
      <vt:lpstr>СВОЙСТВА КЛАССА </vt:lpstr>
      <vt:lpstr>СВОЙСТВА КЛАССА</vt:lpstr>
      <vt:lpstr>СВОЙСТВА КЛАССА</vt:lpstr>
      <vt:lpstr>ИНИЦИАЛИЗАТОРЫ</vt:lpstr>
      <vt:lpstr>КЛАССЫ И ОБЪЕКТЫ C#: КЛЮЧЕВОЕ СЛОВО STATIC </vt:lpstr>
      <vt:lpstr>РЕКОМЕНДАЦИИ ПО ПРОГРАММИРОВАНИЮ</vt:lpstr>
      <vt:lpstr>СТРУКТУРЫ</vt:lpstr>
      <vt:lpstr>СТРУКТУРЫ</vt:lpstr>
      <vt:lpstr>КОНСТРУКТОРЫ СТРУКТУРЫ</vt:lpstr>
      <vt:lpstr>ОТЛИЧИЕ СТРУКТУР ОТ КЛАССОВ</vt:lpstr>
      <vt:lpstr>МАССИВ СТРУКТУР</vt:lpstr>
    </vt:vector>
  </TitlesOfParts>
  <Company>ГБПОУ КС №54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Преподаватель</dc:creator>
  <cp:lastModifiedBy>Кумскова И.А.</cp:lastModifiedBy>
  <cp:revision>145</cp:revision>
  <dcterms:created xsi:type="dcterms:W3CDTF">2018-10-08T11:45:08Z</dcterms:created>
  <dcterms:modified xsi:type="dcterms:W3CDTF">2022-01-31T08:14:27Z</dcterms:modified>
</cp:coreProperties>
</file>