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83" r:id="rId3"/>
    <p:sldId id="258" r:id="rId4"/>
    <p:sldId id="286" r:id="rId5"/>
    <p:sldId id="287" r:id="rId6"/>
    <p:sldId id="259" r:id="rId7"/>
    <p:sldId id="261" r:id="rId8"/>
    <p:sldId id="288" r:id="rId9"/>
    <p:sldId id="264" r:id="rId10"/>
    <p:sldId id="289" r:id="rId11"/>
    <p:sldId id="290" r:id="rId12"/>
    <p:sldId id="266" r:id="rId13"/>
    <p:sldId id="291" r:id="rId14"/>
    <p:sldId id="292" r:id="rId15"/>
    <p:sldId id="293" r:id="rId16"/>
    <p:sldId id="294" r:id="rId17"/>
    <p:sldId id="295" r:id="rId18"/>
    <p:sldId id="296" r:id="rId19"/>
    <p:sldId id="314" r:id="rId20"/>
    <p:sldId id="297" r:id="rId21"/>
    <p:sldId id="298" r:id="rId22"/>
    <p:sldId id="313" r:id="rId23"/>
    <p:sldId id="311" r:id="rId24"/>
    <p:sldId id="312" r:id="rId25"/>
    <p:sldId id="308" r:id="rId26"/>
    <p:sldId id="309" r:id="rId27"/>
    <p:sldId id="310" r:id="rId28"/>
    <p:sldId id="305" r:id="rId29"/>
    <p:sldId id="315" r:id="rId30"/>
    <p:sldId id="299" r:id="rId31"/>
    <p:sldId id="316" r:id="rId32"/>
    <p:sldId id="267" r:id="rId33"/>
    <p:sldId id="300" r:id="rId34"/>
    <p:sldId id="301" r:id="rId35"/>
    <p:sldId id="302" r:id="rId36"/>
    <p:sldId id="303" r:id="rId37"/>
    <p:sldId id="317" r:id="rId38"/>
    <p:sldId id="318" r:id="rId39"/>
    <p:sldId id="319" r:id="rId40"/>
    <p:sldId id="323" r:id="rId41"/>
    <p:sldId id="320" r:id="rId42"/>
    <p:sldId id="324" r:id="rId43"/>
    <p:sldId id="268" r:id="rId44"/>
    <p:sldId id="321" r:id="rId45"/>
    <p:sldId id="304" r:id="rId46"/>
    <p:sldId id="322" r:id="rId47"/>
    <p:sldId id="306" r:id="rId48"/>
    <p:sldId id="270" r:id="rId49"/>
    <p:sldId id="269" r:id="rId50"/>
    <p:sldId id="307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0066FF"/>
    <a:srgbClr val="F5F5F5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4" autoAdjust="0"/>
  </p:normalViewPr>
  <p:slideViewPr>
    <p:cSldViewPr showGuides="1">
      <p:cViewPr varScale="1">
        <p:scale>
          <a:sx n="106" d="100"/>
          <a:sy n="106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9B435-2DEE-4F44-B3C9-1A909C7F685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618F5F-D0EE-4C17-972D-9D0F84C1CB12}">
      <dgm:prSet phldrT="[Текст]" custT="1"/>
      <dgm:spPr/>
      <dgm:t>
        <a:bodyPr/>
        <a:lstStyle/>
        <a:p>
          <a:r>
            <a:rPr lang="ru-RU" sz="2000" b="1" dirty="0" smtClean="0"/>
            <a:t>ТИПЫ ДАННЫХ</a:t>
          </a:r>
          <a:endParaRPr lang="ru-RU" sz="2000" b="1" dirty="0"/>
        </a:p>
      </dgm:t>
    </dgm:pt>
    <dgm:pt modelId="{C2802D75-1636-4B65-87E8-B1BA54FE130B}" type="parTrans" cxnId="{B356BCBB-91EF-4230-A7BF-00ADEE5D2D9C}">
      <dgm:prSet/>
      <dgm:spPr/>
      <dgm:t>
        <a:bodyPr/>
        <a:lstStyle/>
        <a:p>
          <a:endParaRPr lang="ru-RU"/>
        </a:p>
      </dgm:t>
    </dgm:pt>
    <dgm:pt modelId="{E114D20D-AEFD-481F-B71B-C30BB0F11847}" type="sibTrans" cxnId="{B356BCBB-91EF-4230-A7BF-00ADEE5D2D9C}">
      <dgm:prSet/>
      <dgm:spPr/>
      <dgm:t>
        <a:bodyPr/>
        <a:lstStyle/>
        <a:p>
          <a:endParaRPr lang="ru-RU"/>
        </a:p>
      </dgm:t>
    </dgm:pt>
    <dgm:pt modelId="{4AE4EC94-9716-4724-A84D-4A0E1091DD8D}">
      <dgm:prSet phldrT="[Текст]" custT="1"/>
      <dgm:spPr/>
      <dgm:t>
        <a:bodyPr/>
        <a:lstStyle/>
        <a:p>
          <a:r>
            <a:rPr lang="ru-RU" sz="2000" b="1" dirty="0" smtClean="0"/>
            <a:t>ТИПЫ ЗНАЧЕНИЯ</a:t>
          </a:r>
          <a:endParaRPr lang="ru-RU" sz="2000" b="1" dirty="0"/>
        </a:p>
      </dgm:t>
    </dgm:pt>
    <dgm:pt modelId="{482416FE-F9D1-49FE-AB51-5CCEB53A4AB3}" type="parTrans" cxnId="{88192C84-A745-4F7F-B23E-6CB5B28B2288}">
      <dgm:prSet/>
      <dgm:spPr/>
      <dgm:t>
        <a:bodyPr/>
        <a:lstStyle/>
        <a:p>
          <a:endParaRPr lang="ru-RU"/>
        </a:p>
      </dgm:t>
    </dgm:pt>
    <dgm:pt modelId="{141252E9-A423-480A-BB7A-7A2B6A1FB289}" type="sibTrans" cxnId="{88192C84-A745-4F7F-B23E-6CB5B28B2288}">
      <dgm:prSet/>
      <dgm:spPr/>
      <dgm:t>
        <a:bodyPr/>
        <a:lstStyle/>
        <a:p>
          <a:endParaRPr lang="ru-RU"/>
        </a:p>
      </dgm:t>
    </dgm:pt>
    <dgm:pt modelId="{CC164FC0-E4E3-4C5F-B9A5-5ADD6F20B6FC}">
      <dgm:prSet phldrT="[Текст]" custT="1"/>
      <dgm:spPr/>
      <dgm:t>
        <a:bodyPr/>
        <a:lstStyle/>
        <a:p>
          <a:r>
            <a:rPr lang="ru-RU" sz="2000" b="1" dirty="0" smtClean="0"/>
            <a:t>ЧИСЛОВОЙ</a:t>
          </a:r>
          <a:endParaRPr lang="ru-RU" sz="2000" b="1" dirty="0"/>
        </a:p>
      </dgm:t>
    </dgm:pt>
    <dgm:pt modelId="{1A4CACDC-4DD5-4E2A-AE11-47D34FEA20D9}" type="parTrans" cxnId="{5C448150-5E03-46FB-BE8C-5890465890AE}">
      <dgm:prSet/>
      <dgm:spPr/>
      <dgm:t>
        <a:bodyPr/>
        <a:lstStyle/>
        <a:p>
          <a:endParaRPr lang="ru-RU"/>
        </a:p>
      </dgm:t>
    </dgm:pt>
    <dgm:pt modelId="{C7A25645-662C-4366-A1E0-527903B1F583}" type="sibTrans" cxnId="{5C448150-5E03-46FB-BE8C-5890465890AE}">
      <dgm:prSet/>
      <dgm:spPr/>
      <dgm:t>
        <a:bodyPr/>
        <a:lstStyle/>
        <a:p>
          <a:endParaRPr lang="ru-RU"/>
        </a:p>
      </dgm:t>
    </dgm:pt>
    <dgm:pt modelId="{884A6703-72FF-4DE9-9920-60A1D4D60EB0}">
      <dgm:prSet phldrT="[Текст]" custT="1"/>
      <dgm:spPr/>
      <dgm:t>
        <a:bodyPr/>
        <a:lstStyle/>
        <a:p>
          <a:r>
            <a:rPr lang="ru-RU" sz="2000" b="1" dirty="0" smtClean="0"/>
            <a:t>СИМВОЛЬНЫЙ</a:t>
          </a:r>
          <a:endParaRPr lang="ru-RU" sz="2000" b="1" dirty="0"/>
        </a:p>
      </dgm:t>
    </dgm:pt>
    <dgm:pt modelId="{D466B435-7566-4FB7-9661-CD8B64BD6719}" type="parTrans" cxnId="{68379BA5-7A4F-4663-9E08-32DD02741C55}">
      <dgm:prSet/>
      <dgm:spPr/>
      <dgm:t>
        <a:bodyPr/>
        <a:lstStyle/>
        <a:p>
          <a:endParaRPr lang="ru-RU"/>
        </a:p>
      </dgm:t>
    </dgm:pt>
    <dgm:pt modelId="{5542AD6C-7306-498D-B2F3-479C93B7F94E}" type="sibTrans" cxnId="{68379BA5-7A4F-4663-9E08-32DD02741C55}">
      <dgm:prSet/>
      <dgm:spPr/>
      <dgm:t>
        <a:bodyPr/>
        <a:lstStyle/>
        <a:p>
          <a:endParaRPr lang="ru-RU"/>
        </a:p>
      </dgm:t>
    </dgm:pt>
    <dgm:pt modelId="{406D84D2-9D05-449C-9209-7263C2DEF075}">
      <dgm:prSet phldrT="[Текст]" custT="1"/>
      <dgm:spPr/>
      <dgm:t>
        <a:bodyPr/>
        <a:lstStyle/>
        <a:p>
          <a:r>
            <a:rPr lang="ru-RU" sz="2000" b="1" dirty="0" smtClean="0"/>
            <a:t>ССЫЛОЧНЫЕ ТИПЫ</a:t>
          </a:r>
          <a:endParaRPr lang="ru-RU" sz="2000" b="1" dirty="0"/>
        </a:p>
      </dgm:t>
    </dgm:pt>
    <dgm:pt modelId="{3C90DD5D-4341-4E09-B8A6-1E6ED301CDDA}" type="parTrans" cxnId="{AA1D1B3E-99C6-4B08-9242-C66C7C3DE6EC}">
      <dgm:prSet/>
      <dgm:spPr/>
      <dgm:t>
        <a:bodyPr/>
        <a:lstStyle/>
        <a:p>
          <a:endParaRPr lang="ru-RU"/>
        </a:p>
      </dgm:t>
    </dgm:pt>
    <dgm:pt modelId="{ACC7D75B-AE4E-4A57-9738-F3AAF3B70C4F}" type="sibTrans" cxnId="{AA1D1B3E-99C6-4B08-9242-C66C7C3DE6EC}">
      <dgm:prSet/>
      <dgm:spPr/>
      <dgm:t>
        <a:bodyPr/>
        <a:lstStyle/>
        <a:p>
          <a:endParaRPr lang="ru-RU"/>
        </a:p>
      </dgm:t>
    </dgm:pt>
    <dgm:pt modelId="{01A774F4-E8BF-4A83-9267-1BEE20AAB812}">
      <dgm:prSet phldrT="[Текст]" custT="1"/>
      <dgm:spPr/>
      <dgm:t>
        <a:bodyPr/>
        <a:lstStyle/>
        <a:p>
          <a:r>
            <a:rPr lang="ru-RU" sz="2000" b="1" dirty="0" smtClean="0"/>
            <a:t>КЛАССЫ</a:t>
          </a:r>
          <a:endParaRPr lang="ru-RU" sz="2000" b="1" dirty="0"/>
        </a:p>
      </dgm:t>
    </dgm:pt>
    <dgm:pt modelId="{5FD2C655-0D7C-4238-B8CB-EC6B01E32C99}" type="parTrans" cxnId="{B2A89F75-C8F3-4C84-948B-3A426ED3F96E}">
      <dgm:prSet/>
      <dgm:spPr/>
      <dgm:t>
        <a:bodyPr/>
        <a:lstStyle/>
        <a:p>
          <a:endParaRPr lang="ru-RU"/>
        </a:p>
      </dgm:t>
    </dgm:pt>
    <dgm:pt modelId="{3F8DA7F1-697C-464F-9E61-7FF65D777FDB}" type="sibTrans" cxnId="{B2A89F75-C8F3-4C84-948B-3A426ED3F96E}">
      <dgm:prSet/>
      <dgm:spPr/>
      <dgm:t>
        <a:bodyPr/>
        <a:lstStyle/>
        <a:p>
          <a:endParaRPr lang="ru-RU"/>
        </a:p>
      </dgm:t>
    </dgm:pt>
    <dgm:pt modelId="{EACA4347-F473-4AAB-924E-13A4B7B8DE28}">
      <dgm:prSet phldrT="[Текст]" custT="1"/>
      <dgm:spPr/>
      <dgm:t>
        <a:bodyPr/>
        <a:lstStyle/>
        <a:p>
          <a:r>
            <a:rPr lang="ru-RU" sz="2000" b="1" dirty="0" smtClean="0"/>
            <a:t>ЛОГИЧЕСКИЙ</a:t>
          </a:r>
          <a:endParaRPr lang="ru-RU" sz="2000" b="1" dirty="0"/>
        </a:p>
      </dgm:t>
    </dgm:pt>
    <dgm:pt modelId="{51162001-C6D6-454F-9BA0-62B0030187D0}" type="parTrans" cxnId="{546DC766-58F3-4554-9328-A9AA28ACF3B2}">
      <dgm:prSet/>
      <dgm:spPr/>
      <dgm:t>
        <a:bodyPr/>
        <a:lstStyle/>
        <a:p>
          <a:endParaRPr lang="ru-RU"/>
        </a:p>
      </dgm:t>
    </dgm:pt>
    <dgm:pt modelId="{42CEA711-E2FC-43C2-A13F-9B9A3EDDEB0F}" type="sibTrans" cxnId="{546DC766-58F3-4554-9328-A9AA28ACF3B2}">
      <dgm:prSet/>
      <dgm:spPr/>
      <dgm:t>
        <a:bodyPr/>
        <a:lstStyle/>
        <a:p>
          <a:endParaRPr lang="ru-RU"/>
        </a:p>
      </dgm:t>
    </dgm:pt>
    <dgm:pt modelId="{E64C900B-F11B-434E-AC53-3F41D0653FD6}">
      <dgm:prSet phldrT="[Текст]" custT="1"/>
      <dgm:spPr/>
      <dgm:t>
        <a:bodyPr/>
        <a:lstStyle/>
        <a:p>
          <a:r>
            <a:rPr lang="ru-RU" sz="2000" b="1" dirty="0" smtClean="0"/>
            <a:t>ИНТЕРФЕЙСЫ</a:t>
          </a:r>
          <a:endParaRPr lang="ru-RU" sz="2000" b="1" dirty="0"/>
        </a:p>
      </dgm:t>
    </dgm:pt>
    <dgm:pt modelId="{B7A96094-4C67-432C-80CD-4A0B989A036E}" type="parTrans" cxnId="{9EDBA7EB-D1CB-45ED-8CC3-5C05F7566ACF}">
      <dgm:prSet/>
      <dgm:spPr/>
      <dgm:t>
        <a:bodyPr/>
        <a:lstStyle/>
        <a:p>
          <a:endParaRPr lang="ru-RU"/>
        </a:p>
      </dgm:t>
    </dgm:pt>
    <dgm:pt modelId="{23D51868-1A7B-44EB-94D0-6F82A92BF2F7}" type="sibTrans" cxnId="{9EDBA7EB-D1CB-45ED-8CC3-5C05F7566ACF}">
      <dgm:prSet/>
      <dgm:spPr/>
      <dgm:t>
        <a:bodyPr/>
        <a:lstStyle/>
        <a:p>
          <a:endParaRPr lang="ru-RU"/>
        </a:p>
      </dgm:t>
    </dgm:pt>
    <dgm:pt modelId="{A208E4D3-198F-44C0-AB94-DEABC7A75B5D}">
      <dgm:prSet phldrT="[Текст]" custT="1"/>
      <dgm:spPr/>
      <dgm:t>
        <a:bodyPr/>
        <a:lstStyle/>
        <a:p>
          <a:r>
            <a:rPr lang="ru-RU" sz="2000" b="1" dirty="0" smtClean="0"/>
            <a:t>СТРОКИ</a:t>
          </a:r>
          <a:endParaRPr lang="ru-RU" sz="2000" b="1" dirty="0"/>
        </a:p>
      </dgm:t>
    </dgm:pt>
    <dgm:pt modelId="{939EFD9D-2D0C-4A2A-8690-2478554CCB6D}" type="parTrans" cxnId="{30F14B43-AFC6-4394-9000-914E918B182B}">
      <dgm:prSet/>
      <dgm:spPr/>
      <dgm:t>
        <a:bodyPr/>
        <a:lstStyle/>
        <a:p>
          <a:endParaRPr lang="ru-RU"/>
        </a:p>
      </dgm:t>
    </dgm:pt>
    <dgm:pt modelId="{F5EA7B92-1585-4D2C-B7CC-C072A1AA8E4C}" type="sibTrans" cxnId="{30F14B43-AFC6-4394-9000-914E918B182B}">
      <dgm:prSet/>
      <dgm:spPr/>
      <dgm:t>
        <a:bodyPr/>
        <a:lstStyle/>
        <a:p>
          <a:endParaRPr lang="ru-RU"/>
        </a:p>
      </dgm:t>
    </dgm:pt>
    <dgm:pt modelId="{14DC79A8-AA68-43F3-964D-86211E516FF7}">
      <dgm:prSet phldrT="[Текст]" custT="1"/>
      <dgm:spPr/>
      <dgm:t>
        <a:bodyPr/>
        <a:lstStyle/>
        <a:p>
          <a:r>
            <a:rPr lang="ru-RU" sz="2000" b="1" dirty="0" smtClean="0"/>
            <a:t>ПЕРЕЧИСЛЕНИЯ</a:t>
          </a:r>
          <a:endParaRPr lang="ru-RU" sz="2000" b="1" dirty="0"/>
        </a:p>
      </dgm:t>
    </dgm:pt>
    <dgm:pt modelId="{8DFF5412-5192-47B5-BF69-7EBFC401FC57}" type="parTrans" cxnId="{720874E1-ED96-4D2F-B79A-98E07F5E4F76}">
      <dgm:prSet/>
      <dgm:spPr/>
      <dgm:t>
        <a:bodyPr/>
        <a:lstStyle/>
        <a:p>
          <a:endParaRPr lang="ru-RU"/>
        </a:p>
      </dgm:t>
    </dgm:pt>
    <dgm:pt modelId="{D5941514-E1B7-4C8F-9194-A0038145652D}" type="sibTrans" cxnId="{720874E1-ED96-4D2F-B79A-98E07F5E4F76}">
      <dgm:prSet/>
      <dgm:spPr/>
      <dgm:t>
        <a:bodyPr/>
        <a:lstStyle/>
        <a:p>
          <a:endParaRPr lang="ru-RU"/>
        </a:p>
      </dgm:t>
    </dgm:pt>
    <dgm:pt modelId="{6839C433-E48B-473A-ADA6-259D4FF4CC27}">
      <dgm:prSet phldrT="[Текст]" custT="1"/>
      <dgm:spPr/>
      <dgm:t>
        <a:bodyPr/>
        <a:lstStyle/>
        <a:p>
          <a:r>
            <a:rPr lang="ru-RU" sz="2000" b="1" dirty="0" smtClean="0"/>
            <a:t>СТРУКТУРЫ</a:t>
          </a:r>
          <a:endParaRPr lang="ru-RU" sz="2000" b="1" dirty="0"/>
        </a:p>
      </dgm:t>
    </dgm:pt>
    <dgm:pt modelId="{EA80C51C-50C9-449D-8194-DC55C242F7CC}" type="parTrans" cxnId="{FE9327CB-3003-4EF9-A2F0-38CB925AB3D4}">
      <dgm:prSet/>
      <dgm:spPr/>
      <dgm:t>
        <a:bodyPr/>
        <a:lstStyle/>
        <a:p>
          <a:endParaRPr lang="ru-RU"/>
        </a:p>
      </dgm:t>
    </dgm:pt>
    <dgm:pt modelId="{B506C37A-85BF-4EB2-8D87-3A04EF3B2EA4}" type="sibTrans" cxnId="{FE9327CB-3003-4EF9-A2F0-38CB925AB3D4}">
      <dgm:prSet/>
      <dgm:spPr/>
      <dgm:t>
        <a:bodyPr/>
        <a:lstStyle/>
        <a:p>
          <a:endParaRPr lang="ru-RU"/>
        </a:p>
      </dgm:t>
    </dgm:pt>
    <dgm:pt modelId="{3C14FB63-60D3-46C5-849B-DECEA2502C75}">
      <dgm:prSet phldrT="[Текст]" custT="1"/>
      <dgm:spPr/>
      <dgm:t>
        <a:bodyPr/>
        <a:lstStyle/>
        <a:p>
          <a:r>
            <a:rPr lang="ru-RU" sz="2000" b="1" dirty="0" smtClean="0"/>
            <a:t>МАССИВЫ</a:t>
          </a:r>
          <a:endParaRPr lang="ru-RU" sz="2000" b="1" dirty="0"/>
        </a:p>
      </dgm:t>
    </dgm:pt>
    <dgm:pt modelId="{00C0E8AA-78CE-4D34-8C09-7189949F94C3}" type="parTrans" cxnId="{06AE4591-21F7-4EC0-92AF-8BA876F80BEF}">
      <dgm:prSet/>
      <dgm:spPr/>
      <dgm:t>
        <a:bodyPr/>
        <a:lstStyle/>
        <a:p>
          <a:endParaRPr lang="ru-RU"/>
        </a:p>
      </dgm:t>
    </dgm:pt>
    <dgm:pt modelId="{71220C73-A072-4C57-AAA8-BBC103477459}" type="sibTrans" cxnId="{06AE4591-21F7-4EC0-92AF-8BA876F80BEF}">
      <dgm:prSet/>
      <dgm:spPr/>
      <dgm:t>
        <a:bodyPr/>
        <a:lstStyle/>
        <a:p>
          <a:endParaRPr lang="ru-RU"/>
        </a:p>
      </dgm:t>
    </dgm:pt>
    <dgm:pt modelId="{2F0DD140-6A5A-4DF9-978D-90E0ACEF40FE}">
      <dgm:prSet/>
      <dgm:spPr/>
      <dgm:t>
        <a:bodyPr/>
        <a:lstStyle/>
        <a:p>
          <a:r>
            <a:rPr lang="ru-RU" b="1" dirty="0" smtClean="0"/>
            <a:t>ЦЕЛОЧИСЛЕННЫЙ</a:t>
          </a:r>
          <a:endParaRPr lang="ru-RU" b="1" dirty="0"/>
        </a:p>
      </dgm:t>
    </dgm:pt>
    <dgm:pt modelId="{7625FB68-65A1-4650-A682-DD6F89F7DAC4}" type="parTrans" cxnId="{15F5A05A-FF9E-4FC1-A283-615819C73384}">
      <dgm:prSet/>
      <dgm:spPr/>
      <dgm:t>
        <a:bodyPr/>
        <a:lstStyle/>
        <a:p>
          <a:endParaRPr lang="ru-RU"/>
        </a:p>
      </dgm:t>
    </dgm:pt>
    <dgm:pt modelId="{32782700-1247-4F48-97E7-E55CBC590EFC}" type="sibTrans" cxnId="{15F5A05A-FF9E-4FC1-A283-615819C73384}">
      <dgm:prSet/>
      <dgm:spPr/>
      <dgm:t>
        <a:bodyPr/>
        <a:lstStyle/>
        <a:p>
          <a:endParaRPr lang="ru-RU"/>
        </a:p>
      </dgm:t>
    </dgm:pt>
    <dgm:pt modelId="{9039A06C-5856-4525-836B-6D0054793C08}">
      <dgm:prSet/>
      <dgm:spPr/>
      <dgm:t>
        <a:bodyPr/>
        <a:lstStyle/>
        <a:p>
          <a:r>
            <a:rPr lang="ru-RU" b="1" dirty="0" smtClean="0"/>
            <a:t>С ПЛАВАЮЩЕЙ ТОЧКОЙ</a:t>
          </a:r>
          <a:endParaRPr lang="ru-RU" b="1" dirty="0"/>
        </a:p>
      </dgm:t>
    </dgm:pt>
    <dgm:pt modelId="{63696D7B-7CED-4543-9AC2-78C0662748D7}" type="parTrans" cxnId="{0FDAB71E-5893-4459-8F9E-91DAB610F796}">
      <dgm:prSet/>
      <dgm:spPr/>
      <dgm:t>
        <a:bodyPr/>
        <a:lstStyle/>
        <a:p>
          <a:endParaRPr lang="ru-RU"/>
        </a:p>
      </dgm:t>
    </dgm:pt>
    <dgm:pt modelId="{975DC091-420A-49C8-8FC8-F30F80A3ECB5}" type="sibTrans" cxnId="{0FDAB71E-5893-4459-8F9E-91DAB610F796}">
      <dgm:prSet/>
      <dgm:spPr/>
      <dgm:t>
        <a:bodyPr/>
        <a:lstStyle/>
        <a:p>
          <a:endParaRPr lang="ru-RU"/>
        </a:p>
      </dgm:t>
    </dgm:pt>
    <dgm:pt modelId="{C4D65A45-6A2A-4FFA-B076-E2328BA506F2}" type="pres">
      <dgm:prSet presAssocID="{1679B435-2DEE-4F44-B3C9-1A909C7F68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81CD6E-CC61-43AD-8F02-4A7F044F6BB2}" type="pres">
      <dgm:prSet presAssocID="{15618F5F-D0EE-4C17-972D-9D0F84C1CB12}" presName="root1" presStyleCnt="0"/>
      <dgm:spPr/>
    </dgm:pt>
    <dgm:pt modelId="{23016156-89B7-467C-A9CA-7D9D8D50FC34}" type="pres">
      <dgm:prSet presAssocID="{15618F5F-D0EE-4C17-972D-9D0F84C1CB12}" presName="LevelOneTextNode" presStyleLbl="node0" presStyleIdx="0" presStyleCnt="1" custScaleX="87550" custScaleY="63224" custLinFactNeighborX="-11727" custLinFactNeighborY="306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15B550-6CAB-4151-837D-3DB463EF98D9}" type="pres">
      <dgm:prSet presAssocID="{15618F5F-D0EE-4C17-972D-9D0F84C1CB12}" presName="level2hierChild" presStyleCnt="0"/>
      <dgm:spPr/>
    </dgm:pt>
    <dgm:pt modelId="{62417C7E-84A1-43F6-9CDD-E3369C276D64}" type="pres">
      <dgm:prSet presAssocID="{482416FE-F9D1-49FE-AB51-5CCEB53A4AB3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43FBD91C-BBD7-4FE1-AE44-0F5BF73718DA}" type="pres">
      <dgm:prSet presAssocID="{482416FE-F9D1-49FE-AB51-5CCEB53A4AB3}" presName="connTx" presStyleLbl="parChTrans1D2" presStyleIdx="0" presStyleCnt="2"/>
      <dgm:spPr/>
      <dgm:t>
        <a:bodyPr/>
        <a:lstStyle/>
        <a:p>
          <a:endParaRPr lang="ru-RU"/>
        </a:p>
      </dgm:t>
    </dgm:pt>
    <dgm:pt modelId="{EBDCE807-666F-4998-8B57-4C0115FCC7AB}" type="pres">
      <dgm:prSet presAssocID="{4AE4EC94-9716-4724-A84D-4A0E1091DD8D}" presName="root2" presStyleCnt="0"/>
      <dgm:spPr/>
    </dgm:pt>
    <dgm:pt modelId="{5FE9A098-584B-438B-BC3B-BF7170956805}" type="pres">
      <dgm:prSet presAssocID="{4AE4EC94-9716-4724-A84D-4A0E1091DD8D}" presName="LevelTwoTextNode" presStyleLbl="node2" presStyleIdx="0" presStyleCnt="2" custScaleX="121233" custScaleY="78011" custLinFactNeighborX="-27522" custLinFactNeighborY="577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A6A8C7-E454-41A6-A94B-392772E1E52B}" type="pres">
      <dgm:prSet presAssocID="{4AE4EC94-9716-4724-A84D-4A0E1091DD8D}" presName="level3hierChild" presStyleCnt="0"/>
      <dgm:spPr/>
    </dgm:pt>
    <dgm:pt modelId="{39464750-7C22-4253-A0FF-3FD1CEE41427}" type="pres">
      <dgm:prSet presAssocID="{1A4CACDC-4DD5-4E2A-AE11-47D34FEA20D9}" presName="conn2-1" presStyleLbl="parChTrans1D3" presStyleIdx="0" presStyleCnt="9"/>
      <dgm:spPr/>
      <dgm:t>
        <a:bodyPr/>
        <a:lstStyle/>
        <a:p>
          <a:endParaRPr lang="ru-RU"/>
        </a:p>
      </dgm:t>
    </dgm:pt>
    <dgm:pt modelId="{DDDFAA94-DA4C-4248-9544-941466CFEA5E}" type="pres">
      <dgm:prSet presAssocID="{1A4CACDC-4DD5-4E2A-AE11-47D34FEA20D9}" presName="connTx" presStyleLbl="parChTrans1D3" presStyleIdx="0" presStyleCnt="9"/>
      <dgm:spPr/>
      <dgm:t>
        <a:bodyPr/>
        <a:lstStyle/>
        <a:p>
          <a:endParaRPr lang="ru-RU"/>
        </a:p>
      </dgm:t>
    </dgm:pt>
    <dgm:pt modelId="{7B10D7C9-D48A-410A-A79C-3A9210F69650}" type="pres">
      <dgm:prSet presAssocID="{CC164FC0-E4E3-4C5F-B9A5-5ADD6F20B6FC}" presName="root2" presStyleCnt="0"/>
      <dgm:spPr/>
    </dgm:pt>
    <dgm:pt modelId="{77D5ABB3-FD0B-419B-8E88-B6B3C6C5E7F9}" type="pres">
      <dgm:prSet presAssocID="{CC164FC0-E4E3-4C5F-B9A5-5ADD6F20B6FC}" presName="LevelTwoTextNode" presStyleLbl="node3" presStyleIdx="0" presStyleCnt="9" custScaleY="36802" custLinFactNeighborX="-18987" custLinFactNeighborY="237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25D6F1-9D7D-4746-8246-66EA29E90662}" type="pres">
      <dgm:prSet presAssocID="{CC164FC0-E4E3-4C5F-B9A5-5ADD6F20B6FC}" presName="level3hierChild" presStyleCnt="0"/>
      <dgm:spPr/>
    </dgm:pt>
    <dgm:pt modelId="{B4B6DDA3-30B3-4D7D-95C6-A5DB2AF68EAA}" type="pres">
      <dgm:prSet presAssocID="{7625FB68-65A1-4650-A682-DD6F89F7DAC4}" presName="conn2-1" presStyleLbl="parChTrans1D4" presStyleIdx="0" presStyleCnt="2"/>
      <dgm:spPr/>
      <dgm:t>
        <a:bodyPr/>
        <a:lstStyle/>
        <a:p>
          <a:endParaRPr lang="ru-RU"/>
        </a:p>
      </dgm:t>
    </dgm:pt>
    <dgm:pt modelId="{7B2E51B1-8071-4118-AEFF-B537F304F537}" type="pres">
      <dgm:prSet presAssocID="{7625FB68-65A1-4650-A682-DD6F89F7DAC4}" presName="connTx" presStyleLbl="parChTrans1D4" presStyleIdx="0" presStyleCnt="2"/>
      <dgm:spPr/>
      <dgm:t>
        <a:bodyPr/>
        <a:lstStyle/>
        <a:p>
          <a:endParaRPr lang="ru-RU"/>
        </a:p>
      </dgm:t>
    </dgm:pt>
    <dgm:pt modelId="{92D9E6D1-62AB-48D6-9B7D-425CE48E6A31}" type="pres">
      <dgm:prSet presAssocID="{2F0DD140-6A5A-4DF9-978D-90E0ACEF40FE}" presName="root2" presStyleCnt="0"/>
      <dgm:spPr/>
    </dgm:pt>
    <dgm:pt modelId="{F4A2136A-588B-44FA-804F-EAC6909C080E}" type="pres">
      <dgm:prSet presAssocID="{2F0DD140-6A5A-4DF9-978D-90E0ACEF40FE}" presName="LevelTwoTextNode" presStyleLbl="node4" presStyleIdx="0" presStyleCnt="2" custScaleY="40888" custLinFactNeighborX="-28723" custLinFactNeighborY="282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1CB76F-470D-4BEB-8AA4-0ABF871FFD70}" type="pres">
      <dgm:prSet presAssocID="{2F0DD140-6A5A-4DF9-978D-90E0ACEF40FE}" presName="level3hierChild" presStyleCnt="0"/>
      <dgm:spPr/>
    </dgm:pt>
    <dgm:pt modelId="{C037811F-3EE6-4B7F-BE76-04E680922F7F}" type="pres">
      <dgm:prSet presAssocID="{63696D7B-7CED-4543-9AC2-78C0662748D7}" presName="conn2-1" presStyleLbl="parChTrans1D4" presStyleIdx="1" presStyleCnt="2"/>
      <dgm:spPr/>
      <dgm:t>
        <a:bodyPr/>
        <a:lstStyle/>
        <a:p>
          <a:endParaRPr lang="ru-RU"/>
        </a:p>
      </dgm:t>
    </dgm:pt>
    <dgm:pt modelId="{08806938-2814-4054-80FE-0418EE8F3699}" type="pres">
      <dgm:prSet presAssocID="{63696D7B-7CED-4543-9AC2-78C0662748D7}" presName="connTx" presStyleLbl="parChTrans1D4" presStyleIdx="1" presStyleCnt="2"/>
      <dgm:spPr/>
      <dgm:t>
        <a:bodyPr/>
        <a:lstStyle/>
        <a:p>
          <a:endParaRPr lang="ru-RU"/>
        </a:p>
      </dgm:t>
    </dgm:pt>
    <dgm:pt modelId="{7E8E547A-B45C-42F5-8E0B-E890F3631B03}" type="pres">
      <dgm:prSet presAssocID="{9039A06C-5856-4525-836B-6D0054793C08}" presName="root2" presStyleCnt="0"/>
      <dgm:spPr/>
    </dgm:pt>
    <dgm:pt modelId="{B22E8CEE-EFEA-459B-9075-31BBC66E2215}" type="pres">
      <dgm:prSet presAssocID="{9039A06C-5856-4525-836B-6D0054793C08}" presName="LevelTwoTextNode" presStyleLbl="node4" presStyleIdx="1" presStyleCnt="2" custScaleY="47190" custLinFactNeighborX="-28723" custLinFactNeighborY="282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3F108F-CADE-47F6-A564-B9D4D8BB6223}" type="pres">
      <dgm:prSet presAssocID="{9039A06C-5856-4525-836B-6D0054793C08}" presName="level3hierChild" presStyleCnt="0"/>
      <dgm:spPr/>
    </dgm:pt>
    <dgm:pt modelId="{F812F2C3-DAA7-4F0A-BDD6-BA556CFF61A8}" type="pres">
      <dgm:prSet presAssocID="{D466B435-7566-4FB7-9661-CD8B64BD6719}" presName="conn2-1" presStyleLbl="parChTrans1D3" presStyleIdx="1" presStyleCnt="9"/>
      <dgm:spPr/>
      <dgm:t>
        <a:bodyPr/>
        <a:lstStyle/>
        <a:p>
          <a:endParaRPr lang="ru-RU"/>
        </a:p>
      </dgm:t>
    </dgm:pt>
    <dgm:pt modelId="{F8A2E681-61E1-4878-9A49-B7A32931AAC6}" type="pres">
      <dgm:prSet presAssocID="{D466B435-7566-4FB7-9661-CD8B64BD6719}" presName="connTx" presStyleLbl="parChTrans1D3" presStyleIdx="1" presStyleCnt="9"/>
      <dgm:spPr/>
      <dgm:t>
        <a:bodyPr/>
        <a:lstStyle/>
        <a:p>
          <a:endParaRPr lang="ru-RU"/>
        </a:p>
      </dgm:t>
    </dgm:pt>
    <dgm:pt modelId="{4ED883E2-E6EB-4C57-91C6-D8FA0A34776C}" type="pres">
      <dgm:prSet presAssocID="{884A6703-72FF-4DE9-9920-60A1D4D60EB0}" presName="root2" presStyleCnt="0"/>
      <dgm:spPr/>
    </dgm:pt>
    <dgm:pt modelId="{A015343B-F7AD-446C-88AE-58BA23D23A08}" type="pres">
      <dgm:prSet presAssocID="{884A6703-72FF-4DE9-9920-60A1D4D60EB0}" presName="LevelTwoTextNode" presStyleLbl="node3" presStyleIdx="1" presStyleCnt="9" custScaleY="39259" custLinFactNeighborX="-18987" custLinFactNeighborY="157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B2334B-39C7-48CB-A22C-F37FB174128C}" type="pres">
      <dgm:prSet presAssocID="{884A6703-72FF-4DE9-9920-60A1D4D60EB0}" presName="level3hierChild" presStyleCnt="0"/>
      <dgm:spPr/>
    </dgm:pt>
    <dgm:pt modelId="{D58AC2C3-6709-4C7D-8D78-7D7140490F61}" type="pres">
      <dgm:prSet presAssocID="{51162001-C6D6-454F-9BA0-62B0030187D0}" presName="conn2-1" presStyleLbl="parChTrans1D3" presStyleIdx="2" presStyleCnt="9"/>
      <dgm:spPr/>
      <dgm:t>
        <a:bodyPr/>
        <a:lstStyle/>
        <a:p>
          <a:endParaRPr lang="ru-RU"/>
        </a:p>
      </dgm:t>
    </dgm:pt>
    <dgm:pt modelId="{C5AC9B72-6CC5-4631-997C-9E8D9A7D2638}" type="pres">
      <dgm:prSet presAssocID="{51162001-C6D6-454F-9BA0-62B0030187D0}" presName="connTx" presStyleLbl="parChTrans1D3" presStyleIdx="2" presStyleCnt="9"/>
      <dgm:spPr/>
      <dgm:t>
        <a:bodyPr/>
        <a:lstStyle/>
        <a:p>
          <a:endParaRPr lang="ru-RU"/>
        </a:p>
      </dgm:t>
    </dgm:pt>
    <dgm:pt modelId="{2FD51834-423D-406C-A87C-72B0CC3719BB}" type="pres">
      <dgm:prSet presAssocID="{EACA4347-F473-4AAB-924E-13A4B7B8DE28}" presName="root2" presStyleCnt="0"/>
      <dgm:spPr/>
    </dgm:pt>
    <dgm:pt modelId="{C77283A4-3D14-407D-BC65-E71A61FD9A03}" type="pres">
      <dgm:prSet presAssocID="{EACA4347-F473-4AAB-924E-13A4B7B8DE28}" presName="LevelTwoTextNode" presStyleLbl="node3" presStyleIdx="2" presStyleCnt="9" custScaleY="36942" custLinFactNeighborX="-18987" custLinFactNeighborY="71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A5359C-61AF-4EE5-8025-44AF4BA17407}" type="pres">
      <dgm:prSet presAssocID="{EACA4347-F473-4AAB-924E-13A4B7B8DE28}" presName="level3hierChild" presStyleCnt="0"/>
      <dgm:spPr/>
    </dgm:pt>
    <dgm:pt modelId="{5951003B-01FD-4FF8-8CD5-EAD8F11489F7}" type="pres">
      <dgm:prSet presAssocID="{8DFF5412-5192-47B5-BF69-7EBFC401FC57}" presName="conn2-1" presStyleLbl="parChTrans1D3" presStyleIdx="3" presStyleCnt="9"/>
      <dgm:spPr/>
      <dgm:t>
        <a:bodyPr/>
        <a:lstStyle/>
        <a:p>
          <a:endParaRPr lang="ru-RU"/>
        </a:p>
      </dgm:t>
    </dgm:pt>
    <dgm:pt modelId="{31284DA4-DE74-495D-881B-870E8079469A}" type="pres">
      <dgm:prSet presAssocID="{8DFF5412-5192-47B5-BF69-7EBFC401FC57}" presName="connTx" presStyleLbl="parChTrans1D3" presStyleIdx="3" presStyleCnt="9"/>
      <dgm:spPr/>
      <dgm:t>
        <a:bodyPr/>
        <a:lstStyle/>
        <a:p>
          <a:endParaRPr lang="ru-RU"/>
        </a:p>
      </dgm:t>
    </dgm:pt>
    <dgm:pt modelId="{67EFC268-44CF-4CDD-9556-F4BDE13B0E4B}" type="pres">
      <dgm:prSet presAssocID="{14DC79A8-AA68-43F3-964D-86211E516FF7}" presName="root2" presStyleCnt="0"/>
      <dgm:spPr/>
    </dgm:pt>
    <dgm:pt modelId="{532ABCD6-9591-4FA9-962B-E79379FADCD9}" type="pres">
      <dgm:prSet presAssocID="{14DC79A8-AA68-43F3-964D-86211E516FF7}" presName="LevelTwoTextNode" presStyleLbl="node3" presStyleIdx="3" presStyleCnt="9" custScaleY="32355" custLinFactNeighborX="-18405" custLinFactNeighborY="-12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12F38B-1009-4525-A1CA-3BBCC8CACB99}" type="pres">
      <dgm:prSet presAssocID="{14DC79A8-AA68-43F3-964D-86211E516FF7}" presName="level3hierChild" presStyleCnt="0"/>
      <dgm:spPr/>
    </dgm:pt>
    <dgm:pt modelId="{78E3622D-DF43-4D55-BCF0-802ED7539246}" type="pres">
      <dgm:prSet presAssocID="{EA80C51C-50C9-449D-8194-DC55C242F7CC}" presName="conn2-1" presStyleLbl="parChTrans1D3" presStyleIdx="4" presStyleCnt="9"/>
      <dgm:spPr/>
      <dgm:t>
        <a:bodyPr/>
        <a:lstStyle/>
        <a:p>
          <a:endParaRPr lang="ru-RU"/>
        </a:p>
      </dgm:t>
    </dgm:pt>
    <dgm:pt modelId="{593ED06A-8FDC-4E50-9E88-D4ADA80BA366}" type="pres">
      <dgm:prSet presAssocID="{EA80C51C-50C9-449D-8194-DC55C242F7CC}" presName="connTx" presStyleLbl="parChTrans1D3" presStyleIdx="4" presStyleCnt="9"/>
      <dgm:spPr/>
      <dgm:t>
        <a:bodyPr/>
        <a:lstStyle/>
        <a:p>
          <a:endParaRPr lang="ru-RU"/>
        </a:p>
      </dgm:t>
    </dgm:pt>
    <dgm:pt modelId="{B3B1E8EA-A4D2-4349-B392-53F9292B57C8}" type="pres">
      <dgm:prSet presAssocID="{6839C433-E48B-473A-ADA6-259D4FF4CC27}" presName="root2" presStyleCnt="0"/>
      <dgm:spPr/>
    </dgm:pt>
    <dgm:pt modelId="{A96914EA-C619-48A4-B1D4-63B85D27FEB4}" type="pres">
      <dgm:prSet presAssocID="{6839C433-E48B-473A-ADA6-259D4FF4CC27}" presName="LevelTwoTextNode" presStyleLbl="node3" presStyleIdx="4" presStyleCnt="9" custScaleY="32326" custLinFactNeighborX="-18987" custLinFactNeighborY="-7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08BB7-6501-41DD-A148-25C708A6A2AA}" type="pres">
      <dgm:prSet presAssocID="{6839C433-E48B-473A-ADA6-259D4FF4CC27}" presName="level3hierChild" presStyleCnt="0"/>
      <dgm:spPr/>
    </dgm:pt>
    <dgm:pt modelId="{13F2C7F4-B823-472B-A4F1-530E977ECF1D}" type="pres">
      <dgm:prSet presAssocID="{3C90DD5D-4341-4E09-B8A6-1E6ED301CDD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A20A5E99-6471-4CDE-8719-FCA6725FBEF9}" type="pres">
      <dgm:prSet presAssocID="{3C90DD5D-4341-4E09-B8A6-1E6ED301CDD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81B78171-E28A-4F2A-B0B5-916D2B9C29B1}" type="pres">
      <dgm:prSet presAssocID="{406D84D2-9D05-449C-9209-7263C2DEF075}" presName="root2" presStyleCnt="0"/>
      <dgm:spPr/>
    </dgm:pt>
    <dgm:pt modelId="{B2D0A76A-0EE5-4AEF-A056-E045B1F875E4}" type="pres">
      <dgm:prSet presAssocID="{406D84D2-9D05-449C-9209-7263C2DEF075}" presName="LevelTwoTextNode" presStyleLbl="node2" presStyleIdx="1" presStyleCnt="2" custScaleX="91862" custScaleY="77386" custLinFactNeighborX="-26638" custLinFactNeighborY="170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05956-DB62-4A3A-95FC-D64AC6B80BE6}" type="pres">
      <dgm:prSet presAssocID="{406D84D2-9D05-449C-9209-7263C2DEF075}" presName="level3hierChild" presStyleCnt="0"/>
      <dgm:spPr/>
    </dgm:pt>
    <dgm:pt modelId="{47D925E6-3EAF-4E02-83CF-2BB57DA54CB8}" type="pres">
      <dgm:prSet presAssocID="{5FD2C655-0D7C-4238-B8CB-EC6B01E32C99}" presName="conn2-1" presStyleLbl="parChTrans1D3" presStyleIdx="5" presStyleCnt="9"/>
      <dgm:spPr/>
      <dgm:t>
        <a:bodyPr/>
        <a:lstStyle/>
        <a:p>
          <a:endParaRPr lang="ru-RU"/>
        </a:p>
      </dgm:t>
    </dgm:pt>
    <dgm:pt modelId="{7EB0F74A-3777-4516-99BC-420CAA35E48E}" type="pres">
      <dgm:prSet presAssocID="{5FD2C655-0D7C-4238-B8CB-EC6B01E32C99}" presName="connTx" presStyleLbl="parChTrans1D3" presStyleIdx="5" presStyleCnt="9"/>
      <dgm:spPr/>
      <dgm:t>
        <a:bodyPr/>
        <a:lstStyle/>
        <a:p>
          <a:endParaRPr lang="ru-RU"/>
        </a:p>
      </dgm:t>
    </dgm:pt>
    <dgm:pt modelId="{6400FFB1-E341-4150-A12C-EDDF6D9BB158}" type="pres">
      <dgm:prSet presAssocID="{01A774F4-E8BF-4A83-9267-1BEE20AAB812}" presName="root2" presStyleCnt="0"/>
      <dgm:spPr/>
    </dgm:pt>
    <dgm:pt modelId="{A26F6EF1-E9D9-443B-BA76-F7ABDD3EDA06}" type="pres">
      <dgm:prSet presAssocID="{01A774F4-E8BF-4A83-9267-1BEE20AAB812}" presName="LevelTwoTextNode" presStyleLbl="node3" presStyleIdx="5" presStyleCnt="9" custScaleY="36976" custLinFactNeighborX="-18298" custLinFactNeighborY="20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769048-2F37-45F7-B275-171EC492997D}" type="pres">
      <dgm:prSet presAssocID="{01A774F4-E8BF-4A83-9267-1BEE20AAB812}" presName="level3hierChild" presStyleCnt="0"/>
      <dgm:spPr/>
    </dgm:pt>
    <dgm:pt modelId="{8BA34D61-789B-4292-963B-BA5622FAE2F3}" type="pres">
      <dgm:prSet presAssocID="{B7A96094-4C67-432C-80CD-4A0B989A036E}" presName="conn2-1" presStyleLbl="parChTrans1D3" presStyleIdx="6" presStyleCnt="9"/>
      <dgm:spPr/>
      <dgm:t>
        <a:bodyPr/>
        <a:lstStyle/>
        <a:p>
          <a:endParaRPr lang="ru-RU"/>
        </a:p>
      </dgm:t>
    </dgm:pt>
    <dgm:pt modelId="{81168515-ADAB-4618-837F-F4C3BC2105C7}" type="pres">
      <dgm:prSet presAssocID="{B7A96094-4C67-432C-80CD-4A0B989A036E}" presName="connTx" presStyleLbl="parChTrans1D3" presStyleIdx="6" presStyleCnt="9"/>
      <dgm:spPr/>
      <dgm:t>
        <a:bodyPr/>
        <a:lstStyle/>
        <a:p>
          <a:endParaRPr lang="ru-RU"/>
        </a:p>
      </dgm:t>
    </dgm:pt>
    <dgm:pt modelId="{1FC6A6EF-3425-4897-81FD-7FE14FCDFF98}" type="pres">
      <dgm:prSet presAssocID="{E64C900B-F11B-434E-AC53-3F41D0653FD6}" presName="root2" presStyleCnt="0"/>
      <dgm:spPr/>
    </dgm:pt>
    <dgm:pt modelId="{0F367C2D-71E4-4EE2-9FAC-3F452D7DF455}" type="pres">
      <dgm:prSet presAssocID="{E64C900B-F11B-434E-AC53-3F41D0653FD6}" presName="LevelTwoTextNode" presStyleLbl="node3" presStyleIdx="6" presStyleCnt="9" custScaleY="38207" custLinFactNeighborX="-18298" custLinFactNeighborY="-56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B251E5-EAA4-43DD-B11A-B384E761041B}" type="pres">
      <dgm:prSet presAssocID="{E64C900B-F11B-434E-AC53-3F41D0653FD6}" presName="level3hierChild" presStyleCnt="0"/>
      <dgm:spPr/>
    </dgm:pt>
    <dgm:pt modelId="{1E217F25-7759-4F37-9E0D-69FF71C4A1C6}" type="pres">
      <dgm:prSet presAssocID="{939EFD9D-2D0C-4A2A-8690-2478554CCB6D}" presName="conn2-1" presStyleLbl="parChTrans1D3" presStyleIdx="7" presStyleCnt="9"/>
      <dgm:spPr/>
      <dgm:t>
        <a:bodyPr/>
        <a:lstStyle/>
        <a:p>
          <a:endParaRPr lang="ru-RU"/>
        </a:p>
      </dgm:t>
    </dgm:pt>
    <dgm:pt modelId="{5D2C611C-F6C6-4169-9DE8-41F99CDD35BF}" type="pres">
      <dgm:prSet presAssocID="{939EFD9D-2D0C-4A2A-8690-2478554CCB6D}" presName="connTx" presStyleLbl="parChTrans1D3" presStyleIdx="7" presStyleCnt="9"/>
      <dgm:spPr/>
      <dgm:t>
        <a:bodyPr/>
        <a:lstStyle/>
        <a:p>
          <a:endParaRPr lang="ru-RU"/>
        </a:p>
      </dgm:t>
    </dgm:pt>
    <dgm:pt modelId="{512D1ECA-BF94-42BA-BA4B-FE6193A4BFC3}" type="pres">
      <dgm:prSet presAssocID="{A208E4D3-198F-44C0-AB94-DEABC7A75B5D}" presName="root2" presStyleCnt="0"/>
      <dgm:spPr/>
    </dgm:pt>
    <dgm:pt modelId="{AAD27BFB-79A2-445B-B770-D282D2AC4D64}" type="pres">
      <dgm:prSet presAssocID="{A208E4D3-198F-44C0-AB94-DEABC7A75B5D}" presName="LevelTwoTextNode" presStyleLbl="node3" presStyleIdx="7" presStyleCnt="9" custScaleY="35203" custLinFactNeighborX="-17301" custLinFactNeighborY="-119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A3B559-39D8-4261-B450-41BCAB2E0C0D}" type="pres">
      <dgm:prSet presAssocID="{A208E4D3-198F-44C0-AB94-DEABC7A75B5D}" presName="level3hierChild" presStyleCnt="0"/>
      <dgm:spPr/>
    </dgm:pt>
    <dgm:pt modelId="{0D523BCC-F07C-40ED-9893-62C37B0C5660}" type="pres">
      <dgm:prSet presAssocID="{00C0E8AA-78CE-4D34-8C09-7189949F94C3}" presName="conn2-1" presStyleLbl="parChTrans1D3" presStyleIdx="8" presStyleCnt="9"/>
      <dgm:spPr/>
      <dgm:t>
        <a:bodyPr/>
        <a:lstStyle/>
        <a:p>
          <a:endParaRPr lang="ru-RU"/>
        </a:p>
      </dgm:t>
    </dgm:pt>
    <dgm:pt modelId="{DAC37512-9996-4DB9-A69F-35BF29035FA8}" type="pres">
      <dgm:prSet presAssocID="{00C0E8AA-78CE-4D34-8C09-7189949F94C3}" presName="connTx" presStyleLbl="parChTrans1D3" presStyleIdx="8" presStyleCnt="9"/>
      <dgm:spPr/>
      <dgm:t>
        <a:bodyPr/>
        <a:lstStyle/>
        <a:p>
          <a:endParaRPr lang="ru-RU"/>
        </a:p>
      </dgm:t>
    </dgm:pt>
    <dgm:pt modelId="{3F4E71F6-52FF-4C14-B4F9-ED0F1C8B5D2E}" type="pres">
      <dgm:prSet presAssocID="{3C14FB63-60D3-46C5-849B-DECEA2502C75}" presName="root2" presStyleCnt="0"/>
      <dgm:spPr/>
    </dgm:pt>
    <dgm:pt modelId="{BE1B52C2-B3A0-40B2-9F88-DA8411EDB756}" type="pres">
      <dgm:prSet presAssocID="{3C14FB63-60D3-46C5-849B-DECEA2502C75}" presName="LevelTwoTextNode" presStyleLbl="node3" presStyleIdx="8" presStyleCnt="9" custScaleY="34552" custLinFactNeighborX="-16150" custLinFactNeighborY="-179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AA1112-3911-4619-92F0-E0C7BE3D1F93}" type="pres">
      <dgm:prSet presAssocID="{3C14FB63-60D3-46C5-849B-DECEA2502C75}" presName="level3hierChild" presStyleCnt="0"/>
      <dgm:spPr/>
    </dgm:pt>
  </dgm:ptLst>
  <dgm:cxnLst>
    <dgm:cxn modelId="{2711A73F-5327-485B-99BA-4B8C9590C16F}" type="presOf" srcId="{9039A06C-5856-4525-836B-6D0054793C08}" destId="{B22E8CEE-EFEA-459B-9075-31BBC66E2215}" srcOrd="0" destOrd="0" presId="urn:microsoft.com/office/officeart/2005/8/layout/hierarchy2"/>
    <dgm:cxn modelId="{49C0907D-50F9-4AC7-A61B-A6E08659D91F}" type="presOf" srcId="{939EFD9D-2D0C-4A2A-8690-2478554CCB6D}" destId="{5D2C611C-F6C6-4169-9DE8-41F99CDD35BF}" srcOrd="1" destOrd="0" presId="urn:microsoft.com/office/officeart/2005/8/layout/hierarchy2"/>
    <dgm:cxn modelId="{E1FF55F8-194C-4535-ACCB-219214D268CF}" type="presOf" srcId="{482416FE-F9D1-49FE-AB51-5CCEB53A4AB3}" destId="{43FBD91C-BBD7-4FE1-AE44-0F5BF73718DA}" srcOrd="1" destOrd="0" presId="urn:microsoft.com/office/officeart/2005/8/layout/hierarchy2"/>
    <dgm:cxn modelId="{B356BCBB-91EF-4230-A7BF-00ADEE5D2D9C}" srcId="{1679B435-2DEE-4F44-B3C9-1A909C7F685B}" destId="{15618F5F-D0EE-4C17-972D-9D0F84C1CB12}" srcOrd="0" destOrd="0" parTransId="{C2802D75-1636-4B65-87E8-B1BA54FE130B}" sibTransId="{E114D20D-AEFD-481F-B71B-C30BB0F11847}"/>
    <dgm:cxn modelId="{5C448150-5E03-46FB-BE8C-5890465890AE}" srcId="{4AE4EC94-9716-4724-A84D-4A0E1091DD8D}" destId="{CC164FC0-E4E3-4C5F-B9A5-5ADD6F20B6FC}" srcOrd="0" destOrd="0" parTransId="{1A4CACDC-4DD5-4E2A-AE11-47D34FEA20D9}" sibTransId="{C7A25645-662C-4366-A1E0-527903B1F583}"/>
    <dgm:cxn modelId="{B77053D2-697D-4DE7-9668-21244A1BF4BA}" type="presOf" srcId="{EA80C51C-50C9-449D-8194-DC55C242F7CC}" destId="{78E3622D-DF43-4D55-BCF0-802ED7539246}" srcOrd="0" destOrd="0" presId="urn:microsoft.com/office/officeart/2005/8/layout/hierarchy2"/>
    <dgm:cxn modelId="{4F2FEEA7-B7DD-4EA1-AC25-C7AAB2BC69CD}" type="presOf" srcId="{6839C433-E48B-473A-ADA6-259D4FF4CC27}" destId="{A96914EA-C619-48A4-B1D4-63B85D27FEB4}" srcOrd="0" destOrd="0" presId="urn:microsoft.com/office/officeart/2005/8/layout/hierarchy2"/>
    <dgm:cxn modelId="{83D8644F-5527-4DC9-B377-A0597CE2D30A}" type="presOf" srcId="{2F0DD140-6A5A-4DF9-978D-90E0ACEF40FE}" destId="{F4A2136A-588B-44FA-804F-EAC6909C080E}" srcOrd="0" destOrd="0" presId="urn:microsoft.com/office/officeart/2005/8/layout/hierarchy2"/>
    <dgm:cxn modelId="{B2A89F75-C8F3-4C84-948B-3A426ED3F96E}" srcId="{406D84D2-9D05-449C-9209-7263C2DEF075}" destId="{01A774F4-E8BF-4A83-9267-1BEE20AAB812}" srcOrd="0" destOrd="0" parTransId="{5FD2C655-0D7C-4238-B8CB-EC6B01E32C99}" sibTransId="{3F8DA7F1-697C-464F-9E61-7FF65D777FDB}"/>
    <dgm:cxn modelId="{F5B2D625-5E15-436A-944E-0942AA651F70}" type="presOf" srcId="{E64C900B-F11B-434E-AC53-3F41D0653FD6}" destId="{0F367C2D-71E4-4EE2-9FAC-3F452D7DF455}" srcOrd="0" destOrd="0" presId="urn:microsoft.com/office/officeart/2005/8/layout/hierarchy2"/>
    <dgm:cxn modelId="{E2BD6934-BC53-4F02-A723-EB7918327DEB}" type="presOf" srcId="{406D84D2-9D05-449C-9209-7263C2DEF075}" destId="{B2D0A76A-0EE5-4AEF-A056-E045B1F875E4}" srcOrd="0" destOrd="0" presId="urn:microsoft.com/office/officeart/2005/8/layout/hierarchy2"/>
    <dgm:cxn modelId="{5EAC76A9-F2D1-4A9C-A343-1D493A66771D}" type="presOf" srcId="{8DFF5412-5192-47B5-BF69-7EBFC401FC57}" destId="{31284DA4-DE74-495D-881B-870E8079469A}" srcOrd="1" destOrd="0" presId="urn:microsoft.com/office/officeart/2005/8/layout/hierarchy2"/>
    <dgm:cxn modelId="{E36CD16E-E148-49AC-8378-2C71DE03E844}" type="presOf" srcId="{5FD2C655-0D7C-4238-B8CB-EC6B01E32C99}" destId="{7EB0F74A-3777-4516-99BC-420CAA35E48E}" srcOrd="1" destOrd="0" presId="urn:microsoft.com/office/officeart/2005/8/layout/hierarchy2"/>
    <dgm:cxn modelId="{0FDAB71E-5893-4459-8F9E-91DAB610F796}" srcId="{CC164FC0-E4E3-4C5F-B9A5-5ADD6F20B6FC}" destId="{9039A06C-5856-4525-836B-6D0054793C08}" srcOrd="1" destOrd="0" parTransId="{63696D7B-7CED-4543-9AC2-78C0662748D7}" sibTransId="{975DC091-420A-49C8-8FC8-F30F80A3ECB5}"/>
    <dgm:cxn modelId="{68379BA5-7A4F-4663-9E08-32DD02741C55}" srcId="{4AE4EC94-9716-4724-A84D-4A0E1091DD8D}" destId="{884A6703-72FF-4DE9-9920-60A1D4D60EB0}" srcOrd="1" destOrd="0" parTransId="{D466B435-7566-4FB7-9661-CD8B64BD6719}" sibTransId="{5542AD6C-7306-498D-B2F3-479C93B7F94E}"/>
    <dgm:cxn modelId="{B47F1D0E-A148-4533-8143-11505E9CE8CB}" type="presOf" srcId="{D466B435-7566-4FB7-9661-CD8B64BD6719}" destId="{F8A2E681-61E1-4878-9A49-B7A32931AAC6}" srcOrd="1" destOrd="0" presId="urn:microsoft.com/office/officeart/2005/8/layout/hierarchy2"/>
    <dgm:cxn modelId="{CF79C740-E5A7-4EDD-ADA3-44CA8F7C6122}" type="presOf" srcId="{B7A96094-4C67-432C-80CD-4A0B989A036E}" destId="{8BA34D61-789B-4292-963B-BA5622FAE2F3}" srcOrd="0" destOrd="0" presId="urn:microsoft.com/office/officeart/2005/8/layout/hierarchy2"/>
    <dgm:cxn modelId="{15F5A05A-FF9E-4FC1-A283-615819C73384}" srcId="{CC164FC0-E4E3-4C5F-B9A5-5ADD6F20B6FC}" destId="{2F0DD140-6A5A-4DF9-978D-90E0ACEF40FE}" srcOrd="0" destOrd="0" parTransId="{7625FB68-65A1-4650-A682-DD6F89F7DAC4}" sibTransId="{32782700-1247-4F48-97E7-E55CBC590EFC}"/>
    <dgm:cxn modelId="{59617E61-2377-401A-ADB1-943144C91811}" type="presOf" srcId="{51162001-C6D6-454F-9BA0-62B0030187D0}" destId="{D58AC2C3-6709-4C7D-8D78-7D7140490F61}" srcOrd="0" destOrd="0" presId="urn:microsoft.com/office/officeart/2005/8/layout/hierarchy2"/>
    <dgm:cxn modelId="{546DC766-58F3-4554-9328-A9AA28ACF3B2}" srcId="{4AE4EC94-9716-4724-A84D-4A0E1091DD8D}" destId="{EACA4347-F473-4AAB-924E-13A4B7B8DE28}" srcOrd="2" destOrd="0" parTransId="{51162001-C6D6-454F-9BA0-62B0030187D0}" sibTransId="{42CEA711-E2FC-43C2-A13F-9B9A3EDDEB0F}"/>
    <dgm:cxn modelId="{9EDBA7EB-D1CB-45ED-8CC3-5C05F7566ACF}" srcId="{406D84D2-9D05-449C-9209-7263C2DEF075}" destId="{E64C900B-F11B-434E-AC53-3F41D0653FD6}" srcOrd="1" destOrd="0" parTransId="{B7A96094-4C67-432C-80CD-4A0B989A036E}" sibTransId="{23D51868-1A7B-44EB-94D0-6F82A92BF2F7}"/>
    <dgm:cxn modelId="{3154282A-DBD0-42C8-8B9B-823E7744F32D}" type="presOf" srcId="{7625FB68-65A1-4650-A682-DD6F89F7DAC4}" destId="{B4B6DDA3-30B3-4D7D-95C6-A5DB2AF68EAA}" srcOrd="0" destOrd="0" presId="urn:microsoft.com/office/officeart/2005/8/layout/hierarchy2"/>
    <dgm:cxn modelId="{24840F12-F841-4B58-B2EC-307411BDDECB}" type="presOf" srcId="{1A4CACDC-4DD5-4E2A-AE11-47D34FEA20D9}" destId="{DDDFAA94-DA4C-4248-9544-941466CFEA5E}" srcOrd="1" destOrd="0" presId="urn:microsoft.com/office/officeart/2005/8/layout/hierarchy2"/>
    <dgm:cxn modelId="{85241F37-657F-4FB9-82A9-15A0B302C68C}" type="presOf" srcId="{7625FB68-65A1-4650-A682-DD6F89F7DAC4}" destId="{7B2E51B1-8071-4118-AEFF-B537F304F537}" srcOrd="1" destOrd="0" presId="urn:microsoft.com/office/officeart/2005/8/layout/hierarchy2"/>
    <dgm:cxn modelId="{DBD35DCA-0573-42B3-90BD-0BB747F67840}" type="presOf" srcId="{5FD2C655-0D7C-4238-B8CB-EC6B01E32C99}" destId="{47D925E6-3EAF-4E02-83CF-2BB57DA54CB8}" srcOrd="0" destOrd="0" presId="urn:microsoft.com/office/officeart/2005/8/layout/hierarchy2"/>
    <dgm:cxn modelId="{6BFC18EB-DCCD-40D0-9631-29CEFD79B261}" type="presOf" srcId="{8DFF5412-5192-47B5-BF69-7EBFC401FC57}" destId="{5951003B-01FD-4FF8-8CD5-EAD8F11489F7}" srcOrd="0" destOrd="0" presId="urn:microsoft.com/office/officeart/2005/8/layout/hierarchy2"/>
    <dgm:cxn modelId="{52D8129C-AF90-427B-A6AC-47E6A6E087C7}" type="presOf" srcId="{01A774F4-E8BF-4A83-9267-1BEE20AAB812}" destId="{A26F6EF1-E9D9-443B-BA76-F7ABDD3EDA06}" srcOrd="0" destOrd="0" presId="urn:microsoft.com/office/officeart/2005/8/layout/hierarchy2"/>
    <dgm:cxn modelId="{A02D0035-516F-4439-9937-F16A0EAD8FF4}" type="presOf" srcId="{4AE4EC94-9716-4724-A84D-4A0E1091DD8D}" destId="{5FE9A098-584B-438B-BC3B-BF7170956805}" srcOrd="0" destOrd="0" presId="urn:microsoft.com/office/officeart/2005/8/layout/hierarchy2"/>
    <dgm:cxn modelId="{6151161D-D29D-4CBF-AD3A-A71DD98C559E}" type="presOf" srcId="{63696D7B-7CED-4543-9AC2-78C0662748D7}" destId="{08806938-2814-4054-80FE-0418EE8F3699}" srcOrd="1" destOrd="0" presId="urn:microsoft.com/office/officeart/2005/8/layout/hierarchy2"/>
    <dgm:cxn modelId="{0086AF01-B3B2-46B5-8611-A70A1DB9DB6A}" type="presOf" srcId="{EA80C51C-50C9-449D-8194-DC55C242F7CC}" destId="{593ED06A-8FDC-4E50-9E88-D4ADA80BA366}" srcOrd="1" destOrd="0" presId="urn:microsoft.com/office/officeart/2005/8/layout/hierarchy2"/>
    <dgm:cxn modelId="{162A729E-7BAD-4EA1-BFC5-D0F0F9A27DB4}" type="presOf" srcId="{14DC79A8-AA68-43F3-964D-86211E516FF7}" destId="{532ABCD6-9591-4FA9-962B-E79379FADCD9}" srcOrd="0" destOrd="0" presId="urn:microsoft.com/office/officeart/2005/8/layout/hierarchy2"/>
    <dgm:cxn modelId="{068A478D-C357-4F9D-9DC4-BD651AA43C0A}" type="presOf" srcId="{00C0E8AA-78CE-4D34-8C09-7189949F94C3}" destId="{0D523BCC-F07C-40ED-9893-62C37B0C5660}" srcOrd="0" destOrd="0" presId="urn:microsoft.com/office/officeart/2005/8/layout/hierarchy2"/>
    <dgm:cxn modelId="{6D050FD4-7D4C-4097-BE45-AADF673A2942}" type="presOf" srcId="{63696D7B-7CED-4543-9AC2-78C0662748D7}" destId="{C037811F-3EE6-4B7F-BE76-04E680922F7F}" srcOrd="0" destOrd="0" presId="urn:microsoft.com/office/officeart/2005/8/layout/hierarchy2"/>
    <dgm:cxn modelId="{B9D3DA82-B128-49B5-9C69-DE65EA391E51}" type="presOf" srcId="{3C90DD5D-4341-4E09-B8A6-1E6ED301CDDA}" destId="{A20A5E99-6471-4CDE-8719-FCA6725FBEF9}" srcOrd="1" destOrd="0" presId="urn:microsoft.com/office/officeart/2005/8/layout/hierarchy2"/>
    <dgm:cxn modelId="{30F14B43-AFC6-4394-9000-914E918B182B}" srcId="{406D84D2-9D05-449C-9209-7263C2DEF075}" destId="{A208E4D3-198F-44C0-AB94-DEABC7A75B5D}" srcOrd="2" destOrd="0" parTransId="{939EFD9D-2D0C-4A2A-8690-2478554CCB6D}" sibTransId="{F5EA7B92-1585-4D2C-B7CC-C072A1AA8E4C}"/>
    <dgm:cxn modelId="{1E3B57EE-4D1F-4217-A017-4289185C57E4}" type="presOf" srcId="{A208E4D3-198F-44C0-AB94-DEABC7A75B5D}" destId="{AAD27BFB-79A2-445B-B770-D282D2AC4D64}" srcOrd="0" destOrd="0" presId="urn:microsoft.com/office/officeart/2005/8/layout/hierarchy2"/>
    <dgm:cxn modelId="{2CB4FED1-F4EA-4CC7-86C6-9720741C5D00}" type="presOf" srcId="{B7A96094-4C67-432C-80CD-4A0B989A036E}" destId="{81168515-ADAB-4618-837F-F4C3BC2105C7}" srcOrd="1" destOrd="0" presId="urn:microsoft.com/office/officeart/2005/8/layout/hierarchy2"/>
    <dgm:cxn modelId="{06AE4591-21F7-4EC0-92AF-8BA876F80BEF}" srcId="{406D84D2-9D05-449C-9209-7263C2DEF075}" destId="{3C14FB63-60D3-46C5-849B-DECEA2502C75}" srcOrd="3" destOrd="0" parTransId="{00C0E8AA-78CE-4D34-8C09-7189949F94C3}" sibTransId="{71220C73-A072-4C57-AAA8-BBC103477459}"/>
    <dgm:cxn modelId="{F555FC4C-D9F0-47F3-A4CC-266303FC29F6}" type="presOf" srcId="{51162001-C6D6-454F-9BA0-62B0030187D0}" destId="{C5AC9B72-6CC5-4631-997C-9E8D9A7D2638}" srcOrd="1" destOrd="0" presId="urn:microsoft.com/office/officeart/2005/8/layout/hierarchy2"/>
    <dgm:cxn modelId="{FE9327CB-3003-4EF9-A2F0-38CB925AB3D4}" srcId="{4AE4EC94-9716-4724-A84D-4A0E1091DD8D}" destId="{6839C433-E48B-473A-ADA6-259D4FF4CC27}" srcOrd="4" destOrd="0" parTransId="{EA80C51C-50C9-449D-8194-DC55C242F7CC}" sibTransId="{B506C37A-85BF-4EB2-8D87-3A04EF3B2EA4}"/>
    <dgm:cxn modelId="{F2D8CFD3-6282-4346-9604-23E6FD44AA90}" type="presOf" srcId="{3C14FB63-60D3-46C5-849B-DECEA2502C75}" destId="{BE1B52C2-B3A0-40B2-9F88-DA8411EDB756}" srcOrd="0" destOrd="0" presId="urn:microsoft.com/office/officeart/2005/8/layout/hierarchy2"/>
    <dgm:cxn modelId="{0759E8E8-DA76-4847-ADD4-1F3872D36AFE}" type="presOf" srcId="{1679B435-2DEE-4F44-B3C9-1A909C7F685B}" destId="{C4D65A45-6A2A-4FFA-B076-E2328BA506F2}" srcOrd="0" destOrd="0" presId="urn:microsoft.com/office/officeart/2005/8/layout/hierarchy2"/>
    <dgm:cxn modelId="{57C20C86-1D69-46E1-B665-17BF3D008CBD}" type="presOf" srcId="{00C0E8AA-78CE-4D34-8C09-7189949F94C3}" destId="{DAC37512-9996-4DB9-A69F-35BF29035FA8}" srcOrd="1" destOrd="0" presId="urn:microsoft.com/office/officeart/2005/8/layout/hierarchy2"/>
    <dgm:cxn modelId="{720874E1-ED96-4D2F-B79A-98E07F5E4F76}" srcId="{4AE4EC94-9716-4724-A84D-4A0E1091DD8D}" destId="{14DC79A8-AA68-43F3-964D-86211E516FF7}" srcOrd="3" destOrd="0" parTransId="{8DFF5412-5192-47B5-BF69-7EBFC401FC57}" sibTransId="{D5941514-E1B7-4C8F-9194-A0038145652D}"/>
    <dgm:cxn modelId="{7AA87006-A767-444B-A3A1-8ACF4A400DE5}" type="presOf" srcId="{482416FE-F9D1-49FE-AB51-5CCEB53A4AB3}" destId="{62417C7E-84A1-43F6-9CDD-E3369C276D64}" srcOrd="0" destOrd="0" presId="urn:microsoft.com/office/officeart/2005/8/layout/hierarchy2"/>
    <dgm:cxn modelId="{CB97D9F7-5534-4E09-A3DA-4423D95C7F61}" type="presOf" srcId="{EACA4347-F473-4AAB-924E-13A4B7B8DE28}" destId="{C77283A4-3D14-407D-BC65-E71A61FD9A03}" srcOrd="0" destOrd="0" presId="urn:microsoft.com/office/officeart/2005/8/layout/hierarchy2"/>
    <dgm:cxn modelId="{8F07E435-19FC-470B-9376-230C78AB3369}" type="presOf" srcId="{15618F5F-D0EE-4C17-972D-9D0F84C1CB12}" destId="{23016156-89B7-467C-A9CA-7D9D8D50FC34}" srcOrd="0" destOrd="0" presId="urn:microsoft.com/office/officeart/2005/8/layout/hierarchy2"/>
    <dgm:cxn modelId="{ECBC589E-3F1C-45A0-9772-4F17D12887F0}" type="presOf" srcId="{D466B435-7566-4FB7-9661-CD8B64BD6719}" destId="{F812F2C3-DAA7-4F0A-BDD6-BA556CFF61A8}" srcOrd="0" destOrd="0" presId="urn:microsoft.com/office/officeart/2005/8/layout/hierarchy2"/>
    <dgm:cxn modelId="{7B82C190-CB41-4376-A44E-C5237A6948DB}" type="presOf" srcId="{CC164FC0-E4E3-4C5F-B9A5-5ADD6F20B6FC}" destId="{77D5ABB3-FD0B-419B-8E88-B6B3C6C5E7F9}" srcOrd="0" destOrd="0" presId="urn:microsoft.com/office/officeart/2005/8/layout/hierarchy2"/>
    <dgm:cxn modelId="{18573C68-44AC-4EF8-8A00-82AA0B0DDDC1}" type="presOf" srcId="{3C90DD5D-4341-4E09-B8A6-1E6ED301CDDA}" destId="{13F2C7F4-B823-472B-A4F1-530E977ECF1D}" srcOrd="0" destOrd="0" presId="urn:microsoft.com/office/officeart/2005/8/layout/hierarchy2"/>
    <dgm:cxn modelId="{60C69DF7-F306-4ADB-8134-0C03B8CEBABE}" type="presOf" srcId="{939EFD9D-2D0C-4A2A-8690-2478554CCB6D}" destId="{1E217F25-7759-4F37-9E0D-69FF71C4A1C6}" srcOrd="0" destOrd="0" presId="urn:microsoft.com/office/officeart/2005/8/layout/hierarchy2"/>
    <dgm:cxn modelId="{88192C84-A745-4F7F-B23E-6CB5B28B2288}" srcId="{15618F5F-D0EE-4C17-972D-9D0F84C1CB12}" destId="{4AE4EC94-9716-4724-A84D-4A0E1091DD8D}" srcOrd="0" destOrd="0" parTransId="{482416FE-F9D1-49FE-AB51-5CCEB53A4AB3}" sibTransId="{141252E9-A423-480A-BB7A-7A2B6A1FB289}"/>
    <dgm:cxn modelId="{9726B42A-686F-4388-8721-E26EE32FA3DB}" type="presOf" srcId="{1A4CACDC-4DD5-4E2A-AE11-47D34FEA20D9}" destId="{39464750-7C22-4253-A0FF-3FD1CEE41427}" srcOrd="0" destOrd="0" presId="urn:microsoft.com/office/officeart/2005/8/layout/hierarchy2"/>
    <dgm:cxn modelId="{53AA70D3-A38C-40D4-96B1-BEBD87903977}" type="presOf" srcId="{884A6703-72FF-4DE9-9920-60A1D4D60EB0}" destId="{A015343B-F7AD-446C-88AE-58BA23D23A08}" srcOrd="0" destOrd="0" presId="urn:microsoft.com/office/officeart/2005/8/layout/hierarchy2"/>
    <dgm:cxn modelId="{AA1D1B3E-99C6-4B08-9242-C66C7C3DE6EC}" srcId="{15618F5F-D0EE-4C17-972D-9D0F84C1CB12}" destId="{406D84D2-9D05-449C-9209-7263C2DEF075}" srcOrd="1" destOrd="0" parTransId="{3C90DD5D-4341-4E09-B8A6-1E6ED301CDDA}" sibTransId="{ACC7D75B-AE4E-4A57-9738-F3AAF3B70C4F}"/>
    <dgm:cxn modelId="{5A076C79-2E3E-4FD7-9980-930685E1BAE2}" type="presParOf" srcId="{C4D65A45-6A2A-4FFA-B076-E2328BA506F2}" destId="{BF81CD6E-CC61-43AD-8F02-4A7F044F6BB2}" srcOrd="0" destOrd="0" presId="urn:microsoft.com/office/officeart/2005/8/layout/hierarchy2"/>
    <dgm:cxn modelId="{87BFF74F-CAC5-404A-A57F-10CD3C357A34}" type="presParOf" srcId="{BF81CD6E-CC61-43AD-8F02-4A7F044F6BB2}" destId="{23016156-89B7-467C-A9CA-7D9D8D50FC34}" srcOrd="0" destOrd="0" presId="urn:microsoft.com/office/officeart/2005/8/layout/hierarchy2"/>
    <dgm:cxn modelId="{52413458-DF55-4FEA-B390-F9A6D90CA100}" type="presParOf" srcId="{BF81CD6E-CC61-43AD-8F02-4A7F044F6BB2}" destId="{A415B550-6CAB-4151-837D-3DB463EF98D9}" srcOrd="1" destOrd="0" presId="urn:microsoft.com/office/officeart/2005/8/layout/hierarchy2"/>
    <dgm:cxn modelId="{381972C5-062F-4932-AB1F-7169727C70D7}" type="presParOf" srcId="{A415B550-6CAB-4151-837D-3DB463EF98D9}" destId="{62417C7E-84A1-43F6-9CDD-E3369C276D64}" srcOrd="0" destOrd="0" presId="urn:microsoft.com/office/officeart/2005/8/layout/hierarchy2"/>
    <dgm:cxn modelId="{7158DC92-E82E-403C-813E-7D7DBB39F418}" type="presParOf" srcId="{62417C7E-84A1-43F6-9CDD-E3369C276D64}" destId="{43FBD91C-BBD7-4FE1-AE44-0F5BF73718DA}" srcOrd="0" destOrd="0" presId="urn:microsoft.com/office/officeart/2005/8/layout/hierarchy2"/>
    <dgm:cxn modelId="{26297DAF-36F0-44E3-A361-0D4414B25AF8}" type="presParOf" srcId="{A415B550-6CAB-4151-837D-3DB463EF98D9}" destId="{EBDCE807-666F-4998-8B57-4C0115FCC7AB}" srcOrd="1" destOrd="0" presId="urn:microsoft.com/office/officeart/2005/8/layout/hierarchy2"/>
    <dgm:cxn modelId="{9C7C9C1F-5F54-46B2-B486-9C9A272BF7E2}" type="presParOf" srcId="{EBDCE807-666F-4998-8B57-4C0115FCC7AB}" destId="{5FE9A098-584B-438B-BC3B-BF7170956805}" srcOrd="0" destOrd="0" presId="urn:microsoft.com/office/officeart/2005/8/layout/hierarchy2"/>
    <dgm:cxn modelId="{C9C39F6F-A6E3-4915-B2B5-4D6F32B7929D}" type="presParOf" srcId="{EBDCE807-666F-4998-8B57-4C0115FCC7AB}" destId="{9BA6A8C7-E454-41A6-A94B-392772E1E52B}" srcOrd="1" destOrd="0" presId="urn:microsoft.com/office/officeart/2005/8/layout/hierarchy2"/>
    <dgm:cxn modelId="{1F0827C7-6BAE-4AD6-8AFF-8DA3852B83FB}" type="presParOf" srcId="{9BA6A8C7-E454-41A6-A94B-392772E1E52B}" destId="{39464750-7C22-4253-A0FF-3FD1CEE41427}" srcOrd="0" destOrd="0" presId="urn:microsoft.com/office/officeart/2005/8/layout/hierarchy2"/>
    <dgm:cxn modelId="{8A2C3314-57CE-4447-ACF6-8D642DF60590}" type="presParOf" srcId="{39464750-7C22-4253-A0FF-3FD1CEE41427}" destId="{DDDFAA94-DA4C-4248-9544-941466CFEA5E}" srcOrd="0" destOrd="0" presId="urn:microsoft.com/office/officeart/2005/8/layout/hierarchy2"/>
    <dgm:cxn modelId="{C70BA376-9EC5-4DEE-9490-DD571B91D000}" type="presParOf" srcId="{9BA6A8C7-E454-41A6-A94B-392772E1E52B}" destId="{7B10D7C9-D48A-410A-A79C-3A9210F69650}" srcOrd="1" destOrd="0" presId="urn:microsoft.com/office/officeart/2005/8/layout/hierarchy2"/>
    <dgm:cxn modelId="{EF5C7144-EC0D-46EC-AC15-442519204C30}" type="presParOf" srcId="{7B10D7C9-D48A-410A-A79C-3A9210F69650}" destId="{77D5ABB3-FD0B-419B-8E88-B6B3C6C5E7F9}" srcOrd="0" destOrd="0" presId="urn:microsoft.com/office/officeart/2005/8/layout/hierarchy2"/>
    <dgm:cxn modelId="{512B0B7B-DC7C-4E36-A3C8-77868918EEEE}" type="presParOf" srcId="{7B10D7C9-D48A-410A-A79C-3A9210F69650}" destId="{BF25D6F1-9D7D-4746-8246-66EA29E90662}" srcOrd="1" destOrd="0" presId="urn:microsoft.com/office/officeart/2005/8/layout/hierarchy2"/>
    <dgm:cxn modelId="{8412EC36-5A4D-467C-96A1-A225AE4BA16E}" type="presParOf" srcId="{BF25D6F1-9D7D-4746-8246-66EA29E90662}" destId="{B4B6DDA3-30B3-4D7D-95C6-A5DB2AF68EAA}" srcOrd="0" destOrd="0" presId="urn:microsoft.com/office/officeart/2005/8/layout/hierarchy2"/>
    <dgm:cxn modelId="{D7B589F4-49D1-4359-94D1-270B4489586B}" type="presParOf" srcId="{B4B6DDA3-30B3-4D7D-95C6-A5DB2AF68EAA}" destId="{7B2E51B1-8071-4118-AEFF-B537F304F537}" srcOrd="0" destOrd="0" presId="urn:microsoft.com/office/officeart/2005/8/layout/hierarchy2"/>
    <dgm:cxn modelId="{5F3FD78A-7805-417A-B7E8-AF2C9CB199C7}" type="presParOf" srcId="{BF25D6F1-9D7D-4746-8246-66EA29E90662}" destId="{92D9E6D1-62AB-48D6-9B7D-425CE48E6A31}" srcOrd="1" destOrd="0" presId="urn:microsoft.com/office/officeart/2005/8/layout/hierarchy2"/>
    <dgm:cxn modelId="{7A7DD589-4DF8-4632-9EAF-845ACDB1C165}" type="presParOf" srcId="{92D9E6D1-62AB-48D6-9B7D-425CE48E6A31}" destId="{F4A2136A-588B-44FA-804F-EAC6909C080E}" srcOrd="0" destOrd="0" presId="urn:microsoft.com/office/officeart/2005/8/layout/hierarchy2"/>
    <dgm:cxn modelId="{1D42F6CA-76FC-4143-B0B0-F8CC933929A2}" type="presParOf" srcId="{92D9E6D1-62AB-48D6-9B7D-425CE48E6A31}" destId="{4C1CB76F-470D-4BEB-8AA4-0ABF871FFD70}" srcOrd="1" destOrd="0" presId="urn:microsoft.com/office/officeart/2005/8/layout/hierarchy2"/>
    <dgm:cxn modelId="{930D20C0-69A0-40AC-B891-A9954F563008}" type="presParOf" srcId="{BF25D6F1-9D7D-4746-8246-66EA29E90662}" destId="{C037811F-3EE6-4B7F-BE76-04E680922F7F}" srcOrd="2" destOrd="0" presId="urn:microsoft.com/office/officeart/2005/8/layout/hierarchy2"/>
    <dgm:cxn modelId="{6FF8B30B-D43C-44E4-A641-BA1BCCFDE33E}" type="presParOf" srcId="{C037811F-3EE6-4B7F-BE76-04E680922F7F}" destId="{08806938-2814-4054-80FE-0418EE8F3699}" srcOrd="0" destOrd="0" presId="urn:microsoft.com/office/officeart/2005/8/layout/hierarchy2"/>
    <dgm:cxn modelId="{558C9014-3BEA-4725-BF1E-78AF5451506A}" type="presParOf" srcId="{BF25D6F1-9D7D-4746-8246-66EA29E90662}" destId="{7E8E547A-B45C-42F5-8E0B-E890F3631B03}" srcOrd="3" destOrd="0" presId="urn:microsoft.com/office/officeart/2005/8/layout/hierarchy2"/>
    <dgm:cxn modelId="{71B5E8CD-7F6E-4ED1-B205-8F4865A7C833}" type="presParOf" srcId="{7E8E547A-B45C-42F5-8E0B-E890F3631B03}" destId="{B22E8CEE-EFEA-459B-9075-31BBC66E2215}" srcOrd="0" destOrd="0" presId="urn:microsoft.com/office/officeart/2005/8/layout/hierarchy2"/>
    <dgm:cxn modelId="{29112B11-F792-4BB8-B43E-169010839CF2}" type="presParOf" srcId="{7E8E547A-B45C-42F5-8E0B-E890F3631B03}" destId="{D33F108F-CADE-47F6-A564-B9D4D8BB6223}" srcOrd="1" destOrd="0" presId="urn:microsoft.com/office/officeart/2005/8/layout/hierarchy2"/>
    <dgm:cxn modelId="{99D5A238-5315-4D99-8F2C-E1D073A68534}" type="presParOf" srcId="{9BA6A8C7-E454-41A6-A94B-392772E1E52B}" destId="{F812F2C3-DAA7-4F0A-BDD6-BA556CFF61A8}" srcOrd="2" destOrd="0" presId="urn:microsoft.com/office/officeart/2005/8/layout/hierarchy2"/>
    <dgm:cxn modelId="{6CCB29F3-64DB-4F65-B42F-5AFC7E0DEFA0}" type="presParOf" srcId="{F812F2C3-DAA7-4F0A-BDD6-BA556CFF61A8}" destId="{F8A2E681-61E1-4878-9A49-B7A32931AAC6}" srcOrd="0" destOrd="0" presId="urn:microsoft.com/office/officeart/2005/8/layout/hierarchy2"/>
    <dgm:cxn modelId="{4FA31D0B-E8AD-403C-A7DD-9DCDD9949872}" type="presParOf" srcId="{9BA6A8C7-E454-41A6-A94B-392772E1E52B}" destId="{4ED883E2-E6EB-4C57-91C6-D8FA0A34776C}" srcOrd="3" destOrd="0" presId="urn:microsoft.com/office/officeart/2005/8/layout/hierarchy2"/>
    <dgm:cxn modelId="{95FAC0EC-5078-4100-9B5C-253B5B25ED88}" type="presParOf" srcId="{4ED883E2-E6EB-4C57-91C6-D8FA0A34776C}" destId="{A015343B-F7AD-446C-88AE-58BA23D23A08}" srcOrd="0" destOrd="0" presId="urn:microsoft.com/office/officeart/2005/8/layout/hierarchy2"/>
    <dgm:cxn modelId="{47AD0E9E-F914-4AA7-9A9D-85B72956267E}" type="presParOf" srcId="{4ED883E2-E6EB-4C57-91C6-D8FA0A34776C}" destId="{70B2334B-39C7-48CB-A22C-F37FB174128C}" srcOrd="1" destOrd="0" presId="urn:microsoft.com/office/officeart/2005/8/layout/hierarchy2"/>
    <dgm:cxn modelId="{4DEF5AF1-4F57-496E-B3D5-D4F6F77A74E7}" type="presParOf" srcId="{9BA6A8C7-E454-41A6-A94B-392772E1E52B}" destId="{D58AC2C3-6709-4C7D-8D78-7D7140490F61}" srcOrd="4" destOrd="0" presId="urn:microsoft.com/office/officeart/2005/8/layout/hierarchy2"/>
    <dgm:cxn modelId="{6369EB87-0FDD-4586-8E57-7D7832E734B1}" type="presParOf" srcId="{D58AC2C3-6709-4C7D-8D78-7D7140490F61}" destId="{C5AC9B72-6CC5-4631-997C-9E8D9A7D2638}" srcOrd="0" destOrd="0" presId="urn:microsoft.com/office/officeart/2005/8/layout/hierarchy2"/>
    <dgm:cxn modelId="{F400F44A-B71D-46B2-A125-66D32EE3FC5B}" type="presParOf" srcId="{9BA6A8C7-E454-41A6-A94B-392772E1E52B}" destId="{2FD51834-423D-406C-A87C-72B0CC3719BB}" srcOrd="5" destOrd="0" presId="urn:microsoft.com/office/officeart/2005/8/layout/hierarchy2"/>
    <dgm:cxn modelId="{145AC1C8-4607-46D3-8ED3-77AE30DCB9AB}" type="presParOf" srcId="{2FD51834-423D-406C-A87C-72B0CC3719BB}" destId="{C77283A4-3D14-407D-BC65-E71A61FD9A03}" srcOrd="0" destOrd="0" presId="urn:microsoft.com/office/officeart/2005/8/layout/hierarchy2"/>
    <dgm:cxn modelId="{3A7EEA59-6F0A-4711-AFAB-BC48AE7984CD}" type="presParOf" srcId="{2FD51834-423D-406C-A87C-72B0CC3719BB}" destId="{DFA5359C-61AF-4EE5-8025-44AF4BA17407}" srcOrd="1" destOrd="0" presId="urn:microsoft.com/office/officeart/2005/8/layout/hierarchy2"/>
    <dgm:cxn modelId="{240EB102-66EE-4278-8240-6128AD2DFFB9}" type="presParOf" srcId="{9BA6A8C7-E454-41A6-A94B-392772E1E52B}" destId="{5951003B-01FD-4FF8-8CD5-EAD8F11489F7}" srcOrd="6" destOrd="0" presId="urn:microsoft.com/office/officeart/2005/8/layout/hierarchy2"/>
    <dgm:cxn modelId="{F71EAC11-3DD5-462A-86FC-42E343878E16}" type="presParOf" srcId="{5951003B-01FD-4FF8-8CD5-EAD8F11489F7}" destId="{31284DA4-DE74-495D-881B-870E8079469A}" srcOrd="0" destOrd="0" presId="urn:microsoft.com/office/officeart/2005/8/layout/hierarchy2"/>
    <dgm:cxn modelId="{1CA55F0C-14B3-46D7-BD8B-9E1EDEE5411B}" type="presParOf" srcId="{9BA6A8C7-E454-41A6-A94B-392772E1E52B}" destId="{67EFC268-44CF-4CDD-9556-F4BDE13B0E4B}" srcOrd="7" destOrd="0" presId="urn:microsoft.com/office/officeart/2005/8/layout/hierarchy2"/>
    <dgm:cxn modelId="{BAD70B21-9FC0-468E-BF49-32449BAC5F49}" type="presParOf" srcId="{67EFC268-44CF-4CDD-9556-F4BDE13B0E4B}" destId="{532ABCD6-9591-4FA9-962B-E79379FADCD9}" srcOrd="0" destOrd="0" presId="urn:microsoft.com/office/officeart/2005/8/layout/hierarchy2"/>
    <dgm:cxn modelId="{991035A6-052B-43F2-8217-FDDAD1B5437E}" type="presParOf" srcId="{67EFC268-44CF-4CDD-9556-F4BDE13B0E4B}" destId="{2912F38B-1009-4525-A1CA-3BBCC8CACB99}" srcOrd="1" destOrd="0" presId="urn:microsoft.com/office/officeart/2005/8/layout/hierarchy2"/>
    <dgm:cxn modelId="{E0DCF447-6666-4961-A8CA-237829D96FC3}" type="presParOf" srcId="{9BA6A8C7-E454-41A6-A94B-392772E1E52B}" destId="{78E3622D-DF43-4D55-BCF0-802ED7539246}" srcOrd="8" destOrd="0" presId="urn:microsoft.com/office/officeart/2005/8/layout/hierarchy2"/>
    <dgm:cxn modelId="{46A2D88E-3C49-4B34-9380-BABA69C77389}" type="presParOf" srcId="{78E3622D-DF43-4D55-BCF0-802ED7539246}" destId="{593ED06A-8FDC-4E50-9E88-D4ADA80BA366}" srcOrd="0" destOrd="0" presId="urn:microsoft.com/office/officeart/2005/8/layout/hierarchy2"/>
    <dgm:cxn modelId="{410E6436-B509-4D2B-95E4-7F9C7CA66304}" type="presParOf" srcId="{9BA6A8C7-E454-41A6-A94B-392772E1E52B}" destId="{B3B1E8EA-A4D2-4349-B392-53F9292B57C8}" srcOrd="9" destOrd="0" presId="urn:microsoft.com/office/officeart/2005/8/layout/hierarchy2"/>
    <dgm:cxn modelId="{881F3BE3-74A7-4466-B42B-F2C3224DE8B8}" type="presParOf" srcId="{B3B1E8EA-A4D2-4349-B392-53F9292B57C8}" destId="{A96914EA-C619-48A4-B1D4-63B85D27FEB4}" srcOrd="0" destOrd="0" presId="urn:microsoft.com/office/officeart/2005/8/layout/hierarchy2"/>
    <dgm:cxn modelId="{EC0F26A6-7F05-4EDD-A6CE-946EF285A2A1}" type="presParOf" srcId="{B3B1E8EA-A4D2-4349-B392-53F9292B57C8}" destId="{99D08BB7-6501-41DD-A148-25C708A6A2AA}" srcOrd="1" destOrd="0" presId="urn:microsoft.com/office/officeart/2005/8/layout/hierarchy2"/>
    <dgm:cxn modelId="{0A460B8F-BA24-4D80-B0A2-2D11A4E6DE11}" type="presParOf" srcId="{A415B550-6CAB-4151-837D-3DB463EF98D9}" destId="{13F2C7F4-B823-472B-A4F1-530E977ECF1D}" srcOrd="2" destOrd="0" presId="urn:microsoft.com/office/officeart/2005/8/layout/hierarchy2"/>
    <dgm:cxn modelId="{B5CE41C4-D5FE-4A74-A345-4F39B5DD2D14}" type="presParOf" srcId="{13F2C7F4-B823-472B-A4F1-530E977ECF1D}" destId="{A20A5E99-6471-4CDE-8719-FCA6725FBEF9}" srcOrd="0" destOrd="0" presId="urn:microsoft.com/office/officeart/2005/8/layout/hierarchy2"/>
    <dgm:cxn modelId="{82C0E1EA-4771-46A4-82A9-B2F1CAC74BE5}" type="presParOf" srcId="{A415B550-6CAB-4151-837D-3DB463EF98D9}" destId="{81B78171-E28A-4F2A-B0B5-916D2B9C29B1}" srcOrd="3" destOrd="0" presId="urn:microsoft.com/office/officeart/2005/8/layout/hierarchy2"/>
    <dgm:cxn modelId="{D661D8CE-8F53-4AE6-86EE-162799EF938F}" type="presParOf" srcId="{81B78171-E28A-4F2A-B0B5-916D2B9C29B1}" destId="{B2D0A76A-0EE5-4AEF-A056-E045B1F875E4}" srcOrd="0" destOrd="0" presId="urn:microsoft.com/office/officeart/2005/8/layout/hierarchy2"/>
    <dgm:cxn modelId="{E3EC2CEF-F71C-4FB5-8BEC-F7F074AD054D}" type="presParOf" srcId="{81B78171-E28A-4F2A-B0B5-916D2B9C29B1}" destId="{5CC05956-DB62-4A3A-95FC-D64AC6B80BE6}" srcOrd="1" destOrd="0" presId="urn:microsoft.com/office/officeart/2005/8/layout/hierarchy2"/>
    <dgm:cxn modelId="{49ACA526-4856-4032-BCA7-761532914AF1}" type="presParOf" srcId="{5CC05956-DB62-4A3A-95FC-D64AC6B80BE6}" destId="{47D925E6-3EAF-4E02-83CF-2BB57DA54CB8}" srcOrd="0" destOrd="0" presId="urn:microsoft.com/office/officeart/2005/8/layout/hierarchy2"/>
    <dgm:cxn modelId="{9C558CB9-698C-4E06-82B4-E76365526A8D}" type="presParOf" srcId="{47D925E6-3EAF-4E02-83CF-2BB57DA54CB8}" destId="{7EB0F74A-3777-4516-99BC-420CAA35E48E}" srcOrd="0" destOrd="0" presId="urn:microsoft.com/office/officeart/2005/8/layout/hierarchy2"/>
    <dgm:cxn modelId="{F4DF4E59-9BEE-4760-B1C4-8C85F4B030F7}" type="presParOf" srcId="{5CC05956-DB62-4A3A-95FC-D64AC6B80BE6}" destId="{6400FFB1-E341-4150-A12C-EDDF6D9BB158}" srcOrd="1" destOrd="0" presId="urn:microsoft.com/office/officeart/2005/8/layout/hierarchy2"/>
    <dgm:cxn modelId="{359F8DFB-1B27-4B8F-89C3-109E4712C7AF}" type="presParOf" srcId="{6400FFB1-E341-4150-A12C-EDDF6D9BB158}" destId="{A26F6EF1-E9D9-443B-BA76-F7ABDD3EDA06}" srcOrd="0" destOrd="0" presId="urn:microsoft.com/office/officeart/2005/8/layout/hierarchy2"/>
    <dgm:cxn modelId="{B92600E6-4709-4DE4-85F7-A1C6D383CC2E}" type="presParOf" srcId="{6400FFB1-E341-4150-A12C-EDDF6D9BB158}" destId="{04769048-2F37-45F7-B275-171EC492997D}" srcOrd="1" destOrd="0" presId="urn:microsoft.com/office/officeart/2005/8/layout/hierarchy2"/>
    <dgm:cxn modelId="{803EB1D0-EC9F-4524-B457-BCCEDDFAB468}" type="presParOf" srcId="{5CC05956-DB62-4A3A-95FC-D64AC6B80BE6}" destId="{8BA34D61-789B-4292-963B-BA5622FAE2F3}" srcOrd="2" destOrd="0" presId="urn:microsoft.com/office/officeart/2005/8/layout/hierarchy2"/>
    <dgm:cxn modelId="{BA5F1E76-22D8-4D21-AD68-29A4E616B596}" type="presParOf" srcId="{8BA34D61-789B-4292-963B-BA5622FAE2F3}" destId="{81168515-ADAB-4618-837F-F4C3BC2105C7}" srcOrd="0" destOrd="0" presId="urn:microsoft.com/office/officeart/2005/8/layout/hierarchy2"/>
    <dgm:cxn modelId="{967E5AFF-CF8A-4814-97D8-CD1A27AD9C76}" type="presParOf" srcId="{5CC05956-DB62-4A3A-95FC-D64AC6B80BE6}" destId="{1FC6A6EF-3425-4897-81FD-7FE14FCDFF98}" srcOrd="3" destOrd="0" presId="urn:microsoft.com/office/officeart/2005/8/layout/hierarchy2"/>
    <dgm:cxn modelId="{1D7DC179-67AB-4C52-8356-5A4D70AC1395}" type="presParOf" srcId="{1FC6A6EF-3425-4897-81FD-7FE14FCDFF98}" destId="{0F367C2D-71E4-4EE2-9FAC-3F452D7DF455}" srcOrd="0" destOrd="0" presId="urn:microsoft.com/office/officeart/2005/8/layout/hierarchy2"/>
    <dgm:cxn modelId="{2CF51F5A-A4B8-4573-A59D-0D705ADCC2A7}" type="presParOf" srcId="{1FC6A6EF-3425-4897-81FD-7FE14FCDFF98}" destId="{E4B251E5-EAA4-43DD-B11A-B384E761041B}" srcOrd="1" destOrd="0" presId="urn:microsoft.com/office/officeart/2005/8/layout/hierarchy2"/>
    <dgm:cxn modelId="{D3A9D9D4-924E-4BD9-973F-039CBF8C1A32}" type="presParOf" srcId="{5CC05956-DB62-4A3A-95FC-D64AC6B80BE6}" destId="{1E217F25-7759-4F37-9E0D-69FF71C4A1C6}" srcOrd="4" destOrd="0" presId="urn:microsoft.com/office/officeart/2005/8/layout/hierarchy2"/>
    <dgm:cxn modelId="{AF4D85D2-2996-4DC3-A7CF-1FFCE34A778D}" type="presParOf" srcId="{1E217F25-7759-4F37-9E0D-69FF71C4A1C6}" destId="{5D2C611C-F6C6-4169-9DE8-41F99CDD35BF}" srcOrd="0" destOrd="0" presId="urn:microsoft.com/office/officeart/2005/8/layout/hierarchy2"/>
    <dgm:cxn modelId="{2A2FF96F-6B45-4AFF-A0AE-47C19F6033BB}" type="presParOf" srcId="{5CC05956-DB62-4A3A-95FC-D64AC6B80BE6}" destId="{512D1ECA-BF94-42BA-BA4B-FE6193A4BFC3}" srcOrd="5" destOrd="0" presId="urn:microsoft.com/office/officeart/2005/8/layout/hierarchy2"/>
    <dgm:cxn modelId="{F0B7A5FF-E82D-4D08-8D9F-CABADC152627}" type="presParOf" srcId="{512D1ECA-BF94-42BA-BA4B-FE6193A4BFC3}" destId="{AAD27BFB-79A2-445B-B770-D282D2AC4D64}" srcOrd="0" destOrd="0" presId="urn:microsoft.com/office/officeart/2005/8/layout/hierarchy2"/>
    <dgm:cxn modelId="{9F620A52-9862-447F-836E-53F4C1A355ED}" type="presParOf" srcId="{512D1ECA-BF94-42BA-BA4B-FE6193A4BFC3}" destId="{57A3B559-39D8-4261-B450-41BCAB2E0C0D}" srcOrd="1" destOrd="0" presId="urn:microsoft.com/office/officeart/2005/8/layout/hierarchy2"/>
    <dgm:cxn modelId="{D2438E77-2262-4476-BF53-F80D8FE6B0DE}" type="presParOf" srcId="{5CC05956-DB62-4A3A-95FC-D64AC6B80BE6}" destId="{0D523BCC-F07C-40ED-9893-62C37B0C5660}" srcOrd="6" destOrd="0" presId="urn:microsoft.com/office/officeart/2005/8/layout/hierarchy2"/>
    <dgm:cxn modelId="{50D90BFE-2B23-42A9-9445-41D0A9AED31B}" type="presParOf" srcId="{0D523BCC-F07C-40ED-9893-62C37B0C5660}" destId="{DAC37512-9996-4DB9-A69F-35BF29035FA8}" srcOrd="0" destOrd="0" presId="urn:microsoft.com/office/officeart/2005/8/layout/hierarchy2"/>
    <dgm:cxn modelId="{B94724E8-F198-4FAA-B960-11AA0F679893}" type="presParOf" srcId="{5CC05956-DB62-4A3A-95FC-D64AC6B80BE6}" destId="{3F4E71F6-52FF-4C14-B4F9-ED0F1C8B5D2E}" srcOrd="7" destOrd="0" presId="urn:microsoft.com/office/officeart/2005/8/layout/hierarchy2"/>
    <dgm:cxn modelId="{F51B2CA0-A47B-4E0C-912C-03184BE8C696}" type="presParOf" srcId="{3F4E71F6-52FF-4C14-B4F9-ED0F1C8B5D2E}" destId="{BE1B52C2-B3A0-40B2-9F88-DA8411EDB756}" srcOrd="0" destOrd="0" presId="urn:microsoft.com/office/officeart/2005/8/layout/hierarchy2"/>
    <dgm:cxn modelId="{4C892255-59FC-457F-B819-6C61653990F8}" type="presParOf" srcId="{3F4E71F6-52FF-4C14-B4F9-ED0F1C8B5D2E}" destId="{C5AA1112-3911-4619-92F0-E0C7BE3D1F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16156-89B7-467C-A9CA-7D9D8D50FC34}">
      <dsp:nvSpPr>
        <dsp:cNvPr id="0" name=""/>
        <dsp:cNvSpPr/>
      </dsp:nvSpPr>
      <dsp:spPr>
        <a:xfrm>
          <a:off x="419638" y="2408480"/>
          <a:ext cx="1586836" cy="572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ДАННЫХ</a:t>
          </a:r>
          <a:endParaRPr lang="ru-RU" sz="2000" b="1" kern="1200" dirty="0"/>
        </a:p>
      </dsp:txBody>
      <dsp:txXfrm>
        <a:off x="436420" y="2425262"/>
        <a:ext cx="1553272" cy="539400"/>
      </dsp:txXfrm>
    </dsp:sp>
    <dsp:sp modelId="{62417C7E-84A1-43F6-9CDD-E3369C276D64}">
      <dsp:nvSpPr>
        <dsp:cNvPr id="0" name=""/>
        <dsp:cNvSpPr/>
      </dsp:nvSpPr>
      <dsp:spPr>
        <a:xfrm rot="17943121">
          <a:off x="1774112" y="2281200"/>
          <a:ext cx="903440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903440" y="1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03246" y="2277492"/>
        <a:ext cx="45172" cy="45172"/>
      </dsp:txXfrm>
    </dsp:sp>
    <dsp:sp modelId="{5FE9A098-584B-438B-BC3B-BF7170956805}">
      <dsp:nvSpPr>
        <dsp:cNvPr id="0" name=""/>
        <dsp:cNvSpPr/>
      </dsp:nvSpPr>
      <dsp:spPr>
        <a:xfrm>
          <a:off x="2445188" y="1551708"/>
          <a:ext cx="2197338" cy="706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ЗНАЧЕНИЯ</a:t>
          </a:r>
          <a:endParaRPr lang="ru-RU" sz="2000" b="1" kern="1200" dirty="0"/>
        </a:p>
      </dsp:txBody>
      <dsp:txXfrm>
        <a:off x="2465894" y="1572414"/>
        <a:ext cx="2155926" cy="665559"/>
      </dsp:txXfrm>
    </dsp:sp>
    <dsp:sp modelId="{39464750-7C22-4253-A0FF-3FD1CEE41427}">
      <dsp:nvSpPr>
        <dsp:cNvPr id="0" name=""/>
        <dsp:cNvSpPr/>
      </dsp:nvSpPr>
      <dsp:spPr>
        <a:xfrm rot="18350036">
          <a:off x="4331061" y="1277215"/>
          <a:ext cx="1502623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1502623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44808" y="1258527"/>
        <a:ext cx="75131" cy="75131"/>
      </dsp:txXfrm>
    </dsp:sp>
    <dsp:sp modelId="{77D5ABB3-FD0B-419B-8E88-B6B3C6C5E7F9}">
      <dsp:nvSpPr>
        <dsp:cNvPr id="0" name=""/>
        <dsp:cNvSpPr/>
      </dsp:nvSpPr>
      <dsp:spPr>
        <a:xfrm>
          <a:off x="5522220" y="520233"/>
          <a:ext cx="1812491" cy="333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ЧИСЛОВОЙ</a:t>
          </a:r>
          <a:endParaRPr lang="ru-RU" sz="2000" b="1" kern="1200" dirty="0"/>
        </a:p>
      </dsp:txBody>
      <dsp:txXfrm>
        <a:off x="5531988" y="530001"/>
        <a:ext cx="1792955" cy="313980"/>
      </dsp:txXfrm>
    </dsp:sp>
    <dsp:sp modelId="{B4B6DDA3-30B3-4D7D-95C6-A5DB2AF68EAA}">
      <dsp:nvSpPr>
        <dsp:cNvPr id="0" name=""/>
        <dsp:cNvSpPr/>
      </dsp:nvSpPr>
      <dsp:spPr>
        <a:xfrm rot="20174950">
          <a:off x="7309333" y="547428"/>
          <a:ext cx="599288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599288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593996" y="551324"/>
        <a:ext cx="29964" cy="29964"/>
      </dsp:txXfrm>
    </dsp:sp>
    <dsp:sp modelId="{F4A2136A-588B-44FA-804F-EAC6909C080E}">
      <dsp:nvSpPr>
        <dsp:cNvPr id="0" name=""/>
        <dsp:cNvSpPr/>
      </dsp:nvSpPr>
      <dsp:spPr>
        <a:xfrm>
          <a:off x="7883244" y="260349"/>
          <a:ext cx="1812491" cy="370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ЦЕЛОЧИСЛЕННЫЙ</a:t>
          </a:r>
          <a:endParaRPr lang="ru-RU" sz="1300" b="1" kern="1200" dirty="0"/>
        </a:p>
      </dsp:txBody>
      <dsp:txXfrm>
        <a:off x="7894097" y="271202"/>
        <a:ext cx="1790785" cy="348839"/>
      </dsp:txXfrm>
    </dsp:sp>
    <dsp:sp modelId="{C037811F-3EE6-4B7F-BE76-04E680922F7F}">
      <dsp:nvSpPr>
        <dsp:cNvPr id="0" name=""/>
        <dsp:cNvSpPr/>
      </dsp:nvSpPr>
      <dsp:spPr>
        <a:xfrm rot="1688300">
          <a:off x="7297952" y="814794"/>
          <a:ext cx="622051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622051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593427" y="818120"/>
        <a:ext cx="31102" cy="31102"/>
      </dsp:txXfrm>
    </dsp:sp>
    <dsp:sp modelId="{B22E8CEE-EFEA-459B-9075-31BBC66E2215}">
      <dsp:nvSpPr>
        <dsp:cNvPr id="0" name=""/>
        <dsp:cNvSpPr/>
      </dsp:nvSpPr>
      <dsp:spPr>
        <a:xfrm>
          <a:off x="7883244" y="766523"/>
          <a:ext cx="1812491" cy="427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С ПЛАВАЮЩЕЙ ТОЧКОЙ</a:t>
          </a:r>
          <a:endParaRPr lang="ru-RU" sz="1300" b="1" kern="1200" dirty="0"/>
        </a:p>
      </dsp:txBody>
      <dsp:txXfrm>
        <a:off x="7895770" y="779049"/>
        <a:ext cx="1787439" cy="402605"/>
      </dsp:txXfrm>
    </dsp:sp>
    <dsp:sp modelId="{F812F2C3-DAA7-4F0A-BDD6-BA556CFF61A8}">
      <dsp:nvSpPr>
        <dsp:cNvPr id="0" name=""/>
        <dsp:cNvSpPr/>
      </dsp:nvSpPr>
      <dsp:spPr>
        <a:xfrm rot="19041046">
          <a:off x="4484362" y="1481159"/>
          <a:ext cx="1196022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1196022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2473" y="1470136"/>
        <a:ext cx="59801" cy="59801"/>
      </dsp:txXfrm>
    </dsp:sp>
    <dsp:sp modelId="{A015343B-F7AD-446C-88AE-58BA23D23A08}">
      <dsp:nvSpPr>
        <dsp:cNvPr id="0" name=""/>
        <dsp:cNvSpPr/>
      </dsp:nvSpPr>
      <dsp:spPr>
        <a:xfrm>
          <a:off x="5522220" y="916987"/>
          <a:ext cx="1812491" cy="355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СИМВОЛЬНЫЙ</a:t>
          </a:r>
          <a:endParaRPr lang="ru-RU" sz="2000" b="1" kern="1200" dirty="0"/>
        </a:p>
      </dsp:txBody>
      <dsp:txXfrm>
        <a:off x="5532641" y="927408"/>
        <a:ext cx="1791649" cy="334941"/>
      </dsp:txXfrm>
    </dsp:sp>
    <dsp:sp modelId="{D58AC2C3-6709-4C7D-8D78-7D7140490F61}">
      <dsp:nvSpPr>
        <dsp:cNvPr id="0" name=""/>
        <dsp:cNvSpPr/>
      </dsp:nvSpPr>
      <dsp:spPr>
        <a:xfrm rot="20109801">
          <a:off x="4597699" y="1682737"/>
          <a:ext cx="969348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969348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8139" y="1677381"/>
        <a:ext cx="48467" cy="48467"/>
      </dsp:txXfrm>
    </dsp:sp>
    <dsp:sp modelId="{C77283A4-3D14-407D-BC65-E71A61FD9A03}">
      <dsp:nvSpPr>
        <dsp:cNvPr id="0" name=""/>
        <dsp:cNvSpPr/>
      </dsp:nvSpPr>
      <dsp:spPr>
        <a:xfrm>
          <a:off x="5522220" y="1330643"/>
          <a:ext cx="1812491" cy="334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ЛОГИЧЕСКИЙ</a:t>
          </a:r>
          <a:endParaRPr lang="ru-RU" sz="2000" b="1" kern="1200" dirty="0"/>
        </a:p>
      </dsp:txBody>
      <dsp:txXfrm>
        <a:off x="5532026" y="1340449"/>
        <a:ext cx="1792879" cy="315173"/>
      </dsp:txXfrm>
    </dsp:sp>
    <dsp:sp modelId="{5951003B-01FD-4FF8-8CD5-EAD8F11489F7}">
      <dsp:nvSpPr>
        <dsp:cNvPr id="0" name=""/>
        <dsp:cNvSpPr/>
      </dsp:nvSpPr>
      <dsp:spPr>
        <a:xfrm rot="21473251">
          <a:off x="4642224" y="1869897"/>
          <a:ext cx="890847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890847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65376" y="1866504"/>
        <a:ext cx="44542" cy="44542"/>
      </dsp:txXfrm>
    </dsp:sp>
    <dsp:sp modelId="{532ABCD6-9591-4FA9-962B-E79379FADCD9}">
      <dsp:nvSpPr>
        <dsp:cNvPr id="0" name=""/>
        <dsp:cNvSpPr/>
      </dsp:nvSpPr>
      <dsp:spPr>
        <a:xfrm>
          <a:off x="5532768" y="1725748"/>
          <a:ext cx="1812491" cy="293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ПЕРЕЧИСЛЕНИЯ</a:t>
          </a:r>
          <a:endParaRPr lang="ru-RU" sz="2000" b="1" kern="1200" dirty="0"/>
        </a:p>
      </dsp:txBody>
      <dsp:txXfrm>
        <a:off x="5541356" y="1734336"/>
        <a:ext cx="1795315" cy="276039"/>
      </dsp:txXfrm>
    </dsp:sp>
    <dsp:sp modelId="{78E3622D-DF43-4D55-BCF0-802ED7539246}">
      <dsp:nvSpPr>
        <dsp:cNvPr id="0" name=""/>
        <dsp:cNvSpPr/>
      </dsp:nvSpPr>
      <dsp:spPr>
        <a:xfrm rot="1276216">
          <a:off x="4610374" y="2057542"/>
          <a:ext cx="943998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943998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8773" y="2052820"/>
        <a:ext cx="47199" cy="47199"/>
      </dsp:txXfrm>
    </dsp:sp>
    <dsp:sp modelId="{A96914EA-C619-48A4-B1D4-63B85D27FEB4}">
      <dsp:nvSpPr>
        <dsp:cNvPr id="0" name=""/>
        <dsp:cNvSpPr/>
      </dsp:nvSpPr>
      <dsp:spPr>
        <a:xfrm>
          <a:off x="5522220" y="2101170"/>
          <a:ext cx="1812491" cy="292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СТРУКТУРЫ</a:t>
          </a:r>
          <a:endParaRPr lang="ru-RU" sz="2000" b="1" kern="1200" dirty="0"/>
        </a:p>
      </dsp:txBody>
      <dsp:txXfrm>
        <a:off x="5530800" y="2109750"/>
        <a:ext cx="1795331" cy="275793"/>
      </dsp:txXfrm>
    </dsp:sp>
    <dsp:sp modelId="{13F2C7F4-B823-472B-A4F1-530E977ECF1D}">
      <dsp:nvSpPr>
        <dsp:cNvPr id="0" name=""/>
        <dsp:cNvSpPr/>
      </dsp:nvSpPr>
      <dsp:spPr>
        <a:xfrm rot="3814154">
          <a:off x="1723037" y="3133498"/>
          <a:ext cx="1021612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1021612" y="1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08302" y="3126835"/>
        <a:ext cx="51080" cy="51080"/>
      </dsp:txXfrm>
    </dsp:sp>
    <dsp:sp modelId="{B2D0A76A-0EE5-4AEF-A056-E045B1F875E4}">
      <dsp:nvSpPr>
        <dsp:cNvPr id="0" name=""/>
        <dsp:cNvSpPr/>
      </dsp:nvSpPr>
      <dsp:spPr>
        <a:xfrm>
          <a:off x="2461211" y="3259135"/>
          <a:ext cx="1664991" cy="7013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ССЫЛОЧНЫЕ ТИПЫ</a:t>
          </a:r>
          <a:endParaRPr lang="ru-RU" sz="2000" b="1" kern="1200" dirty="0"/>
        </a:p>
      </dsp:txBody>
      <dsp:txXfrm>
        <a:off x="2481752" y="3279676"/>
        <a:ext cx="1623909" cy="660225"/>
      </dsp:txXfrm>
    </dsp:sp>
    <dsp:sp modelId="{47D925E6-3EAF-4E02-83CF-2BB57DA54CB8}">
      <dsp:nvSpPr>
        <dsp:cNvPr id="0" name=""/>
        <dsp:cNvSpPr/>
      </dsp:nvSpPr>
      <dsp:spPr>
        <a:xfrm rot="18994513">
          <a:off x="3961097" y="3176280"/>
          <a:ext cx="1206369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1206369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534122" y="3164999"/>
        <a:ext cx="60318" cy="60318"/>
      </dsp:txXfrm>
    </dsp:sp>
    <dsp:sp modelId="{A26F6EF1-E9D9-443B-BA76-F7ABDD3EDA06}">
      <dsp:nvSpPr>
        <dsp:cNvPr id="0" name=""/>
        <dsp:cNvSpPr/>
      </dsp:nvSpPr>
      <dsp:spPr>
        <a:xfrm>
          <a:off x="5002361" y="2612981"/>
          <a:ext cx="1812491" cy="335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КЛАССЫ</a:t>
          </a:r>
          <a:endParaRPr lang="ru-RU" sz="2000" b="1" kern="1200" dirty="0"/>
        </a:p>
      </dsp:txBody>
      <dsp:txXfrm>
        <a:off x="5012176" y="2622796"/>
        <a:ext cx="1792861" cy="315463"/>
      </dsp:txXfrm>
    </dsp:sp>
    <dsp:sp modelId="{8BA34D61-789B-4292-963B-BA5622FAE2F3}">
      <dsp:nvSpPr>
        <dsp:cNvPr id="0" name=""/>
        <dsp:cNvSpPr/>
      </dsp:nvSpPr>
      <dsp:spPr>
        <a:xfrm rot="20057753">
          <a:off x="4078092" y="3380038"/>
          <a:ext cx="972379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972379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539972" y="3374607"/>
        <a:ext cx="48618" cy="48618"/>
      </dsp:txXfrm>
    </dsp:sp>
    <dsp:sp modelId="{0F367C2D-71E4-4EE2-9FAC-3F452D7DF455}">
      <dsp:nvSpPr>
        <dsp:cNvPr id="0" name=""/>
        <dsp:cNvSpPr/>
      </dsp:nvSpPr>
      <dsp:spPr>
        <a:xfrm>
          <a:off x="5002361" y="3014920"/>
          <a:ext cx="1812491" cy="346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ИНТЕРФЕЙСЫ</a:t>
          </a:r>
          <a:endParaRPr lang="ru-RU" sz="2000" b="1" kern="1200" dirty="0"/>
        </a:p>
      </dsp:txBody>
      <dsp:txXfrm>
        <a:off x="5012502" y="3025061"/>
        <a:ext cx="1792209" cy="325967"/>
      </dsp:txXfrm>
    </dsp:sp>
    <dsp:sp modelId="{1E217F25-7759-4F37-9E0D-69FF71C4A1C6}">
      <dsp:nvSpPr>
        <dsp:cNvPr id="0" name=""/>
        <dsp:cNvSpPr/>
      </dsp:nvSpPr>
      <dsp:spPr>
        <a:xfrm rot="21559431">
          <a:off x="4126171" y="3585634"/>
          <a:ext cx="894291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894291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550959" y="3582155"/>
        <a:ext cx="44714" cy="44714"/>
      </dsp:txXfrm>
    </dsp:sp>
    <dsp:sp modelId="{AAD27BFB-79A2-445B-B770-D282D2AC4D64}">
      <dsp:nvSpPr>
        <dsp:cNvPr id="0" name=""/>
        <dsp:cNvSpPr/>
      </dsp:nvSpPr>
      <dsp:spPr>
        <a:xfrm>
          <a:off x="5020431" y="3439722"/>
          <a:ext cx="1812491" cy="3190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СТРОКИ</a:t>
          </a:r>
          <a:endParaRPr lang="ru-RU" sz="2000" b="1" kern="1200" dirty="0"/>
        </a:p>
      </dsp:txBody>
      <dsp:txXfrm>
        <a:off x="5029775" y="3449066"/>
        <a:ext cx="1793803" cy="300337"/>
      </dsp:txXfrm>
    </dsp:sp>
    <dsp:sp modelId="{0D523BCC-F07C-40ED-9893-62C37B0C5660}">
      <dsp:nvSpPr>
        <dsp:cNvPr id="0" name=""/>
        <dsp:cNvSpPr/>
      </dsp:nvSpPr>
      <dsp:spPr>
        <a:xfrm rot="1376861">
          <a:off x="4086881" y="3784634"/>
          <a:ext cx="993733" cy="37756"/>
        </a:xfrm>
        <a:custGeom>
          <a:avLst/>
          <a:gdLst/>
          <a:ahLst/>
          <a:cxnLst/>
          <a:rect l="0" t="0" r="0" b="0"/>
          <a:pathLst>
            <a:path>
              <a:moveTo>
                <a:pt x="0" y="18878"/>
              </a:moveTo>
              <a:lnTo>
                <a:pt x="993733" y="1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558904" y="3778669"/>
        <a:ext cx="49686" cy="49686"/>
      </dsp:txXfrm>
    </dsp:sp>
    <dsp:sp modelId="{BE1B52C2-B3A0-40B2-9F88-DA8411EDB756}">
      <dsp:nvSpPr>
        <dsp:cNvPr id="0" name=""/>
        <dsp:cNvSpPr/>
      </dsp:nvSpPr>
      <dsp:spPr>
        <a:xfrm>
          <a:off x="5041293" y="3840673"/>
          <a:ext cx="1812491" cy="313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МАССИВЫ</a:t>
          </a:r>
          <a:endParaRPr lang="ru-RU" sz="2000" b="1" kern="1200" dirty="0"/>
        </a:p>
      </dsp:txBody>
      <dsp:txXfrm>
        <a:off x="5050464" y="3849844"/>
        <a:ext cx="1794149" cy="294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C499-F881-4669-A0F3-58322808B2C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8E50-C885-4471-B6F6-0FC63016D2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8E50-C885-4471-B6F6-0FC63016D21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0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2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3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0404-821A-499D-A057-D4AFD4EE2778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eUrbwSYFv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05yBgSYX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Qb_vYXtXJ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4RaRW3-Xi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7n8xYFAM0I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3683" y="566686"/>
            <a:ext cx="5829300" cy="2533655"/>
          </a:xfrm>
        </p:spPr>
        <p:txBody>
          <a:bodyPr>
            <a:normAutofit/>
          </a:bodyPr>
          <a:lstStyle/>
          <a:p>
            <a:r>
              <a:rPr lang="ru-RU" sz="3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КОНСОЛЬНЫХ ПРИЛОЖЕНИЙ НА ЯЗЫКЕ С#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24251" y="5405127"/>
            <a:ext cx="6514188" cy="595624"/>
          </a:xfrm>
        </p:spPr>
        <p:txBody>
          <a:bodyPr>
            <a:normAutofit fontScale="92500" lnSpcReduction="20000"/>
          </a:bodyPr>
          <a:lstStyle/>
          <a:p>
            <a:r>
              <a:rPr lang="ru-RU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ОП5</a:t>
            </a:r>
            <a:r>
              <a:rPr lang="ru-RU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ОСНОВЫ АЛГОРИТМИЗАЦИИ И ПРОГРАММИРОВАНИЯ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90" y="3760531"/>
            <a:ext cx="4922025" cy="984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57184"/>
            <a:ext cx="7839635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376772"/>
            <a:ext cx="9144000" cy="4623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dirty="0"/>
              <a:t>Базовым строительным блоком программы являются </a:t>
            </a:r>
            <a:r>
              <a:rPr lang="ru-RU" sz="1800" b="1" i="1" dirty="0">
                <a:solidFill>
                  <a:srgbClr val="002060"/>
                </a:solidFill>
              </a:rPr>
              <a:t>инструкции (</a:t>
            </a:r>
            <a:r>
              <a:rPr lang="ru-RU" sz="1800" b="1" i="1" dirty="0" err="1">
                <a:solidFill>
                  <a:srgbClr val="002060"/>
                </a:solidFill>
              </a:rPr>
              <a:t>statement</a:t>
            </a:r>
            <a:r>
              <a:rPr lang="ru-RU" sz="1800" b="1" i="1" dirty="0">
                <a:solidFill>
                  <a:srgbClr val="002060"/>
                </a:solidFill>
              </a:rPr>
              <a:t>)</a:t>
            </a:r>
            <a:r>
              <a:rPr lang="ru-RU" sz="1800" b="1" dirty="0"/>
              <a:t>, которые  могут представлять некоторое действие, вызов метода, объявление переменной и присвоение ей значения.</a:t>
            </a:r>
          </a:p>
          <a:p>
            <a:pPr marL="0" indent="0">
              <a:buNone/>
            </a:pPr>
            <a:r>
              <a:rPr lang="ru-RU" sz="1800" b="1" dirty="0"/>
              <a:t>Набор инструкций может объединяться в блок кода. Блок кода заключается в фигурные скобки, а инструкции помещаются между открывающей и закрывающей фигурными скобками: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ru-RU" sz="1800" b="1" dirty="0"/>
              <a:t>или 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ru-RU" sz="1800" b="1" dirty="0"/>
              <a:t>C# является </a:t>
            </a:r>
            <a:r>
              <a:rPr lang="ru-RU" sz="1800" b="1" dirty="0" err="1"/>
              <a:t>регистрозависимым</a:t>
            </a:r>
            <a:r>
              <a:rPr lang="ru-RU" sz="1800" b="1" dirty="0"/>
              <a:t> языком, т.е. в зависимости от регистра символов определенные названия могут представлять разные классы, методы, переменные и т.д.</a:t>
            </a:r>
          </a:p>
          <a:p>
            <a:pPr marL="0" indent="0">
              <a:buNone/>
            </a:pPr>
            <a:r>
              <a:rPr lang="ru-RU" sz="1800" b="1" dirty="0"/>
              <a:t>Два типа комментариев: однострочный размещается на одной строке после двойного слеша // и многострочный комментарий, который заключается между символами /* текст комментария */ и может размещаться на нескольких строках.</a:t>
            </a:r>
          </a:p>
          <a:p>
            <a:pPr marL="0" indent="0">
              <a:buNone/>
            </a:pPr>
            <a:endParaRPr lang="ru-RU" sz="1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4" y="2834935"/>
            <a:ext cx="6922295" cy="5857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5" y="3537012"/>
            <a:ext cx="6886575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Программы верхнего уровня</a:t>
            </a:r>
            <a:r>
              <a:rPr lang="ru-RU" sz="3300" b="1" dirty="0">
                <a:solidFill>
                  <a:srgbClr val="002060"/>
                </a:solidFill>
              </a:rPr>
              <a:t/>
            </a:r>
            <a:br>
              <a:rPr lang="ru-RU" sz="3300" b="1" dirty="0">
                <a:solidFill>
                  <a:srgbClr val="002060"/>
                </a:solidFill>
              </a:rPr>
            </a:br>
            <a:endParaRPr lang="ru-RU" sz="3300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0701" y="1450667"/>
            <a:ext cx="8371843" cy="3897176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/>
              <a:t>Начиная с версии C# 9.0 (.NET 5) добавлена возможность создавать программы верхнего уровня.</a:t>
            </a:r>
          </a:p>
          <a:p>
            <a:pPr marL="0" indent="0"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Если программа состоит из одного метода </a:t>
            </a:r>
            <a:r>
              <a:rPr lang="en-US" sz="1800" b="1" i="1" dirty="0">
                <a:solidFill>
                  <a:srgbClr val="002060"/>
                </a:solidFill>
              </a:rPr>
              <a:t>Main</a:t>
            </a:r>
            <a:r>
              <a:rPr lang="ru-RU" sz="1800" b="1" dirty="0"/>
              <a:t>, то можно убрать: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 объявление пространства имён (</a:t>
            </a:r>
            <a:r>
              <a:rPr lang="en-US" sz="1800" b="1" i="1" dirty="0"/>
              <a:t>namespace </a:t>
            </a:r>
            <a:r>
              <a:rPr lang="en-US" sz="1800" b="1" i="1" dirty="0" err="1"/>
              <a:t>First_proje</a:t>
            </a:r>
            <a:r>
              <a:rPr lang="en-US" sz="1800" b="1" dirty="0" err="1"/>
              <a:t>ct</a:t>
            </a:r>
            <a:r>
              <a:rPr lang="ru-RU" sz="1800" b="1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 объявление класса (</a:t>
            </a:r>
            <a:r>
              <a:rPr lang="en-US" sz="1800" b="1" i="1" dirty="0"/>
              <a:t>class Program</a:t>
            </a:r>
            <a:r>
              <a:rPr lang="ru-RU" sz="1800" b="1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 объявление метода </a:t>
            </a:r>
            <a:r>
              <a:rPr lang="en-US" sz="1800" b="1" dirty="0"/>
              <a:t>Main</a:t>
            </a:r>
            <a:r>
              <a:rPr lang="ru-RU" sz="1800" b="1" dirty="0"/>
              <a:t> (</a:t>
            </a:r>
            <a:r>
              <a:rPr lang="en-US" sz="1800" b="1" i="1" dirty="0"/>
              <a:t>static void Main(string[] </a:t>
            </a:r>
            <a:r>
              <a:rPr lang="en-US" sz="1800" b="1" i="1" dirty="0" err="1"/>
              <a:t>args</a:t>
            </a:r>
            <a:r>
              <a:rPr lang="en-US" sz="1800" b="1" i="1" dirty="0"/>
              <a:t>)</a:t>
            </a:r>
            <a:r>
              <a:rPr lang="en-US" sz="1800" b="1" dirty="0"/>
              <a:t> </a:t>
            </a:r>
            <a:r>
              <a:rPr lang="ru-RU" sz="18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5126076"/>
            <a:ext cx="7272808" cy="136785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717032"/>
            <a:ext cx="5116548" cy="13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672" y="0"/>
            <a:ext cx="5879727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15480" y="908720"/>
            <a:ext cx="9937104" cy="46239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/>
              <a:t>Для хранения данных в программе используются переменные.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b="1" dirty="0"/>
              <a:t>Переменная представляет </a:t>
            </a:r>
            <a:r>
              <a:rPr lang="ru-RU" sz="2000" b="1" dirty="0" smtClean="0"/>
              <a:t>именованную </a:t>
            </a:r>
            <a:r>
              <a:rPr lang="ru-RU" sz="2000" b="1" dirty="0"/>
              <a:t>область памяти, в которой хранится значение определенного типа. </a:t>
            </a:r>
          </a:p>
          <a:p>
            <a:pPr marL="0" indent="0">
              <a:buNone/>
            </a:pPr>
            <a:r>
              <a:rPr lang="ru-RU" sz="2000" b="1" dirty="0"/>
              <a:t>Переменная имеет тип, имя и значение. </a:t>
            </a:r>
            <a:endParaRPr lang="ru-RU" sz="20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sz="2000" b="1" dirty="0"/>
              <a:t>Синтаксис определения переменной:</a:t>
            </a:r>
          </a:p>
          <a:p>
            <a:pPr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      тип </a:t>
            </a:r>
            <a:r>
              <a:rPr lang="ru-RU" sz="2000" b="1" i="1" dirty="0" err="1">
                <a:solidFill>
                  <a:srgbClr val="002060"/>
                </a:solidFill>
              </a:rPr>
              <a:t>имя_переменной</a:t>
            </a:r>
            <a:r>
              <a:rPr lang="ru-RU" sz="2000" b="1" i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</a:t>
            </a:r>
            <a:r>
              <a:rPr lang="en-US" sz="2000" b="1" i="1" dirty="0">
                <a:solidFill>
                  <a:srgbClr val="002060"/>
                </a:solidFill>
              </a:rPr>
              <a:t>              </a:t>
            </a:r>
            <a:r>
              <a:rPr lang="ru-RU" sz="2000" b="1" i="1" dirty="0">
                <a:solidFill>
                  <a:srgbClr val="002060"/>
                </a:solidFill>
              </a:rPr>
              <a:t>         </a:t>
            </a:r>
            <a:r>
              <a:rPr lang="en-US" sz="2000" b="1" i="1" dirty="0">
                <a:solidFill>
                  <a:srgbClr val="002060"/>
                </a:solidFill>
              </a:rPr>
              <a:t>string name;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rgbClr val="002060"/>
                </a:solidFill>
              </a:rPr>
              <a:t>Требования к имени переменной:</a:t>
            </a:r>
            <a:endParaRPr lang="ru-RU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b="1" dirty="0"/>
              <a:t> имя может содержать любые цифры, буквы и символ подчеркивания, при этом первый символ в имени должен быть буквой или символом подчеркивания;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b="1" dirty="0"/>
              <a:t> в имени не должно быть знаков пунктуации и пробелов;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b="1" dirty="0"/>
              <a:t> имя не может быть ключевым словом языка C# (при работе в </a:t>
            </a:r>
            <a:r>
              <a:rPr lang="ru-RU" sz="2000" b="1" dirty="0" err="1"/>
              <a:t>Visual</a:t>
            </a:r>
            <a:r>
              <a:rPr lang="ru-RU" sz="2000" b="1" dirty="0"/>
              <a:t> </a:t>
            </a:r>
            <a:r>
              <a:rPr lang="ru-RU" sz="2000" b="1" dirty="0" err="1"/>
              <a:t>Studio</a:t>
            </a:r>
            <a:r>
              <a:rPr lang="ru-RU" sz="2000" b="1" dirty="0"/>
              <a:t> среда разработки подсвечивает ключевые слова синим цветом).</a:t>
            </a:r>
          </a:p>
          <a:p>
            <a:pPr>
              <a:buNone/>
            </a:pPr>
            <a:r>
              <a:rPr lang="ru-RU" sz="2000" b="1" dirty="0"/>
              <a:t>Присвоение значений:</a:t>
            </a:r>
          </a:p>
          <a:p>
            <a:pPr>
              <a:buNone/>
            </a:pPr>
            <a:r>
              <a:rPr lang="ru-RU" sz="2000" b="1" dirty="0"/>
              <a:t>                  </a:t>
            </a:r>
            <a:r>
              <a:rPr lang="en-US" sz="2000" b="1" i="1" dirty="0">
                <a:solidFill>
                  <a:srgbClr val="002060"/>
                </a:solidFill>
              </a:rPr>
              <a:t>name</a:t>
            </a:r>
            <a:r>
              <a:rPr lang="ru-RU" sz="2000" b="1" i="1" dirty="0">
                <a:solidFill>
                  <a:srgbClr val="002060"/>
                </a:solidFill>
              </a:rPr>
              <a:t>=</a:t>
            </a:r>
            <a:r>
              <a:rPr lang="en-US" sz="2000" b="1" i="1" dirty="0">
                <a:solidFill>
                  <a:srgbClr val="002060"/>
                </a:solidFill>
              </a:rPr>
              <a:t>‘Anna’   </a:t>
            </a:r>
            <a:r>
              <a:rPr lang="ru-RU" sz="2000" b="1" dirty="0"/>
              <a:t>или</a:t>
            </a:r>
            <a:r>
              <a:rPr lang="en-US" sz="2000" b="1" dirty="0"/>
              <a:t>   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string name=‘Anna’</a:t>
            </a:r>
          </a:p>
          <a:p>
            <a:pPr>
              <a:buNone/>
            </a:pPr>
            <a:endParaRPr lang="en-US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99559" y="643505"/>
            <a:ext cx="7839635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557" y="1376773"/>
            <a:ext cx="7939795" cy="4113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 </a:t>
            </a:r>
            <a:r>
              <a:rPr lang="ru-RU" sz="1500" b="1" dirty="0"/>
              <a:t>В программе можно многократно менять значение переменных.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70819"/>
              </p:ext>
            </p:extLst>
          </p:nvPr>
        </p:nvGraphicFramePr>
        <p:xfrm>
          <a:off x="2153564" y="1754815"/>
          <a:ext cx="5914165" cy="4572000"/>
        </p:xfrm>
        <a:graphic>
          <a:graphicData uri="http://schemas.openxmlformats.org/drawingml/2006/table">
            <a:tbl>
              <a:tblPr/>
              <a:tblGrid>
                <a:gridCol w="226996">
                  <a:extLst>
                    <a:ext uri="{9D8B030D-6E8A-4147-A177-3AD203B41FA5}">
                      <a16:colId xmlns:a16="http://schemas.microsoft.com/office/drawing/2014/main" val="4167503749"/>
                    </a:ext>
                  </a:extLst>
                </a:gridCol>
                <a:gridCol w="5687169">
                  <a:extLst>
                    <a:ext uri="{9D8B030D-6E8A-4147-A177-3AD203B41FA5}">
                      <a16:colId xmlns:a16="http://schemas.microsoft.com/office/drawing/2014/main" val="546736472"/>
                    </a:ext>
                  </a:extLst>
                </a:gridCol>
              </a:tblGrid>
              <a:tr h="4470400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100" b="0" i="0" dirty="0" smtClean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sz="15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HelloApp</a:t>
                      </a:r>
                      <a:endParaRPr lang="en-US" sz="15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class Program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static void Main(string[] </a:t>
                      </a:r>
                      <a:r>
                        <a:rPr lang="en-US" sz="15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string name = "Tom";  // </a:t>
                      </a:r>
                      <a:r>
                        <a:rPr lang="ru-RU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определяем переменную и инициализируем ее</a:t>
                      </a:r>
                    </a:p>
                    <a:p>
                      <a:pPr algn="l" fontAlgn="base"/>
                      <a:r>
                        <a:rPr lang="ru-RU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ase"/>
                      <a:r>
                        <a:rPr lang="ru-RU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5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(name);    // Tom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name = "Bob";       // </a:t>
                      </a:r>
                      <a:r>
                        <a:rPr lang="ru-RU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меняем значение переменной</a:t>
                      </a:r>
                    </a:p>
                    <a:p>
                      <a:pPr algn="l" fontAlgn="base"/>
                      <a:r>
                        <a:rPr lang="ru-RU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5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(name);    // Bob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5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Console.Read</a:t>
                      </a:r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US" sz="15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21764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315581" y="1754815"/>
            <a:ext cx="5752147" cy="41148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92" y="3856363"/>
            <a:ext cx="3571875" cy="3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461" y="674696"/>
            <a:ext cx="7839635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ЛИТЕРАЛЫ (КОНСТАНТЫ)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9460" y="1484785"/>
            <a:ext cx="8498541" cy="451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Литералы</a:t>
            </a:r>
            <a:r>
              <a:rPr lang="ru-RU" sz="1800" b="1" dirty="0"/>
              <a:t> представляют неизменяемые значения и их можно передавать переменным в качестве значения. </a:t>
            </a:r>
          </a:p>
          <a:p>
            <a:pPr marL="342891" indent="-342891">
              <a:buFont typeface="+mj-lt"/>
              <a:buAutoNum type="arabicPeriod"/>
            </a:pPr>
            <a:r>
              <a:rPr lang="ru-RU" sz="1800" b="1" dirty="0"/>
              <a:t>Логические литералы: </a:t>
            </a:r>
            <a:r>
              <a:rPr lang="ru-RU" sz="1800" b="1" i="1" dirty="0" err="1">
                <a:solidFill>
                  <a:srgbClr val="002060"/>
                </a:solidFill>
              </a:rPr>
              <a:t>true</a:t>
            </a:r>
            <a:r>
              <a:rPr lang="ru-RU" sz="1800" b="1" dirty="0"/>
              <a:t> (истина) и </a:t>
            </a:r>
            <a:r>
              <a:rPr lang="ru-RU" sz="1800" b="1" i="1" dirty="0" err="1">
                <a:solidFill>
                  <a:srgbClr val="002060"/>
                </a:solidFill>
              </a:rPr>
              <a:t>false</a:t>
            </a:r>
            <a:r>
              <a:rPr lang="ru-RU" sz="1800" b="1" dirty="0"/>
              <a:t> (ложь):</a:t>
            </a:r>
          </a:p>
          <a:p>
            <a:pPr marL="0" indent="0">
              <a:buNone/>
            </a:pPr>
            <a:endParaRPr lang="ru-RU" sz="1800" b="1" dirty="0"/>
          </a:p>
          <a:p>
            <a:pPr marL="342891" indent="-342891">
              <a:spcBef>
                <a:spcPts val="1351"/>
              </a:spcBef>
              <a:spcAft>
                <a:spcPts val="451"/>
              </a:spcAft>
              <a:buFont typeface="+mj-lt"/>
              <a:buAutoNum type="arabicPeriod" startAt="2"/>
            </a:pPr>
            <a:r>
              <a:rPr lang="ru-RU" sz="1800" b="1" dirty="0"/>
              <a:t>Целочисленные литералы могут быть выражены в десятичной, шестнадцатеричной и двоичной форме:</a:t>
            </a:r>
          </a:p>
          <a:p>
            <a:pPr marL="0" indent="0">
              <a:spcBef>
                <a:spcPts val="1351"/>
              </a:spcBef>
              <a:buNone/>
            </a:pPr>
            <a:endParaRPr lang="ru-RU" sz="1800" b="1" dirty="0"/>
          </a:p>
          <a:p>
            <a:pPr marL="342891" indent="-342891">
              <a:spcBef>
                <a:spcPts val="1351"/>
              </a:spcBef>
              <a:buFont typeface="+mj-lt"/>
              <a:buAutoNum type="arabicPeriod" startAt="3"/>
            </a:pPr>
            <a:r>
              <a:rPr lang="ru-RU" sz="1800" b="1" dirty="0"/>
              <a:t>Вещественные литералы </a:t>
            </a:r>
            <a:r>
              <a:rPr lang="ru-RU" dirty="0"/>
              <a:t> </a:t>
            </a:r>
            <a:r>
              <a:rPr lang="ru-RU" sz="1800" b="1" dirty="0"/>
              <a:t>имеют две формы: вещественные числа с фиксированной запятой, при которой дробную часть отделяется от целой части точкой, и в экспоненциальной форме </a:t>
            </a:r>
            <a:r>
              <a:rPr lang="ru-RU" sz="1800" b="1" dirty="0" err="1"/>
              <a:t>MEp</a:t>
            </a:r>
            <a:r>
              <a:rPr lang="ru-RU" sz="1800" b="1" dirty="0"/>
              <a:t>, где M — мантисса, E - экспонента, p - порядок.  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92825"/>
              </p:ext>
            </p:extLst>
          </p:nvPr>
        </p:nvGraphicFramePr>
        <p:xfrm>
          <a:off x="3395701" y="2402885"/>
          <a:ext cx="6886576" cy="335280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429905068"/>
                    </a:ext>
                  </a:extLst>
                </a:gridCol>
                <a:gridCol w="6672263">
                  <a:extLst>
                    <a:ext uri="{9D8B030D-6E8A-4147-A177-3AD203B41FA5}">
                      <a16:colId xmlns:a16="http://schemas.microsoft.com/office/drawing/2014/main" val="3722978828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r" fontAlgn="base"/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1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(true);</a:t>
                      </a:r>
                    </a:p>
                    <a:p>
                      <a:pPr algn="l" fontAlgn="base"/>
                      <a:r>
                        <a:rPr lang="en-US" sz="1100" b="1" i="1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(false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18215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65729" y="3401756"/>
            <a:ext cx="3402379" cy="62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(-11);</a:t>
            </a:r>
          </a:p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(5);</a:t>
            </a:r>
          </a:p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(505);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73839" y="5047789"/>
            <a:ext cx="3402379" cy="8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(-11,6);</a:t>
            </a:r>
          </a:p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(5);</a:t>
            </a:r>
          </a:p>
          <a:p>
            <a:pPr defTabSz="685783"/>
            <a:r>
              <a:rPr lang="ru-RU" altLang="ru-RU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(505);</a:t>
            </a:r>
          </a:p>
          <a:p>
            <a:r>
              <a:rPr lang="en-US" sz="1351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51" b="1" i="1" dirty="0">
                <a:solidFill>
                  <a:srgbClr val="002060"/>
                </a:solidFill>
                <a:latin typeface="Consolas" panose="020B0609020204030204" pitchFamily="49" charset="0"/>
              </a:rPr>
              <a:t>(1.2E-1);</a:t>
            </a:r>
            <a:endParaRPr lang="ru-RU" altLang="ru-RU" sz="1351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57719" y="2402887"/>
            <a:ext cx="2484276" cy="4114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5" name="Прямоугольник 4"/>
          <p:cNvSpPr/>
          <p:nvPr/>
        </p:nvSpPr>
        <p:spPr>
          <a:xfrm>
            <a:off x="3611724" y="3401947"/>
            <a:ext cx="2322259" cy="6232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6" name="Прямоугольник 5"/>
          <p:cNvSpPr/>
          <p:nvPr/>
        </p:nvSpPr>
        <p:spPr>
          <a:xfrm>
            <a:off x="3639144" y="5063900"/>
            <a:ext cx="2538283" cy="8309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40453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9" y="857253"/>
            <a:ext cx="7839635" cy="735545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ЛИТЕРАЛЫ (КОНСТАНТЫ)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2907" y="1592796"/>
            <a:ext cx="8395592" cy="4320480"/>
          </a:xfrm>
        </p:spPr>
        <p:txBody>
          <a:bodyPr>
            <a:normAutofit fontScale="92500" lnSpcReduction="10000"/>
          </a:bodyPr>
          <a:lstStyle/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r>
              <a:rPr lang="ru-RU" sz="1800" b="1" dirty="0"/>
              <a:t>Символьные литералы представляют одиночные символы, которые заключаются в одинарные кавычки.</a:t>
            </a:r>
          </a:p>
          <a:p>
            <a:pPr marL="385753" indent="-385753">
              <a:spcBef>
                <a:spcPts val="1351"/>
              </a:spcBef>
              <a:buFont typeface="+mj-lt"/>
              <a:buAutoNum type="arabicPeriod" startAt="4"/>
            </a:pPr>
            <a:endParaRPr lang="ru-RU" sz="1800" b="1" dirty="0"/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r>
              <a:rPr lang="en-US" sz="1800" b="1" dirty="0"/>
              <a:t>C</a:t>
            </a:r>
            <a:r>
              <a:rPr lang="ru-RU" sz="1800" b="1" dirty="0" err="1"/>
              <a:t>троковые</a:t>
            </a:r>
            <a:r>
              <a:rPr lang="ru-RU" sz="1800" b="1" dirty="0"/>
              <a:t> литералы представляют строки, которые заключаются в двойные кавычки: </a:t>
            </a:r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endParaRPr lang="ru-RU" sz="1800" b="1" dirty="0"/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r>
              <a:rPr lang="ru-RU" sz="1800" b="1" dirty="0"/>
              <a:t>Управляющая последовательность представляет символ, перед которым ставится обратный слеш</a:t>
            </a:r>
            <a:r>
              <a:rPr lang="en-US" sz="1800" b="1" dirty="0"/>
              <a:t>:</a:t>
            </a:r>
          </a:p>
          <a:p>
            <a:pPr marL="0" indent="0">
              <a:spcBef>
                <a:spcPts val="1351"/>
              </a:spcBef>
              <a:buNone/>
            </a:pPr>
            <a:endParaRPr lang="en-US" sz="1800" b="1" dirty="0"/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endParaRPr lang="en-US" sz="1800" b="1" dirty="0"/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endParaRPr lang="en-US" sz="1800" b="1" dirty="0"/>
          </a:p>
          <a:p>
            <a:pPr marL="271456" indent="-271456">
              <a:spcBef>
                <a:spcPts val="1351"/>
              </a:spcBef>
              <a:buFont typeface="+mj-lt"/>
              <a:buAutoNum type="arabicPeriod" startAt="4"/>
            </a:pPr>
            <a:r>
              <a:rPr lang="ru-RU" sz="1800" b="1" dirty="0"/>
              <a:t>Отдельный литерал представляет ключевое слово </a:t>
            </a:r>
            <a:r>
              <a:rPr lang="ru-RU" sz="1800" b="1" dirty="0" err="1">
                <a:solidFill>
                  <a:srgbClr val="002060"/>
                </a:solidFill>
              </a:rPr>
              <a:t>null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/>
              <a:t>– </a:t>
            </a:r>
            <a:r>
              <a:rPr lang="ru-RU" sz="1800" b="1" dirty="0"/>
              <a:t>ссылка, которая не указывает ни на какой объект.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41463"/>
              </p:ext>
            </p:extLst>
          </p:nvPr>
        </p:nvGraphicFramePr>
        <p:xfrm>
          <a:off x="3287689" y="2122601"/>
          <a:ext cx="6886576" cy="335280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429905068"/>
                    </a:ext>
                  </a:extLst>
                </a:gridCol>
                <a:gridCol w="6672263">
                  <a:extLst>
                    <a:ext uri="{9D8B030D-6E8A-4147-A177-3AD203B41FA5}">
                      <a16:colId xmlns:a16="http://schemas.microsoft.com/office/drawing/2014/main" val="3722978828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r" fontAlgn="base"/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(‘T’);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(‘5’);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1821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79166"/>
              </p:ext>
            </p:extLst>
          </p:nvPr>
        </p:nvGraphicFramePr>
        <p:xfrm>
          <a:off x="3269268" y="3135816"/>
          <a:ext cx="6886576" cy="335280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429905068"/>
                    </a:ext>
                  </a:extLst>
                </a:gridCol>
                <a:gridCol w="6672263">
                  <a:extLst>
                    <a:ext uri="{9D8B030D-6E8A-4147-A177-3AD203B41FA5}">
                      <a16:colId xmlns:a16="http://schemas.microsoft.com/office/drawing/2014/main" val="3722978828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r" fontAlgn="base"/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(“Time”);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(“505”);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1821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55959"/>
              </p:ext>
            </p:extLst>
          </p:nvPr>
        </p:nvGraphicFramePr>
        <p:xfrm>
          <a:off x="5123893" y="4088290"/>
          <a:ext cx="5346595" cy="361724"/>
        </p:xfrm>
        <a:graphic>
          <a:graphicData uri="http://schemas.openxmlformats.org/drawingml/2006/table">
            <a:tbl>
              <a:tblPr/>
              <a:tblGrid>
                <a:gridCol w="166388">
                  <a:extLst>
                    <a:ext uri="{9D8B030D-6E8A-4147-A177-3AD203B41FA5}">
                      <a16:colId xmlns:a16="http://schemas.microsoft.com/office/drawing/2014/main" val="2429905068"/>
                    </a:ext>
                  </a:extLst>
                </a:gridCol>
                <a:gridCol w="5180207">
                  <a:extLst>
                    <a:ext uri="{9D8B030D-6E8A-4147-A177-3AD203B41FA5}">
                      <a16:colId xmlns:a16="http://schemas.microsoft.com/office/drawing/2014/main" val="3722978828"/>
                    </a:ext>
                  </a:extLst>
                </a:gridCol>
              </a:tblGrid>
              <a:tr h="361724">
                <a:tc>
                  <a:txBody>
                    <a:bodyPr/>
                    <a:lstStyle/>
                    <a:p>
                      <a:pPr algn="r" fontAlgn="base"/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‘\n’ </a:t>
                      </a:r>
                      <a:r>
                        <a:rPr lang="ru-RU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– перевод строки</a:t>
                      </a:r>
                    </a:p>
                    <a:p>
                      <a:pPr algn="l" fontAlgn="base"/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‘\t’ </a:t>
                      </a:r>
                      <a:r>
                        <a:rPr lang="ru-RU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– табуляция (длинный отступ)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18215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3053"/>
              </p:ext>
            </p:extLst>
          </p:nvPr>
        </p:nvGraphicFramePr>
        <p:xfrm>
          <a:off x="3287689" y="4602764"/>
          <a:ext cx="6886576" cy="335280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429905068"/>
                    </a:ext>
                  </a:extLst>
                </a:gridCol>
                <a:gridCol w="6672263">
                  <a:extLst>
                    <a:ext uri="{9D8B030D-6E8A-4147-A177-3AD203B41FA5}">
                      <a16:colId xmlns:a16="http://schemas.microsoft.com/office/drawing/2014/main" val="3722978828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r" fontAlgn="base"/>
                      <a:endParaRPr lang="ru-RU" sz="1100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(“\</a:t>
                      </a:r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nTime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”);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1100" b="1" i="1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1" i="1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(“\t505”);</a:t>
                      </a:r>
                      <a:endParaRPr lang="en-US" sz="1100" b="1" i="1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1821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449707" y="2122605"/>
            <a:ext cx="2268252" cy="4423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7" name="Прямоугольник 6"/>
          <p:cNvSpPr/>
          <p:nvPr/>
        </p:nvSpPr>
        <p:spPr>
          <a:xfrm>
            <a:off x="3449705" y="3158969"/>
            <a:ext cx="2538283" cy="3780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Прямоугольник 9"/>
          <p:cNvSpPr/>
          <p:nvPr/>
        </p:nvSpPr>
        <p:spPr>
          <a:xfrm>
            <a:off x="3449705" y="4563126"/>
            <a:ext cx="2754307" cy="48605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22690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9" y="857253"/>
            <a:ext cx="7839635" cy="6815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5550" y="1430777"/>
            <a:ext cx="9091009" cy="189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Для создания переменных используется система типов данных.</a:t>
            </a:r>
          </a:p>
          <a:p>
            <a:pPr marL="0" indent="0"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Тип данных определяет </a:t>
            </a:r>
            <a:r>
              <a:rPr lang="ru-RU" sz="1800" b="1" dirty="0"/>
              <a:t>внутреннее представление данных, множество значений, которые может принимать объект, а также допустимые действия, которые можно применять над объектом.</a:t>
            </a:r>
            <a:endParaRPr lang="en-US" sz="18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685560409"/>
              </p:ext>
            </p:extLst>
          </p:nvPr>
        </p:nvGraphicFramePr>
        <p:xfrm>
          <a:off x="1343472" y="2204864"/>
          <a:ext cx="10848528" cy="432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08991" y="29139"/>
            <a:ext cx="7839075" cy="432048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ДАННЫХ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88735" y="885359"/>
            <a:ext cx="31604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alive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isDead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b="1" i="1" dirty="0">
              <a:solidFill>
                <a:srgbClr val="00206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04344" y="1596972"/>
            <a:ext cx="22354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byte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bit1 = 1; </a:t>
            </a:r>
          </a:p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byte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bit2 = 102;</a:t>
            </a:r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4223792" y="1625825"/>
            <a:ext cx="54007" cy="461665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1" name="TextBox 10"/>
          <p:cNvSpPr txBox="1"/>
          <p:nvPr/>
        </p:nvSpPr>
        <p:spPr>
          <a:xfrm>
            <a:off x="4298130" y="1687381"/>
            <a:ext cx="2112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Целое число от 0..255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55884" y="2544041"/>
            <a:ext cx="25054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sbyte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bit1 = -101;</a:t>
            </a:r>
          </a:p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sbyte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bit2 = 102;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4449125" y="2590207"/>
            <a:ext cx="54007" cy="461665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4" name="TextBox 13"/>
          <p:cNvSpPr txBox="1"/>
          <p:nvPr/>
        </p:nvSpPr>
        <p:spPr>
          <a:xfrm>
            <a:off x="4467822" y="2691672"/>
            <a:ext cx="203946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dirty="0"/>
              <a:t>Целое число от -128..127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15050" y="3396871"/>
            <a:ext cx="20949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a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-101;</a:t>
            </a:r>
          </a:p>
          <a:p>
            <a:r>
              <a:rPr lang="en-US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102</a:t>
            </a:r>
            <a:r>
              <a:rPr lang="en-US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00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3768937" y="3466832"/>
            <a:ext cx="54007" cy="461665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137266" y="4223696"/>
            <a:ext cx="21979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char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'A';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169461" y="4805368"/>
            <a:ext cx="30620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word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world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46980" y="5545515"/>
            <a:ext cx="3272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22;</a:t>
            </a:r>
          </a:p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3.14;</a:t>
            </a:r>
          </a:p>
          <a:p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"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code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388059" y="945321"/>
            <a:ext cx="5803941" cy="430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using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namespace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HelloApp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Program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{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[]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{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33;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isEmployed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weight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78.65;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($"Имя: {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($"Возраст: {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($"Вес: {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weight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($"Работает: {</a:t>
            </a:r>
            <a:r>
              <a:rPr lang="ru-RU" altLang="ru-RU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isEmployed</a:t>
            </a:r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}</a:t>
            </a:r>
            <a:endParaRPr lang="ru-RU" altLang="ru-RU" sz="14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ru-RU" altLang="ru-RU" sz="1400" b="1" i="1" dirty="0">
              <a:solidFill>
                <a:srgbClr val="002060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401" y="5232351"/>
            <a:ext cx="3564731" cy="728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4852" y="3616145"/>
            <a:ext cx="327378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dirty="0"/>
              <a:t>Целое число от -</a:t>
            </a:r>
            <a:r>
              <a:rPr lang="en-US" sz="1351" b="1" dirty="0"/>
              <a:t>2147483648</a:t>
            </a:r>
            <a:r>
              <a:rPr lang="ru-RU" sz="1351" b="1" dirty="0"/>
              <a:t>..</a:t>
            </a:r>
            <a:r>
              <a:rPr lang="en-US" sz="1351" b="1" dirty="0"/>
              <a:t>2147483647</a:t>
            </a:r>
            <a:endParaRPr lang="ru-RU" sz="1351" b="1" dirty="0"/>
          </a:p>
        </p:txBody>
      </p:sp>
      <p:sp>
        <p:nvSpPr>
          <p:cNvPr id="2" name="Управляющая кнопка: фильм 1">
            <a:hlinkClick r:id="rId3" highlightClick="1"/>
          </p:cNvPr>
          <p:cNvSpPr/>
          <p:nvPr/>
        </p:nvSpPr>
        <p:spPr>
          <a:xfrm>
            <a:off x="10638231" y="5905666"/>
            <a:ext cx="1049838" cy="62068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273453"/>
            <a:ext cx="7839635" cy="57352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Консольный ввод-вывод</a:t>
            </a:r>
            <a:b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6143" y="548680"/>
            <a:ext cx="10326521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Для вывода информации на консоль используется</a:t>
            </a:r>
            <a:r>
              <a:rPr lang="en-US" sz="2000" b="1" dirty="0"/>
              <a:t> </a:t>
            </a:r>
            <a:r>
              <a:rPr lang="ru-RU" sz="2000" b="1" dirty="0"/>
              <a:t>встроенный метод </a:t>
            </a:r>
            <a:r>
              <a:rPr lang="ru-RU" sz="2000" b="1" i="1" dirty="0"/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Console.WriteLine</a:t>
            </a:r>
            <a:r>
              <a:rPr lang="ru-RU" sz="2000" b="1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5600" y="931847"/>
            <a:ext cx="8136904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using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namespace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HelloApp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Program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{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[]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{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"Привет мир";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("Добро пожаловать в C#!");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("Пока мир...");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(24.5);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Console.ReadKey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}</a:t>
            </a:r>
            <a:endParaRPr lang="ru-RU" altLang="ru-RU" sz="2000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ru-RU" altLang="ru-RU" sz="2000" b="1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63552" y="931847"/>
            <a:ext cx="8568952" cy="523220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93" y="4875611"/>
            <a:ext cx="3579019" cy="721519"/>
          </a:xfrm>
          <a:prstGeom prst="rect">
            <a:avLst/>
          </a:prstGeom>
        </p:spPr>
      </p:pic>
      <p:sp>
        <p:nvSpPr>
          <p:cNvPr id="7" name="4-конечная звезда 6">
            <a:hlinkClick r:id="rId3" action="ppaction://hlinksldjump"/>
          </p:cNvPr>
          <p:cNvSpPr/>
          <p:nvPr/>
        </p:nvSpPr>
        <p:spPr>
          <a:xfrm>
            <a:off x="11064552" y="1916832"/>
            <a:ext cx="720080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9480376" y="5085184"/>
            <a:ext cx="576064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84401"/>
              </p:ext>
            </p:extLst>
          </p:nvPr>
        </p:nvGraphicFramePr>
        <p:xfrm>
          <a:off x="2164110" y="1412776"/>
          <a:ext cx="8856984" cy="332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>
                  <a:extLst>
                    <a:ext uri="{9D8B030D-6E8A-4147-A177-3AD203B41FA5}">
                      <a16:colId xmlns:a16="http://schemas.microsoft.com/office/drawing/2014/main" val="3090827722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54651921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217530959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3566768742"/>
                    </a:ext>
                  </a:extLst>
                </a:gridCol>
              </a:tblGrid>
              <a:tr h="635441">
                <a:tc gridSpan="4"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Каталог библиотеки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38507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Автор книги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Название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Год выпуска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Группа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7462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Сенкевич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Потоп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1978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9720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Ландау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Механика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1989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У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51760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chemeClr val="tx1"/>
                          </a:solidFill>
                        </a:rPr>
                        <a:t>Дойль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Сумчатые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1990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95839"/>
                  </a:ext>
                </a:extLst>
              </a:tr>
              <a:tr h="806921">
                <a:tc gridSpan="4">
                  <a:txBody>
                    <a:bodyPr/>
                    <a:lstStyle/>
                    <a:p>
                      <a:r>
                        <a:rPr lang="ru-RU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Примечание: Х - художественная литература; У - учебная литература; С - справочная литература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9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89" y="41007"/>
            <a:ext cx="7614510" cy="255293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480335"/>
            <a:ext cx="7829550" cy="18669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443276"/>
            <a:ext cx="9448949" cy="229037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066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71664" y="402412"/>
            <a:ext cx="7839075" cy="100369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Консольный ввод-вывод</a:t>
            </a:r>
            <a:b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8442" y="980729"/>
            <a:ext cx="10133558" cy="125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Для вывода на консоль в одной строке значений сразу нескольких переменных используется прием, который называется интерполяцией.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0112" y="1609109"/>
            <a:ext cx="10133558" cy="992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sz="2000" b="1" dirty="0">
                <a:latin typeface="+mn-lt"/>
              </a:rPr>
              <a:t>Для встраивания отдельных значений в выводимую на консоль строку используются фигурные скобки, в которые заключается встраиваемое значение. </a:t>
            </a:r>
          </a:p>
          <a:p>
            <a:pPr defTabSz="685783"/>
            <a:r>
              <a:rPr lang="ru-RU" altLang="ru-RU" sz="2000" b="1" dirty="0">
                <a:latin typeface="+mn-lt"/>
              </a:rPr>
              <a:t>Перед всей строкой ставится знак доллара $.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592" y="2578988"/>
            <a:ext cx="975106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using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namespace</a:t>
            </a:r>
            <a:r>
              <a:rPr lang="ru-RU" altLang="ru-RU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HelloApp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Program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{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[]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{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= 34;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 = 1.7;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($"Имя: {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} Возраст: {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} Рост: {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Console.ReadKey</a:t>
            </a:r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endParaRPr lang="ru-RU" altLang="ru-RU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}</a:t>
            </a:r>
            <a:endParaRPr lang="ru-RU" altLang="ru-RU" i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07568" y="2601690"/>
            <a:ext cx="9967091" cy="413228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6309320"/>
            <a:ext cx="4812320" cy="2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331840" y="347277"/>
            <a:ext cx="7839635" cy="54006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Консольный ввод-вывод</a:t>
            </a:r>
            <a:b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5561" y="887337"/>
            <a:ext cx="9793088" cy="418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Для ввода информации используется метод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Console.Readline</a:t>
            </a:r>
            <a:r>
              <a:rPr lang="en-US" sz="2400" b="1" i="1" dirty="0" smtClean="0">
                <a:solidFill>
                  <a:srgbClr val="002060"/>
                </a:solidFill>
              </a:rPr>
              <a:t>()</a:t>
            </a:r>
            <a:r>
              <a:rPr lang="ru-RU" sz="2400" b="1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83326" y="1669859"/>
            <a:ext cx="821231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83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using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namespace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HelloApp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Program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{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[]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{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("Введите свое имя: ");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Console.ReadLine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($"Привет {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}");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Console.ReadKey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}</a:t>
            </a:r>
            <a:endParaRPr lang="ru-RU" altLang="ru-RU" b="1" i="1" dirty="0">
              <a:solidFill>
                <a:srgbClr val="002060"/>
              </a:solidFill>
            </a:endParaRPr>
          </a:p>
          <a:p>
            <a:pPr defTabSz="685783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ru-RU" altLang="ru-RU" b="1" i="1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04613" y="5795679"/>
            <a:ext cx="8230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FF0000"/>
                </a:solidFill>
              </a:rPr>
              <a:t>Console.ReadLine</a:t>
            </a:r>
            <a:r>
              <a:rPr lang="ru-RU" b="1" i="1" dirty="0">
                <a:solidFill>
                  <a:srgbClr val="FF0000"/>
                </a:solidFill>
              </a:rPr>
              <a:t> считывает информацию именно в виде строки, поэтому по умолчанию вводимое значение можно присвоить только переменной типа </a:t>
            </a:r>
            <a:r>
              <a:rPr lang="ru-RU" b="1" i="1" dirty="0" err="1">
                <a:solidFill>
                  <a:srgbClr val="FF0000"/>
                </a:solidFill>
              </a:rPr>
              <a:t>string</a:t>
            </a:r>
            <a:r>
              <a:rPr lang="ru-RU" b="1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21126" y="1669859"/>
            <a:ext cx="6627201" cy="41258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29" y="5100624"/>
            <a:ext cx="4200071" cy="437683"/>
          </a:xfrm>
          <a:prstGeom prst="rect">
            <a:avLst/>
          </a:prstGeom>
        </p:spPr>
      </p:pic>
      <p:sp>
        <p:nvSpPr>
          <p:cNvPr id="9" name="Управляющая кнопка: далее 8">
            <a:hlinkClick r:id="rId3" action="ppaction://hlinksldjump" highlightClick="1"/>
          </p:cNvPr>
          <p:cNvSpPr/>
          <p:nvPr/>
        </p:nvSpPr>
        <p:spPr>
          <a:xfrm>
            <a:off x="10992544" y="6101842"/>
            <a:ext cx="648072" cy="49551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1124744"/>
            <a:ext cx="10225136" cy="4980211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Можно использовать левое и правое выравнивание, задавать ширину </a:t>
            </a:r>
            <a:r>
              <a:rPr lang="ru-RU" sz="2400" b="1" dirty="0" smtClean="0"/>
              <a:t>вывода:</a:t>
            </a:r>
            <a:endParaRPr lang="en-US" sz="2400" b="1" dirty="0" smtClean="0"/>
          </a:p>
          <a:p>
            <a:pPr marL="0" indent="0" defTabSz="6857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/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Сonsole.WriteLine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("\"Левое </a:t>
            </a:r>
            <a:r>
              <a:rPr 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выравн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. в поле ширины 10: {0, -10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“</a:t>
            </a:r>
            <a:r>
              <a:rPr 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|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", 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99);</a:t>
            </a:r>
          </a:p>
          <a:p>
            <a:pPr marL="0" indent="0" defTabSz="6857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(“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|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Правое </a:t>
            </a:r>
            <a:r>
              <a:rPr 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выравн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. в поле ширины 10: {0,10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r>
              <a:rPr 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“</a:t>
            </a:r>
            <a:r>
              <a:rPr 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|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", 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99</a:t>
            </a:r>
            <a:r>
              <a:rPr lang="ru-RU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ru-RU" sz="2400" b="1" dirty="0" smtClean="0"/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2400" b="1" dirty="0" smtClean="0"/>
              <a:t>Настройки </a:t>
            </a:r>
            <a:r>
              <a:rPr lang="ru-RU" sz="2400" b="1" dirty="0"/>
              <a:t>для вывода числовых форматов: </a:t>
            </a:r>
            <a:endParaRPr lang="ru-RU" sz="2400" b="1" dirty="0" smtClean="0"/>
          </a:p>
          <a:p>
            <a:pPr marL="0" indent="0" defTabSz="6857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Валюта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C} {1:C4}", 88.8, -888.8);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Целое число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D5}", 88);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Экспонента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E}", 888.8);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Фиксированная точка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F3}", 888.8888);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Общий формат-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G}", 888.8888);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Числовой формат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N}", 8888888.8);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Шестнадцатиричный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- {0: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X4}", 88); </a:t>
            </a:r>
            <a:endParaRPr lang="ru-RU" sz="20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Консольный ввод-вывод</a:t>
            </a:r>
            <a:b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161" y="11557"/>
            <a:ext cx="10515600" cy="90363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052736"/>
            <a:ext cx="10370368" cy="5124227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Оператор </a:t>
            </a:r>
            <a:r>
              <a:rPr lang="ru-RU" sz="2400" b="1" dirty="0"/>
              <a:t>- </a:t>
            </a:r>
            <a:r>
              <a:rPr lang="ru-RU" sz="2400" b="1" dirty="0" smtClean="0"/>
              <a:t>конструкция, которая </a:t>
            </a:r>
            <a:r>
              <a:rPr lang="ru-RU" sz="2400" b="1" dirty="0"/>
              <a:t>сообщает компилятору выполнить определенные математические или логические манипуляции. </a:t>
            </a:r>
            <a:endParaRPr lang="ru-RU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u="sng" dirty="0">
                <a:solidFill>
                  <a:srgbClr val="0066CC"/>
                </a:solidFill>
              </a:rPr>
              <a:t>Арифметические операторы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ru-RU" sz="2400" b="1" dirty="0">
                <a:hlinkClick r:id="rId2" action="ppaction://hlinksldjump"/>
              </a:rPr>
              <a:t>Операторы присваивания</a:t>
            </a:r>
            <a:r>
              <a:rPr lang="ru-RU" sz="2400" b="1" dirty="0" smtClean="0">
                <a:hlinkClick r:id="rId2" action="ppaction://hlinksldjump"/>
              </a:rPr>
              <a:t> 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dirty="0" smtClean="0">
                <a:hlinkClick r:id="rId3" action="ppaction://hlinksldjump"/>
              </a:rPr>
              <a:t>Операторы сравнения</a:t>
            </a:r>
            <a:endParaRPr lang="ru-RU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</a:t>
            </a:r>
            <a:r>
              <a:rPr lang="ru-RU" sz="2400" b="1" dirty="0" smtClean="0">
                <a:hlinkClick r:id="rId4" action="ppaction://hlinksldjump"/>
              </a:rPr>
              <a:t>Логические </a:t>
            </a:r>
            <a:r>
              <a:rPr lang="ru-RU" sz="2400" b="1" dirty="0">
                <a:hlinkClick r:id="rId4" action="ppaction://hlinksldjump"/>
              </a:rPr>
              <a:t>операторы</a:t>
            </a:r>
            <a:endParaRPr lang="ru-RU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Побитовые </a:t>
            </a:r>
            <a:r>
              <a:rPr lang="ru-RU" sz="2400" b="1" dirty="0"/>
              <a:t>операторы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dirty="0" smtClean="0"/>
              <a:t>  Другие </a:t>
            </a:r>
            <a:r>
              <a:rPr lang="ru-RU" sz="2400" b="1" dirty="0"/>
              <a:t>операторы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6" y="2742244"/>
            <a:ext cx="6857901" cy="3061825"/>
          </a:xfrm>
          <a:prstGeom prst="rect">
            <a:avLst/>
          </a:prstGeom>
        </p:spPr>
      </p:pic>
      <p:sp>
        <p:nvSpPr>
          <p:cNvPr id="5" name="Выгнутая вправо стрелка 4"/>
          <p:cNvSpPr/>
          <p:nvPr/>
        </p:nvSpPr>
        <p:spPr>
          <a:xfrm rot="20036720">
            <a:off x="5639156" y="1846720"/>
            <a:ext cx="531404" cy="9936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 сравнения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844824"/>
            <a:ext cx="1064868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804" y="43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ВЫРАЖЕНИЯ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340768"/>
            <a:ext cx="10586392" cy="48361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Выражения</a:t>
            </a:r>
            <a:r>
              <a:rPr lang="ru-RU" b="1" dirty="0"/>
              <a:t> строятся из операндов - </a:t>
            </a:r>
            <a:r>
              <a:rPr lang="ru-RU" b="1" i="1" dirty="0">
                <a:solidFill>
                  <a:srgbClr val="002060"/>
                </a:solidFill>
              </a:rPr>
              <a:t>констант, переменных, функций, </a:t>
            </a:r>
            <a:r>
              <a:rPr lang="ru-RU" b="1" dirty="0"/>
              <a:t>- объединенных знаками операций и скобками.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При </a:t>
            </a:r>
            <a:r>
              <a:rPr lang="ru-RU" b="1" dirty="0"/>
              <a:t>вычислении </a:t>
            </a:r>
            <a:r>
              <a:rPr lang="ru-RU" b="1" i="1" dirty="0"/>
              <a:t>выражения</a:t>
            </a:r>
            <a:r>
              <a:rPr lang="ru-RU" b="1" dirty="0"/>
              <a:t> определяется его </a:t>
            </a:r>
            <a:r>
              <a:rPr lang="ru-RU" b="1" i="1" dirty="0"/>
              <a:t>значение</a:t>
            </a:r>
            <a:r>
              <a:rPr lang="ru-RU" b="1" dirty="0"/>
              <a:t> и тип.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Эти </a:t>
            </a:r>
            <a:r>
              <a:rPr lang="ru-RU" b="1" dirty="0"/>
              <a:t>характеристики однозначно задаются значениями и типами операндов, входящих в </a:t>
            </a:r>
            <a:r>
              <a:rPr lang="ru-RU" b="1" i="1" dirty="0"/>
              <a:t>выражение</a:t>
            </a:r>
            <a:r>
              <a:rPr lang="ru-RU" b="1" dirty="0"/>
              <a:t>, и правилами вычисления </a:t>
            </a:r>
            <a:r>
              <a:rPr lang="ru-RU" b="1" i="1" dirty="0"/>
              <a:t>выражения</a:t>
            </a:r>
            <a:r>
              <a:rPr lang="ru-RU" b="1" dirty="0"/>
              <a:t>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Правила </a:t>
            </a:r>
            <a:r>
              <a:rPr lang="ru-RU" b="1" dirty="0"/>
              <a:t>также задают: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1" dirty="0"/>
              <a:t>приоритет операций</a:t>
            </a:r>
            <a:r>
              <a:rPr lang="ru-RU" b="1" dirty="0"/>
              <a:t> 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для операций одного </a:t>
            </a:r>
            <a:r>
              <a:rPr lang="ru-RU" b="1" i="1" dirty="0"/>
              <a:t>приоритета</a:t>
            </a:r>
            <a:r>
              <a:rPr lang="ru-RU" b="1" dirty="0"/>
              <a:t> порядок применения - слева направо или справа налево;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преобразование типов операндов и выбор реализации для перегруженных операций;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тип и значение результата выполнения операции над заданными значениями операндов определенного типа.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9840416" y="5888931"/>
            <a:ext cx="1008112" cy="5760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34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ПРИСВАИВАНИЯ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836712"/>
            <a:ext cx="10730408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Б</a:t>
            </a:r>
            <a:r>
              <a:rPr lang="ru-RU" sz="2000" b="1" dirty="0" smtClean="0"/>
              <a:t>азовая </a:t>
            </a:r>
            <a:r>
              <a:rPr lang="ru-RU" sz="2000" b="1" dirty="0"/>
              <a:t>операция присваивания </a:t>
            </a:r>
            <a:r>
              <a:rPr lang="ru-RU" sz="2000" b="1" dirty="0" smtClean="0">
                <a:solidFill>
                  <a:srgbClr val="FF0000"/>
                </a:solidFill>
              </a:rPr>
              <a:t>=</a:t>
            </a:r>
            <a:r>
              <a:rPr lang="ru-RU" sz="2000" b="1" dirty="0" smtClean="0"/>
              <a:t> , </a:t>
            </a:r>
            <a:r>
              <a:rPr lang="ru-RU" sz="2000" b="1" dirty="0"/>
              <a:t>которая </a:t>
            </a:r>
            <a:r>
              <a:rPr lang="ru-RU" sz="2000" b="1" dirty="0" smtClean="0"/>
              <a:t>присваивает </a:t>
            </a:r>
            <a:r>
              <a:rPr lang="ru-RU" sz="2000" b="1" dirty="0"/>
              <a:t>значение правого операнда левому операнду</a:t>
            </a:r>
            <a:r>
              <a:rPr lang="ru-RU" sz="2000" b="1" dirty="0" smtClean="0"/>
              <a:t>: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                  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numb=45;</a:t>
            </a:r>
          </a:p>
          <a:p>
            <a:pPr marL="0" indent="0">
              <a:buNone/>
            </a:pPr>
            <a:r>
              <a:rPr lang="ru-RU" sz="2000" b="1" dirty="0"/>
              <a:t>Операции </a:t>
            </a:r>
            <a:r>
              <a:rPr lang="ru-RU" sz="2000" b="1" dirty="0" smtClean="0"/>
              <a:t>присваивания: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b="1" dirty="0"/>
              <a:t> </a:t>
            </a:r>
            <a:r>
              <a:rPr lang="en-US" sz="2000" b="1" dirty="0" smtClean="0"/>
              <a:t> </a:t>
            </a:r>
            <a:r>
              <a:rPr lang="ru-RU" sz="2000" b="1" dirty="0" smtClean="0"/>
              <a:t>+</a:t>
            </a:r>
            <a:r>
              <a:rPr lang="en-US" sz="2000" b="1" dirty="0" smtClean="0"/>
              <a:t> </a:t>
            </a:r>
            <a:r>
              <a:rPr lang="ru-RU" sz="2000" b="1" dirty="0" smtClean="0"/>
              <a:t>=     </a:t>
            </a:r>
            <a:r>
              <a:rPr lang="en-US" sz="2000" b="1" i="1" dirty="0" smtClean="0">
                <a:solidFill>
                  <a:srgbClr val="002060"/>
                </a:solidFill>
              </a:rPr>
              <a:t>A+=B      </a:t>
            </a:r>
            <a:r>
              <a:rPr lang="en-US" sz="2000" b="1" dirty="0" smtClean="0">
                <a:solidFill>
                  <a:srgbClr val="00B050"/>
                </a:solidFill>
              </a:rPr>
              <a:t>// A=A+B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  - =       </a:t>
            </a:r>
            <a:r>
              <a:rPr lang="en-US" sz="2000" b="1" i="1" dirty="0">
                <a:solidFill>
                  <a:srgbClr val="002060"/>
                </a:solidFill>
              </a:rPr>
              <a:t>A-=B </a:t>
            </a:r>
            <a:r>
              <a:rPr lang="en-US" sz="2000" b="1" dirty="0" smtClean="0"/>
              <a:t>      </a:t>
            </a:r>
            <a:r>
              <a:rPr lang="en-US" sz="2000" b="1" dirty="0">
                <a:solidFill>
                  <a:srgbClr val="00B050"/>
                </a:solidFill>
              </a:rPr>
              <a:t>// A=A-B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 * 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b="1" dirty="0" smtClean="0"/>
              <a:t> / =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b="1" dirty="0" smtClean="0"/>
              <a:t>% = </a:t>
            </a:r>
            <a:r>
              <a:rPr lang="ru-RU" sz="2000" b="1" dirty="0" smtClean="0"/>
              <a:t>   </a:t>
            </a:r>
            <a:r>
              <a:rPr lang="en-US" sz="2000" b="1" i="1" dirty="0">
                <a:solidFill>
                  <a:srgbClr val="002060"/>
                </a:solidFill>
              </a:rPr>
              <a:t>A %= B </a:t>
            </a:r>
            <a:r>
              <a:rPr lang="ru-RU" sz="2000" b="1" dirty="0"/>
              <a:t>присваивание после деления по </a:t>
            </a:r>
            <a:r>
              <a:rPr lang="ru-RU" sz="2000" b="1" dirty="0" smtClean="0"/>
              <a:t>модулю</a:t>
            </a:r>
            <a:r>
              <a:rPr lang="en-US" sz="2000" b="1" dirty="0" smtClean="0"/>
              <a:t> (</a:t>
            </a:r>
            <a:r>
              <a:rPr lang="ru-RU" sz="2000" b="1" dirty="0" smtClean="0"/>
              <a:t>присваивает </a:t>
            </a:r>
            <a:r>
              <a:rPr lang="ru-RU" sz="2000" b="1" dirty="0"/>
              <a:t>левому операнду остаток от целочисленного деления левого операнда на </a:t>
            </a:r>
            <a:r>
              <a:rPr lang="ru-RU" sz="2000" b="1" dirty="0" smtClean="0"/>
              <a:t>правый)   </a:t>
            </a:r>
            <a:r>
              <a:rPr lang="en-US" sz="2000" b="1" dirty="0">
                <a:solidFill>
                  <a:srgbClr val="00B050"/>
                </a:solidFill>
              </a:rPr>
              <a:t>//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A = A % B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000" b="1" dirty="0" smtClean="0"/>
              <a:t>Пример:      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a=10;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                      a +=10;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a</a:t>
            </a:r>
            <a:r>
              <a:rPr lang="en-US" sz="2000" b="1" dirty="0" smtClean="0"/>
              <a:t> *= 2;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a -= 5;     </a:t>
            </a:r>
            <a:r>
              <a:rPr lang="en-US" sz="2000" b="1" dirty="0">
                <a:solidFill>
                  <a:srgbClr val="00B050"/>
                </a:solidFill>
              </a:rPr>
              <a:t>//  ?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470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73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 следования</a:t>
            </a:r>
            <a:b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92696"/>
            <a:ext cx="10515600" cy="548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Операторы следования выполняются компилятором в естественном порядке: начиная с первого до последнего.</a:t>
            </a:r>
          </a:p>
          <a:p>
            <a:pPr marL="0" indent="0">
              <a:buNone/>
            </a:pPr>
            <a:r>
              <a:rPr lang="ru-RU" sz="2400" b="1" dirty="0"/>
              <a:t>К операторам следования относятся: </a:t>
            </a:r>
            <a:r>
              <a:rPr lang="ru-RU" sz="2400" b="1" i="1" dirty="0">
                <a:solidFill>
                  <a:srgbClr val="002060"/>
                </a:solidFill>
              </a:rPr>
              <a:t>выражение и составной оператор</a:t>
            </a:r>
            <a:r>
              <a:rPr lang="ru-RU" sz="24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/>
              <a:t>Любое выражение, завершающееся точкой с запятой, рассматривается как оператор, выполнение которого заключается в вычислении значения выражения или выполнении </a:t>
            </a:r>
            <a:r>
              <a:rPr lang="ru-RU" sz="2400" b="1" dirty="0" smtClean="0"/>
              <a:t>законченного действия.</a:t>
            </a:r>
          </a:p>
          <a:p>
            <a:pPr marL="808414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++i; </a:t>
            </a:r>
            <a:endParaRPr lang="en-US" altLang="ru-RU" sz="2000" b="1" i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Y=Y+1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(y);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Составной оператор или блок </a:t>
            </a:r>
            <a:r>
              <a:rPr lang="ru-RU" sz="2400" b="1" dirty="0"/>
              <a:t>представляет собой последовательность операторов, заключенных в </a:t>
            </a:r>
            <a:r>
              <a:rPr lang="ru-RU" sz="2400" b="1" dirty="0" smtClean="0"/>
              <a:t>фигурные </a:t>
            </a:r>
            <a:r>
              <a:rPr lang="ru-RU" sz="2400" b="1" dirty="0"/>
              <a:t>скобки </a:t>
            </a:r>
            <a:r>
              <a:rPr lang="ru-RU" sz="2400" b="1" dirty="0" smtClean="0"/>
              <a:t>{}</a:t>
            </a:r>
            <a:r>
              <a:rPr lang="en-US" sz="2400" b="1" dirty="0" smtClean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dirty="0"/>
              <a:t>Блок обладает собственной </a:t>
            </a:r>
            <a:r>
              <a:rPr lang="ru-RU" sz="2400" b="1" i="1" dirty="0">
                <a:solidFill>
                  <a:srgbClr val="002060"/>
                </a:solidFill>
              </a:rPr>
              <a:t>областью видимости: </a:t>
            </a:r>
            <a:r>
              <a:rPr lang="ru-RU" sz="2400" b="1" dirty="0"/>
              <a:t>объявленные внутри блока имена доступны только внутри данного блока или блоков, вложенных в него.</a:t>
            </a:r>
            <a:endParaRPr lang="en-US" sz="24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60821" y="116632"/>
            <a:ext cx="7839635" cy="6815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798171"/>
            <a:ext cx="10873208" cy="5799181"/>
          </a:xfrm>
        </p:spPr>
        <p:txBody>
          <a:bodyPr>
            <a:noAutofit/>
          </a:bodyPr>
          <a:lstStyle/>
          <a:p>
            <a:pPr marL="202402" indent="-202402">
              <a:buFont typeface="+mj-lt"/>
              <a:buAutoNum type="arabicPeriod"/>
            </a:pPr>
            <a:r>
              <a:rPr lang="ru-RU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Неявное преобразование </a:t>
            </a:r>
            <a:r>
              <a:rPr lang="ru-RU" sz="1900" b="1" dirty="0"/>
              <a:t>происходит тогда, когда значение заносится в переменную иного типа без указаний этого в коде.</a:t>
            </a:r>
          </a:p>
          <a:p>
            <a:pPr marL="0" indent="0">
              <a:buNone/>
            </a:pPr>
            <a:r>
              <a:rPr lang="ru-RU" sz="1900" b="1" dirty="0"/>
              <a:t>Для того, чтобы компилятор C# автоматически преобразовал тип данных, должны выполняться два условия: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b="1" dirty="0"/>
              <a:t>Тип значения и тип переменной должны быть совместимы между собой;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b="1" dirty="0"/>
              <a:t>Диапазон возможных значений типа переменной должен быть не меньше чем у типа значения.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byte a = 15;</a:t>
            </a:r>
            <a:r>
              <a:rPr lang="ru-RU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short a = 815; </a:t>
            </a:r>
            <a:endParaRPr lang="ru-RU" sz="19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byte b = 120;</a:t>
            </a:r>
            <a:r>
              <a:rPr lang="ru-RU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ushort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a;</a:t>
            </a:r>
            <a:r>
              <a:rPr lang="ru-RU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//Error</a:t>
            </a:r>
            <a:r>
              <a:rPr lang="ru-RU" sz="19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+ b;</a:t>
            </a:r>
            <a:endParaRPr lang="ru-RU" sz="19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342891" indent="-342891" fontAlgn="base">
              <a:spcAft>
                <a:spcPct val="0"/>
              </a:spcAft>
              <a:buFont typeface="+mj-lt"/>
              <a:buAutoNum type="arabicPeriod" startAt="2"/>
            </a:pPr>
            <a:r>
              <a:rPr lang="ru-RU" sz="1900" b="1" dirty="0"/>
              <a:t>Если условия неявного преобразования не выполняются, но преобразование типов выполнить необходимо, используется приведение типов – </a:t>
            </a:r>
            <a:r>
              <a:rPr lang="ru-RU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явное преобразование </a:t>
            </a:r>
            <a:r>
              <a:rPr lang="ru-RU" sz="1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</a:t>
            </a:r>
          </a:p>
          <a:p>
            <a:pPr marL="531813" indent="-809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int d = 13;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9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ushort</a:t>
            </a:r>
            <a:r>
              <a:rPr lang="en-US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9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num</a:t>
            </a:r>
            <a:r>
              <a:rPr lang="en-US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257; </a:t>
            </a:r>
            <a:endParaRPr lang="ru-RU" sz="1900" b="1" i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31813" indent="-809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 = 4;</a:t>
            </a:r>
            <a:r>
              <a:rPr lang="ru-RU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double </a:t>
            </a: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dbl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34.9318; </a:t>
            </a:r>
            <a:endParaRPr lang="ru-RU" sz="19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31813" indent="-809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double </a:t>
            </a: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e </a:t>
            </a:r>
            <a:r>
              <a:rPr lang="fr-FR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= (double) 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d </a:t>
            </a:r>
            <a:r>
              <a:rPr lang="fr-FR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/ </a:t>
            </a: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r>
              <a:rPr lang="fr-FR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9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rnd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(short) </a:t>
            </a: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dbl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  <a:endParaRPr lang="ru-RU" sz="1900" b="1" i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31813" indent="-809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9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byte 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what = (byte) </a:t>
            </a:r>
            <a:r>
              <a:rPr lang="en-US" sz="19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num</a:t>
            </a:r>
            <a:r>
              <a:rPr lang="en-US" sz="19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  <a:endParaRPr lang="ru-RU" sz="15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2780928"/>
            <a:ext cx="2016224" cy="93610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6" name="Прямоугольник 5"/>
          <p:cNvSpPr/>
          <p:nvPr/>
        </p:nvSpPr>
        <p:spPr>
          <a:xfrm>
            <a:off x="5303912" y="2801418"/>
            <a:ext cx="3168352" cy="62758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7" name="Прямоугольник 6"/>
          <p:cNvSpPr/>
          <p:nvPr/>
        </p:nvSpPr>
        <p:spPr>
          <a:xfrm>
            <a:off x="1415480" y="4644136"/>
            <a:ext cx="3888432" cy="78811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Прямоугольник 7"/>
          <p:cNvSpPr/>
          <p:nvPr/>
        </p:nvSpPr>
        <p:spPr>
          <a:xfrm>
            <a:off x="5447928" y="4644136"/>
            <a:ext cx="6408711" cy="117912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32514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intuit.ru/EDI/01_05_17_1/1493590891-23956/tutorial/509/objects/3/files/03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64" y="188640"/>
            <a:ext cx="8943908" cy="62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правляющая кнопка: назад 5">
            <a:hlinkClick r:id="rId3" action="ppaction://hlinksldjump" highlightClick="1"/>
          </p:cNvPr>
          <p:cNvSpPr/>
          <p:nvPr/>
        </p:nvSpPr>
        <p:spPr>
          <a:xfrm>
            <a:off x="10344472" y="6076391"/>
            <a:ext cx="1009328" cy="68103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12" y="3699031"/>
            <a:ext cx="4510137" cy="268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71" y="686181"/>
            <a:ext cx="7839635" cy="10032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Технология работы в </a:t>
            </a:r>
            <a:r>
              <a:rPr lang="en-US" b="1" dirty="0" smtClean="0">
                <a:solidFill>
                  <a:srgbClr val="002060"/>
                </a:solidFill>
              </a:rPr>
              <a:t>Visual Studio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40631" y="3939267"/>
            <a:ext cx="4694945" cy="2782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/>
              <a:t> </a:t>
            </a:r>
            <a:r>
              <a:rPr lang="ru-RU" sz="1800" b="1" dirty="0"/>
              <a:t>Создание нового проекта.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 </a:t>
            </a:r>
            <a:r>
              <a:rPr lang="ru-RU" sz="1800" b="1" dirty="0"/>
              <a:t>Определение типа проекта.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 Visual Studio</a:t>
            </a:r>
            <a:r>
              <a:rPr lang="ru-RU" sz="1800" b="1" dirty="0"/>
              <a:t> автоматически сгенерирует файлы и код, образующие соответствующий указанному типу проекта каркас.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 </a:t>
            </a:r>
            <a:r>
              <a:rPr lang="ru-RU" sz="1800" b="1" dirty="0"/>
              <a:t>Добавление в этот каркас собственного                                                                                  кода.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77" y="1519593"/>
            <a:ext cx="4719993" cy="234277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5177901" y="3320988"/>
            <a:ext cx="1724615" cy="37804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Прямоугольник 7"/>
          <p:cNvSpPr/>
          <p:nvPr/>
        </p:nvSpPr>
        <p:spPr>
          <a:xfrm>
            <a:off x="9034073" y="4365104"/>
            <a:ext cx="270031" cy="16201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1" name="TextBox 10"/>
          <p:cNvSpPr txBox="1"/>
          <p:nvPr/>
        </p:nvSpPr>
        <p:spPr>
          <a:xfrm>
            <a:off x="7038276" y="1519593"/>
            <a:ext cx="4102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i="1" dirty="0"/>
              <a:t>Первая версия языка вышла вместе с релизом </a:t>
            </a:r>
            <a:r>
              <a:rPr lang="ru-RU" sz="1500" b="1" i="1" dirty="0" err="1"/>
              <a:t>Microsoft</a:t>
            </a:r>
            <a:r>
              <a:rPr lang="ru-RU" sz="1500" b="1" i="1" dirty="0"/>
              <a:t> </a:t>
            </a:r>
            <a:r>
              <a:rPr lang="ru-RU" sz="1500" b="1" i="1" dirty="0" err="1"/>
              <a:t>Visual</a:t>
            </a:r>
            <a:r>
              <a:rPr lang="ru-RU" sz="1500" b="1" i="1" dirty="0"/>
              <a:t> </a:t>
            </a:r>
            <a:r>
              <a:rPr lang="ru-RU" sz="1500" b="1" i="1" dirty="0" err="1"/>
              <a:t>Studio</a:t>
            </a:r>
            <a:r>
              <a:rPr lang="ru-RU" sz="1500" b="1" i="1" dirty="0"/>
              <a:t> .NET в феврале 2002 года. </a:t>
            </a:r>
          </a:p>
          <a:p>
            <a:r>
              <a:rPr lang="ru-RU" sz="1500" b="1" i="1" dirty="0"/>
              <a:t>Текущей версией языка является версия C# 9.0, которая вышла 10 ноября 2020 года вместе с релизом </a:t>
            </a:r>
            <a:r>
              <a:rPr lang="ru-RU" sz="1500" b="1" i="1" dirty="0">
                <a:solidFill>
                  <a:srgbClr val="002060"/>
                </a:solidFill>
              </a:rPr>
              <a:t>.NET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7688" y="69689"/>
            <a:ext cx="7839635" cy="78955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9456" y="859241"/>
            <a:ext cx="10801199" cy="5810120"/>
          </a:xfrm>
        </p:spPr>
        <p:txBody>
          <a:bodyPr>
            <a:normAutofit fontScale="70000" lnSpcReduction="20000"/>
          </a:bodyPr>
          <a:lstStyle/>
          <a:p>
            <a:pPr marL="342891" indent="-342891">
              <a:buFont typeface="+mj-lt"/>
              <a:buAutoNum type="arabicPeriod" startAt="3"/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 </a:t>
            </a:r>
            <a:r>
              <a:rPr lang="ru-RU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ert</a:t>
            </a:r>
            <a:r>
              <a:rPr lang="ru-RU" sz="3200" b="1" dirty="0"/>
              <a:t> представляет способ для преобразования значений одного типа в другой.</a:t>
            </a:r>
          </a:p>
          <a:p>
            <a:pPr marL="0" indent="0">
              <a:buNone/>
            </a:pPr>
            <a:r>
              <a:rPr lang="ru-RU" sz="3200" b="1" dirty="0"/>
              <a:t> Для этого в нем определены следующие статические методы:</a:t>
            </a:r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ToBoolean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ToByte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ToChar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ToDateTime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ToDecimal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ToDouble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ToInt16(value)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ToInt32(value)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ToInt64(value)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ToSByte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 err="1"/>
              <a:t>ToSingle</a:t>
            </a:r>
            <a:r>
              <a:rPr lang="en-US" b="1" dirty="0"/>
              <a:t>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ToUInt16(value)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ToUInt32(value)</a:t>
            </a:r>
            <a:endParaRPr lang="en-US" dirty="0"/>
          </a:p>
          <a:p>
            <a:pPr marL="876278">
              <a:buFont typeface="Wingdings" panose="05000000000000000000" pitchFamily="2" charset="2"/>
              <a:buChar char="ü"/>
            </a:pPr>
            <a:r>
              <a:rPr lang="en-US" b="1" dirty="0"/>
              <a:t>ToUInt64(value)</a:t>
            </a:r>
            <a:endParaRPr lang="en-US" dirty="0"/>
          </a:p>
          <a:p>
            <a:pPr marL="0" indent="0">
              <a:buNone/>
            </a:pPr>
            <a:endParaRPr lang="ru-RU" sz="1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21805" y="5157192"/>
            <a:ext cx="5171399" cy="12311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 = Convert.ToInt32("23");</a:t>
            </a:r>
          </a:p>
          <a:p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d =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Convert.ToDouble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($"n={n}  d={d}");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28248" y="5426431"/>
            <a:ext cx="1900200" cy="69262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4051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</a:t>
            </a:r>
            <a:r>
              <a:rPr lang="ru-RU" sz="4051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ru-RU" sz="4051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Управляющая кнопка: фильм 5">
            <a:hlinkClick r:id="rId2" highlightClick="1"/>
          </p:cNvPr>
          <p:cNvSpPr/>
          <p:nvPr/>
        </p:nvSpPr>
        <p:spPr>
          <a:xfrm>
            <a:off x="10893903" y="6069066"/>
            <a:ext cx="737476" cy="45627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836712"/>
            <a:ext cx="9865096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Условные операторы – это конструкции, позволяющие управлять ходом выполнения программы в зависимости от определенных условий. </a:t>
            </a:r>
            <a:endParaRPr lang="ru-RU" sz="2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 smtClean="0"/>
              <a:t>В </a:t>
            </a:r>
            <a:r>
              <a:rPr lang="ru-RU" sz="2200" b="1" dirty="0"/>
              <a:t>языке C# присутствует два типа таких конструкций</a:t>
            </a:r>
            <a:r>
              <a:rPr lang="ru-RU" sz="2200" b="1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 </a:t>
            </a:r>
            <a:r>
              <a:rPr lang="ru-RU" sz="2200" b="1" dirty="0" err="1" smtClean="0"/>
              <a:t>if</a:t>
            </a:r>
            <a:r>
              <a:rPr lang="ru-RU" sz="2200" b="1" dirty="0" smtClean="0"/>
              <a:t> …  </a:t>
            </a:r>
            <a:r>
              <a:rPr lang="ru-RU" sz="2200" b="1" dirty="0" err="1" smtClean="0"/>
              <a:t>else</a:t>
            </a:r>
            <a:r>
              <a:rPr lang="ru-RU" sz="2200" b="1" dirty="0"/>
              <a:t> </a:t>
            </a:r>
            <a:endParaRPr lang="ru-RU" sz="22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 </a:t>
            </a:r>
            <a:r>
              <a:rPr lang="ru-RU" sz="2200" b="1" dirty="0" err="1" smtClean="0"/>
              <a:t>switch</a:t>
            </a:r>
            <a:r>
              <a:rPr lang="ru-RU" sz="2200" b="1" dirty="0" smtClean="0"/>
              <a:t>  …  </a:t>
            </a:r>
            <a:r>
              <a:rPr lang="ru-RU" sz="2200" b="1" dirty="0" err="1" smtClean="0"/>
              <a:t>case</a:t>
            </a:r>
            <a:r>
              <a:rPr lang="ru-RU" sz="22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Конструкция </a:t>
            </a:r>
            <a:r>
              <a:rPr lang="ru-RU" sz="2200" b="1" i="1" dirty="0" err="1" smtClean="0">
                <a:solidFill>
                  <a:srgbClr val="002060"/>
                </a:solidFill>
              </a:rPr>
              <a:t>if</a:t>
            </a:r>
            <a:r>
              <a:rPr lang="ru-RU" sz="2200" b="1" i="1" dirty="0" smtClean="0">
                <a:solidFill>
                  <a:srgbClr val="002060"/>
                </a:solidFill>
              </a:rPr>
              <a:t> …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else</a:t>
            </a:r>
            <a:r>
              <a:rPr lang="ru-RU" sz="2200" b="1" dirty="0"/>
              <a:t> позволяет проверить некоторое условие на истинность и, в зависимости от результата, выполнить тот или иной блок кода</a:t>
            </a:r>
            <a:r>
              <a:rPr lang="ru-RU" sz="2200" b="1" dirty="0" smtClean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 smtClean="0"/>
              <a:t>Синтаксис: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 err="1">
                <a:solidFill>
                  <a:srgbClr val="002060"/>
                </a:solidFill>
              </a:rPr>
              <a:t>if</a:t>
            </a:r>
            <a:r>
              <a:rPr lang="ru-RU" sz="2200" b="1" i="1" dirty="0">
                <a:solidFill>
                  <a:srgbClr val="002060"/>
                </a:solidFill>
              </a:rPr>
              <a:t> (</a:t>
            </a:r>
            <a:r>
              <a:rPr lang="ru-RU" sz="2200" b="1" i="1" dirty="0" smtClean="0">
                <a:solidFill>
                  <a:srgbClr val="002060"/>
                </a:solidFill>
              </a:rPr>
              <a:t>Условие)</a:t>
            </a:r>
            <a:endParaRPr lang="ru-RU" sz="2200" b="1" i="1" dirty="0">
              <a:solidFill>
                <a:srgbClr val="002060"/>
              </a:solidFill>
            </a:endParaRP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             </a:t>
            </a:r>
            <a:r>
              <a:rPr lang="ru-RU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Блок выполнится, если Условие </a:t>
            </a:r>
            <a:r>
              <a:rPr lang="ru-RU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имеет значение </a:t>
            </a:r>
            <a:r>
              <a:rPr lang="ru-RU" sz="22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endParaRPr lang="ru-RU" sz="22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}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 err="1">
                <a:solidFill>
                  <a:srgbClr val="002060"/>
                </a:solidFill>
              </a:rPr>
              <a:t>else</a:t>
            </a:r>
            <a:r>
              <a:rPr lang="ru-RU" sz="2200" b="1" i="1" dirty="0">
                <a:solidFill>
                  <a:srgbClr val="002060"/>
                </a:solidFill>
              </a:rPr>
              <a:t> </a:t>
            </a:r>
            <a:r>
              <a:rPr lang="ru-RU" sz="2200" b="1" i="1" dirty="0" smtClean="0">
                <a:solidFill>
                  <a:srgbClr val="002060"/>
                </a:solidFill>
              </a:rPr>
              <a:t>    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Необязательная часть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//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Блок выполнится, если Условие имеет значение </a:t>
            </a:r>
            <a:r>
              <a:rPr lang="ru-RU" sz="22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endParaRPr lang="ru-RU" sz="22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В качестве условия может выступать переменная типа</a:t>
            </a:r>
            <a:r>
              <a:rPr lang="ru-RU" sz="2200" b="1" i="1" dirty="0">
                <a:solidFill>
                  <a:srgbClr val="002060"/>
                </a:solidFill>
              </a:rPr>
              <a:t> </a:t>
            </a:r>
            <a:r>
              <a:rPr lang="ru-RU" sz="2200" b="1" i="1" dirty="0" err="1">
                <a:solidFill>
                  <a:srgbClr val="002060"/>
                </a:solidFill>
              </a:rPr>
              <a:t>bool</a:t>
            </a:r>
            <a:r>
              <a:rPr lang="ru-RU" sz="2200" b="1" dirty="0"/>
              <a:t>, либо </a:t>
            </a:r>
            <a:r>
              <a:rPr lang="ru-RU" sz="2200" b="1" dirty="0" smtClean="0"/>
              <a:t>выражение, </a:t>
            </a:r>
            <a:r>
              <a:rPr lang="ru-RU" sz="2200" b="1" dirty="0"/>
              <a:t>значение которого имеет тип </a:t>
            </a:r>
            <a:r>
              <a:rPr lang="ru-RU" sz="2200" b="1" i="1" dirty="0" err="1">
                <a:solidFill>
                  <a:srgbClr val="002060"/>
                </a:solidFill>
              </a:rPr>
              <a:t>bool</a:t>
            </a:r>
            <a:r>
              <a:rPr lang="ru-RU" sz="2200" b="1" i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2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76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Условные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8809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301420"/>
            <a:ext cx="7839635" cy="6815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Условные конструкции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15480" y="982959"/>
            <a:ext cx="10441160" cy="5542384"/>
          </a:xfrm>
        </p:spPr>
        <p:txBody>
          <a:bodyPr>
            <a:normAutofit fontScale="77500" lnSpcReduction="20000"/>
          </a:bodyPr>
          <a:lstStyle/>
          <a:p>
            <a:pPr marL="1778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600" b="1" dirty="0" smtClean="0"/>
              <a:t>Конструкция </a:t>
            </a:r>
            <a:r>
              <a:rPr lang="ru-RU" sz="2600" b="1" dirty="0" err="1" smtClean="0"/>
              <a:t>if</a:t>
            </a:r>
            <a:r>
              <a:rPr lang="ru-RU" sz="2600" b="1" dirty="0" smtClean="0"/>
              <a:t>/</a:t>
            </a:r>
            <a:r>
              <a:rPr lang="ru-RU" sz="2600" b="1" dirty="0" err="1" smtClean="0"/>
              <a:t>else</a:t>
            </a:r>
            <a:r>
              <a:rPr lang="ru-RU" sz="2600" b="1" dirty="0" smtClean="0"/>
              <a:t> проверяет истинность некоторого условия и в зависимости от результатов проверки выполняет определенный код: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num1 = 8;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num2 = 6;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if(num1 &gt; num2)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(“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Число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+num1+” 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больше числа 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 +num2);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Число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 +num1 + “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меньше числа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“+</a:t>
            </a:r>
            <a:r>
              <a:rPr lang="ru-RU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num2);</a:t>
            </a: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 smtClean="0"/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2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2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2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num1 = 8;</a:t>
            </a: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num2 = 6;</a:t>
            </a: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if(num1 &gt; num2)</a:t>
            </a: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(“</a:t>
            </a:r>
            <a:r>
              <a:rPr lang="ru-RU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Число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</a:t>
            </a:r>
            <a:r>
              <a:rPr lang="ru-RU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+num1+” </a:t>
            </a:r>
            <a:r>
              <a:rPr lang="ru-RU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больше числа 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“ +num2);</a:t>
            </a:r>
          </a:p>
          <a:p>
            <a:pPr marL="1682313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682313" algn="l"/>
              </a:tabLst>
            </a:pP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556791"/>
            <a:ext cx="8116222" cy="26115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Прямоугольник 7"/>
          <p:cNvSpPr/>
          <p:nvPr/>
        </p:nvSpPr>
        <p:spPr>
          <a:xfrm>
            <a:off x="2639616" y="4509121"/>
            <a:ext cx="9073008" cy="17281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2648853" y="338816"/>
            <a:ext cx="7839635" cy="735545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Условные конструкции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03512" y="706589"/>
            <a:ext cx="93610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 indent="0">
              <a:lnSpc>
                <a:spcPct val="100000"/>
              </a:lnSpc>
              <a:buNone/>
            </a:pPr>
            <a:endParaRPr lang="ru-RU" altLang="ru-RU" sz="1800" b="1" i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800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num1 = 8;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num2 = 6;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(num1 &gt; num2)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($"Число {num1} больше числа {num2}");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(num1 &lt; num2)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($"Число {num1} меньше числа {num2}");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  <a:endParaRPr lang="ru-RU" altLang="ru-RU" sz="18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("Число num1 равно числу num2");</a:t>
            </a:r>
          </a:p>
          <a:p>
            <a:pPr marL="808414" indent="0">
              <a:lnSpc>
                <a:spcPct val="100000"/>
              </a:lnSpc>
              <a:buNone/>
            </a:pPr>
            <a:r>
              <a:rPr lang="ru-RU" altLang="ru-RU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656" y="947947"/>
            <a:ext cx="7913784" cy="38788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96162" y="4898675"/>
            <a:ext cx="828784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num1 = 8;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num2 = 6;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(num1 &gt; num2 &amp;&amp; num1</a:t>
            </a:r>
            <a:r>
              <a:rPr lang="ru-RU" altLang="ru-RU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==</a:t>
            </a:r>
            <a:r>
              <a:rPr lang="en-US" altLang="ru-RU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num2</a:t>
            </a:r>
            <a:r>
              <a:rPr lang="ru-RU" altLang="ru-RU" b="1" i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($"Число {num1} больше числа {num2}");</a:t>
            </a:r>
          </a:p>
          <a:p>
            <a:pPr marL="808414"/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34805" y="4933455"/>
            <a:ext cx="8049203" cy="166431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9" name="Прямоугольник 8"/>
          <p:cNvSpPr/>
          <p:nvPr/>
        </p:nvSpPr>
        <p:spPr>
          <a:xfrm>
            <a:off x="5951984" y="5449650"/>
            <a:ext cx="364876" cy="3220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TextBox 9"/>
          <p:cNvSpPr txBox="1"/>
          <p:nvPr/>
        </p:nvSpPr>
        <p:spPr>
          <a:xfrm>
            <a:off x="2142656" y="498798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Соединение нескольких условий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6440" y="198884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Вложенность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17613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839" y="407612"/>
            <a:ext cx="7839635" cy="57352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сравнения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3499" y="981139"/>
            <a:ext cx="993710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 операциях сравнения сравниваются два операнда и возвращается значение типа </a:t>
            </a:r>
            <a:r>
              <a:rPr lang="ru-RU" sz="2000" b="1" i="1" dirty="0" err="1">
                <a:solidFill>
                  <a:srgbClr val="002060"/>
                </a:solidFill>
              </a:rPr>
              <a:t>bool</a:t>
            </a:r>
            <a:r>
              <a:rPr lang="ru-RU" sz="2000" b="1" i="1" dirty="0">
                <a:solidFill>
                  <a:srgbClr val="002060"/>
                </a:solidFill>
              </a:rPr>
              <a:t> - </a:t>
            </a:r>
            <a:r>
              <a:rPr lang="ru-RU" sz="2000" b="1" i="1" dirty="0" err="1">
                <a:solidFill>
                  <a:srgbClr val="002060"/>
                </a:solidFill>
              </a:rPr>
              <a:t>true</a:t>
            </a:r>
            <a:r>
              <a:rPr lang="ru-RU" sz="2000" b="1" dirty="0"/>
              <a:t>, если выражение верно, и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false</a:t>
            </a:r>
            <a:r>
              <a:rPr lang="ru-RU" sz="2000" b="1" dirty="0"/>
              <a:t>, если выражение неверно.</a:t>
            </a:r>
          </a:p>
          <a:p>
            <a:pPr marL="342891" indent="-342891">
              <a:buFont typeface="+mj-lt"/>
              <a:buAutoNum type="arabicPeriod"/>
            </a:pPr>
            <a:r>
              <a:rPr lang="ru-RU" sz="2000" b="1" dirty="0"/>
              <a:t>Сравнение двух операндов на равенство:</a:t>
            </a:r>
          </a:p>
          <a:p>
            <a:pPr marL="0" indent="0">
              <a:buNone/>
            </a:pPr>
            <a:endParaRPr lang="ru-RU" sz="2000" b="1" dirty="0"/>
          </a:p>
          <a:p>
            <a:pPr marL="342891" indent="-342891">
              <a:buFont typeface="+mj-lt"/>
              <a:buAutoNum type="arabicPeriod" startAt="2"/>
            </a:pPr>
            <a:r>
              <a:rPr lang="ru-RU" sz="2000" b="1" dirty="0"/>
              <a:t>Сравнение двух операндов на неравенство: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ru-RU" sz="2000" b="1" dirty="0"/>
          </a:p>
          <a:p>
            <a:pPr marL="342891" indent="-342891">
              <a:buFont typeface="+mj-lt"/>
              <a:buAutoNum type="arabicPeriod" startAt="3"/>
            </a:pPr>
            <a:r>
              <a:rPr lang="ru-RU" sz="2000" b="1" dirty="0"/>
              <a:t>Операции меньше и больше</a:t>
            </a:r>
            <a:r>
              <a:rPr lang="en-US" sz="2000" b="1" dirty="0"/>
              <a:t>:</a:t>
            </a:r>
          </a:p>
          <a:p>
            <a:pPr marL="342891" indent="-342891">
              <a:buFont typeface="+mj-lt"/>
              <a:buAutoNum type="arabicPeriod" startAt="3"/>
            </a:pPr>
            <a:endParaRPr lang="en-US" sz="2000" b="1" dirty="0"/>
          </a:p>
          <a:p>
            <a:pPr marL="342891" indent="-342891">
              <a:buFont typeface="+mj-lt"/>
              <a:buAutoNum type="arabicPeriod" startAt="3"/>
            </a:pPr>
            <a:r>
              <a:rPr lang="ru-RU" sz="2000" b="1" dirty="0" smtClean="0"/>
              <a:t>Операции </a:t>
            </a:r>
            <a:r>
              <a:rPr lang="ru-RU" sz="2000" b="1" dirty="0"/>
              <a:t>меньше или равно / больше или равно: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1404" y="1521354"/>
            <a:ext cx="40303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10;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4;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== b;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32104" y="1550008"/>
            <a:ext cx="3450691" cy="83100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72092" y="2663944"/>
            <a:ext cx="43620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10;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4;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!= b;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d = a!=10; 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23488" y="2663944"/>
            <a:ext cx="3831456" cy="119341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64225" y="3974291"/>
            <a:ext cx="385554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10;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4;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&lt; b;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en-US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Bool d = a &gt; b; // 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96200" y="3934439"/>
            <a:ext cx="3350129" cy="118769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3499" y="5242929"/>
            <a:ext cx="481831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10;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4;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&lt;= b; 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d = a &lt;= 25;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46939" y="5255570"/>
            <a:ext cx="4125153" cy="119184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668234" y="5242929"/>
            <a:ext cx="450496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10;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4;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c = a &gt;= b; 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d = a &gt;= 25;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12553" y="5302236"/>
            <a:ext cx="4214225" cy="104868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6" name="Прямоугольник 15"/>
          <p:cNvSpPr/>
          <p:nvPr/>
        </p:nvSpPr>
        <p:spPr>
          <a:xfrm>
            <a:off x="8555838" y="3217942"/>
            <a:ext cx="364876" cy="3220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7" name="Прямоугольник 16"/>
          <p:cNvSpPr/>
          <p:nvPr/>
        </p:nvSpPr>
        <p:spPr>
          <a:xfrm>
            <a:off x="8575011" y="2026861"/>
            <a:ext cx="364876" cy="3220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36770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4740" y="220503"/>
            <a:ext cx="7839635" cy="57352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794030"/>
            <a:ext cx="11280576" cy="5875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Логические операторы в качестве операндов принимают значения типа </a:t>
            </a:r>
            <a:r>
              <a:rPr lang="ru-RU" sz="2000" b="1" dirty="0" err="1"/>
              <a:t>bool</a:t>
            </a:r>
            <a:r>
              <a:rPr lang="ru-RU" sz="2000" b="1" dirty="0"/>
              <a:t>, возвращают значение типа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bool</a:t>
            </a:r>
            <a:r>
              <a:rPr lang="ru-RU" sz="2000" b="1" dirty="0"/>
              <a:t>, применяются к отношениям и объединяют несколько операций сравнения.</a:t>
            </a:r>
          </a:p>
          <a:p>
            <a:pPr marL="342891" indent="-342891">
              <a:buFont typeface="+mj-lt"/>
              <a:buAutoNum type="arabicPeriod"/>
            </a:pPr>
            <a:r>
              <a:rPr lang="ru-RU" sz="2000" b="1" dirty="0"/>
              <a:t>Логическое И (</a:t>
            </a:r>
            <a:r>
              <a:rPr lang="en-US" sz="2000" b="1" dirty="0">
                <a:solidFill>
                  <a:srgbClr val="C00000"/>
                </a:solidFill>
              </a:rPr>
              <a:t>&amp;</a:t>
            </a:r>
            <a:r>
              <a:rPr lang="en-US" sz="2000" b="1" dirty="0"/>
              <a:t> </a:t>
            </a:r>
            <a:r>
              <a:rPr lang="ru-RU" sz="2000" b="1" dirty="0"/>
              <a:t>или </a:t>
            </a:r>
            <a:r>
              <a:rPr lang="en-US" sz="2000" b="1" dirty="0">
                <a:solidFill>
                  <a:srgbClr val="C00000"/>
                </a:solidFill>
              </a:rPr>
              <a:t>&amp;&amp;</a:t>
            </a:r>
            <a:r>
              <a:rPr lang="en-US" sz="2000" b="1" dirty="0"/>
              <a:t>) </a:t>
            </a:r>
            <a:r>
              <a:rPr lang="ru-RU" sz="2000" b="1" dirty="0"/>
              <a:t>возвращает </a:t>
            </a:r>
            <a:r>
              <a:rPr lang="ru-RU" sz="2000" b="1" dirty="0" err="1"/>
              <a:t>true</a:t>
            </a:r>
            <a:r>
              <a:rPr lang="ru-RU" sz="2000" b="1" dirty="0"/>
              <a:t>, если оба операнда </a:t>
            </a:r>
            <a:r>
              <a:rPr lang="ru-RU" sz="2000" b="1" i="1" dirty="0">
                <a:solidFill>
                  <a:srgbClr val="002060"/>
                </a:solidFill>
              </a:rPr>
              <a:t>одновременно равны </a:t>
            </a:r>
            <a:r>
              <a:rPr lang="ru-RU" sz="2000" b="1" i="1" dirty="0" err="1">
                <a:solidFill>
                  <a:srgbClr val="002060"/>
                </a:solidFill>
              </a:rPr>
              <a:t>true</a:t>
            </a:r>
            <a:r>
              <a:rPr lang="ru-RU" sz="2000" b="1" i="1" dirty="0">
                <a:solidFill>
                  <a:srgbClr val="002060"/>
                </a:solidFill>
              </a:rPr>
              <a:t>:</a:t>
            </a:r>
          </a:p>
          <a:p>
            <a:pPr marL="342891" indent="-342891">
              <a:buFont typeface="+mj-lt"/>
              <a:buAutoNum type="arabicPeriod"/>
            </a:pPr>
            <a:endParaRPr lang="ru-RU" sz="2000" b="1" dirty="0"/>
          </a:p>
          <a:p>
            <a:pPr marL="342891" indent="-342891">
              <a:buFont typeface="+mj-lt"/>
              <a:buAutoNum type="arabicPeriod"/>
            </a:pPr>
            <a:endParaRPr lang="ru-RU" sz="2000" b="1" dirty="0"/>
          </a:p>
          <a:p>
            <a:pPr marL="0" indent="0">
              <a:spcBef>
                <a:spcPts val="1351"/>
              </a:spcBef>
              <a:buNone/>
            </a:pPr>
            <a:endParaRPr lang="en-US" sz="2000" b="1" i="1" dirty="0" smtClean="0"/>
          </a:p>
          <a:p>
            <a:pPr marL="0" indent="0">
              <a:spcBef>
                <a:spcPts val="1351"/>
              </a:spcBef>
              <a:buNone/>
            </a:pPr>
            <a:endParaRPr lang="en-US" sz="2000" b="1" i="1" dirty="0"/>
          </a:p>
          <a:p>
            <a:pPr marL="0" indent="0">
              <a:spcBef>
                <a:spcPts val="1351"/>
              </a:spcBef>
              <a:buNone/>
            </a:pPr>
            <a:r>
              <a:rPr lang="ru-RU" sz="2000" b="1" i="1" dirty="0" smtClean="0"/>
              <a:t>В </a:t>
            </a:r>
            <a:r>
              <a:rPr lang="ru-RU" sz="2000" b="1" i="1" dirty="0"/>
              <a:t>выражении </a:t>
            </a:r>
            <a:r>
              <a:rPr lang="en-US" sz="2000" b="1" i="1" dirty="0"/>
              <a:t>z=</a:t>
            </a:r>
            <a:r>
              <a:rPr lang="en-US" sz="2000" b="1" i="1" dirty="0" err="1"/>
              <a:t>x&amp;y</a:t>
            </a:r>
            <a:r>
              <a:rPr lang="ru-RU" sz="2000" b="1" i="1" dirty="0"/>
              <a:t> вычисляются оба значения – х и у, а в выражении </a:t>
            </a:r>
            <a:r>
              <a:rPr lang="en-US" sz="2000" b="1" i="1" dirty="0"/>
              <a:t>z=x&amp;&amp;y</a:t>
            </a:r>
            <a:r>
              <a:rPr lang="ru-RU" sz="2000" b="1" i="1" dirty="0"/>
              <a:t> сначала вычисляется значение </a:t>
            </a:r>
            <a:r>
              <a:rPr lang="en-US" sz="2000" b="1" i="1" dirty="0"/>
              <a:t>x </a:t>
            </a:r>
            <a:r>
              <a:rPr lang="ru-RU" sz="2000" b="1" i="1" dirty="0"/>
              <a:t>и если оно равно </a:t>
            </a:r>
            <a:r>
              <a:rPr lang="en-US" sz="2000" b="1" i="1" dirty="0"/>
              <a:t>false</a:t>
            </a:r>
            <a:r>
              <a:rPr lang="ru-RU" sz="2000" b="1" i="1" dirty="0"/>
              <a:t>, то значение </a:t>
            </a:r>
            <a:r>
              <a:rPr lang="en-US" sz="2000" b="1" i="1" dirty="0"/>
              <a:t>y </a:t>
            </a:r>
            <a:r>
              <a:rPr lang="ru-RU" sz="2000" b="1" i="1" dirty="0"/>
              <a:t>не вычисляется.</a:t>
            </a:r>
          </a:p>
          <a:p>
            <a:pPr marL="342891" indent="-342891">
              <a:buFont typeface="+mj-lt"/>
              <a:buAutoNum type="arabicPeriod" startAt="2"/>
            </a:pPr>
            <a:r>
              <a:rPr lang="ru-RU" sz="2000" b="1" dirty="0"/>
              <a:t>Логическое ИЛИ (</a:t>
            </a:r>
            <a:r>
              <a:rPr lang="en-US" sz="2000" b="1" dirty="0">
                <a:solidFill>
                  <a:srgbClr val="C00000"/>
                </a:solidFill>
              </a:rPr>
              <a:t>|</a:t>
            </a:r>
            <a:r>
              <a:rPr lang="en-US" sz="2000" b="1" dirty="0"/>
              <a:t> </a:t>
            </a:r>
            <a:r>
              <a:rPr lang="ru-RU" sz="2000" b="1" dirty="0"/>
              <a:t>или </a:t>
            </a:r>
            <a:r>
              <a:rPr lang="en-US" sz="2000" b="1" dirty="0">
                <a:solidFill>
                  <a:srgbClr val="C00000"/>
                </a:solidFill>
              </a:rPr>
              <a:t>||</a:t>
            </a:r>
            <a:r>
              <a:rPr lang="en-US" sz="2000" b="1" dirty="0"/>
              <a:t>) </a:t>
            </a:r>
            <a:r>
              <a:rPr lang="ru-RU" sz="2000" b="1" dirty="0"/>
              <a:t>возвращает </a:t>
            </a:r>
            <a:r>
              <a:rPr lang="ru-RU" sz="2000" b="1" dirty="0" err="1"/>
              <a:t>true</a:t>
            </a:r>
            <a:r>
              <a:rPr lang="ru-RU" sz="2000" b="1" dirty="0"/>
              <a:t>, если </a:t>
            </a:r>
            <a:r>
              <a:rPr lang="ru-RU" sz="2000" b="1" i="1" dirty="0">
                <a:solidFill>
                  <a:srgbClr val="002060"/>
                </a:solidFill>
              </a:rPr>
              <a:t>хотя бы один из операндов </a:t>
            </a:r>
            <a:r>
              <a:rPr lang="ru-RU" sz="2000" b="1" i="1" dirty="0" smtClean="0">
                <a:solidFill>
                  <a:srgbClr val="002060"/>
                </a:solidFill>
              </a:rPr>
              <a:t>возвращает </a:t>
            </a:r>
            <a:r>
              <a:rPr lang="en-US" sz="2000" b="1" i="1" dirty="0" smtClean="0">
                <a:solidFill>
                  <a:srgbClr val="002060"/>
                </a:solidFill>
              </a:rPr>
              <a:t>true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20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311" y="1832104"/>
            <a:ext cx="118336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x1 = (5 &gt; 6) &amp; (4 &lt;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x2 = (5 &lt; 6) &amp; (4 &lt; 6); // 5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35202" y="1821595"/>
            <a:ext cx="11192947" cy="66526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1886568"/>
            <a:ext cx="257797" cy="1995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4460" y="2601811"/>
            <a:ext cx="11960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x1 = (5 &gt; 6) &amp;&amp; (4 &lt;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x2 = (5 &lt; 6) &amp;&amp; (4 &lt; 6); // 5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35233" y="2601014"/>
            <a:ext cx="11338371" cy="70511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Прямоугольник 9"/>
          <p:cNvSpPr/>
          <p:nvPr/>
        </p:nvSpPr>
        <p:spPr>
          <a:xfrm>
            <a:off x="3442605" y="2898109"/>
            <a:ext cx="315035" cy="3028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73743" y="4785571"/>
            <a:ext cx="11960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x1 = (5 &gt; 6) | (4 &lt;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x2 = (5 &gt; 6) | (4 &gt;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2651" y="4689377"/>
            <a:ext cx="11338371" cy="66939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7" name="Прямоугольник 16"/>
          <p:cNvSpPr/>
          <p:nvPr/>
        </p:nvSpPr>
        <p:spPr>
          <a:xfrm>
            <a:off x="3517444" y="4830675"/>
            <a:ext cx="240196" cy="25156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90697" y="5608405"/>
            <a:ext cx="11960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x1 = (5 &gt; 6) || (4 &lt;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x2 = (5 &gt; 6) || (4 &gt;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&gt; 6 -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89680" y="5516058"/>
            <a:ext cx="11352144" cy="6463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21" name="Прямоугольник 20"/>
          <p:cNvSpPr/>
          <p:nvPr/>
        </p:nvSpPr>
        <p:spPr>
          <a:xfrm>
            <a:off x="3477398" y="5589198"/>
            <a:ext cx="294334" cy="32189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18902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31504" y="231728"/>
            <a:ext cx="7839635" cy="6275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859261"/>
            <a:ext cx="10441160" cy="5810099"/>
          </a:xfrm>
        </p:spPr>
        <p:txBody>
          <a:bodyPr>
            <a:normAutofit/>
          </a:bodyPr>
          <a:lstStyle/>
          <a:p>
            <a:pPr marL="385753" indent="-385753">
              <a:buFont typeface="+mj-lt"/>
              <a:buAutoNum type="arabicPeriod" startAt="3"/>
            </a:pPr>
            <a:r>
              <a:rPr lang="ru-RU" sz="2000" b="1" dirty="0"/>
              <a:t>Операция </a:t>
            </a:r>
            <a:r>
              <a:rPr lang="ru-RU" sz="2000" b="1" i="1" dirty="0">
                <a:solidFill>
                  <a:srgbClr val="002060"/>
                </a:solidFill>
              </a:rPr>
              <a:t>логического отрицания (!)</a:t>
            </a:r>
            <a:r>
              <a:rPr lang="ru-RU" sz="2000" b="1" dirty="0"/>
              <a:t> производится над одним операндом и возвращает </a:t>
            </a:r>
            <a:r>
              <a:rPr lang="ru-RU" sz="2000" b="1" dirty="0" err="1"/>
              <a:t>true</a:t>
            </a:r>
            <a:r>
              <a:rPr lang="ru-RU" sz="2000" b="1" dirty="0"/>
              <a:t>, если операнд равен </a:t>
            </a:r>
            <a:r>
              <a:rPr lang="ru-RU" sz="2000" b="1" dirty="0" err="1"/>
              <a:t>false</a:t>
            </a:r>
            <a:r>
              <a:rPr lang="ru-RU" sz="2000" b="1" dirty="0"/>
              <a:t>. Если операнд равен </a:t>
            </a:r>
            <a:r>
              <a:rPr lang="ru-RU" sz="2000" b="1" dirty="0" err="1"/>
              <a:t>true</a:t>
            </a:r>
            <a:r>
              <a:rPr lang="ru-RU" sz="2000" b="1" dirty="0"/>
              <a:t>, то операция возвращает </a:t>
            </a:r>
            <a:r>
              <a:rPr lang="ru-RU" sz="2000" b="1" dirty="0" err="1"/>
              <a:t>false</a:t>
            </a:r>
            <a:r>
              <a:rPr lang="ru-RU" sz="2000" b="1" dirty="0"/>
              <a:t>:</a:t>
            </a:r>
          </a:p>
          <a:p>
            <a:pPr marL="385753" indent="-385753">
              <a:buFont typeface="+mj-lt"/>
              <a:buAutoNum type="arabicPeriod" startAt="3"/>
            </a:pPr>
            <a:endParaRPr lang="ru-RU" sz="2000" dirty="0"/>
          </a:p>
          <a:p>
            <a:pPr marL="385753" indent="-385753">
              <a:buFont typeface="+mj-lt"/>
              <a:buAutoNum type="arabicPeriod" startAt="3"/>
            </a:pPr>
            <a:endParaRPr lang="ru-RU" sz="2000" dirty="0" smtClean="0"/>
          </a:p>
          <a:p>
            <a:pPr marL="385753" indent="-385753">
              <a:buFont typeface="+mj-lt"/>
              <a:buAutoNum type="arabicPeriod" startAt="3"/>
            </a:pPr>
            <a:r>
              <a:rPr lang="ru-RU" sz="2000" b="1" dirty="0"/>
              <a:t>Операция </a:t>
            </a:r>
            <a:r>
              <a:rPr lang="ru-RU" sz="2000" b="1" i="1" dirty="0">
                <a:solidFill>
                  <a:srgbClr val="002060"/>
                </a:solidFill>
              </a:rPr>
              <a:t>исключающее ИЛИ (</a:t>
            </a:r>
            <a:r>
              <a:rPr lang="en-US" sz="2000" b="1" i="1" dirty="0">
                <a:solidFill>
                  <a:srgbClr val="002060"/>
                </a:solidFill>
              </a:rPr>
              <a:t>^</a:t>
            </a:r>
            <a:r>
              <a:rPr lang="ru-RU" sz="2000" b="1" i="1" dirty="0">
                <a:solidFill>
                  <a:srgbClr val="002060"/>
                </a:solidFill>
              </a:rPr>
              <a:t>) </a:t>
            </a:r>
            <a:r>
              <a:rPr lang="ru-RU" sz="2000" b="1" dirty="0"/>
              <a:t>возвращает </a:t>
            </a:r>
            <a:r>
              <a:rPr lang="ru-RU" sz="2000" b="1" dirty="0" err="1"/>
              <a:t>true</a:t>
            </a:r>
            <a:r>
              <a:rPr lang="ru-RU" sz="2000" b="1" dirty="0"/>
              <a:t>, если либо первый, либо второй операнд (но не одновременно) равны </a:t>
            </a:r>
            <a:r>
              <a:rPr lang="ru-RU" sz="2000" b="1" dirty="0" err="1"/>
              <a:t>true</a:t>
            </a:r>
            <a:r>
              <a:rPr lang="ru-RU" sz="2000" b="1" dirty="0"/>
              <a:t>, иначе возвращает </a:t>
            </a:r>
            <a:r>
              <a:rPr lang="ru-RU" sz="2000" b="1" dirty="0" err="1"/>
              <a:t>false</a:t>
            </a:r>
            <a:r>
              <a:rPr lang="ru-RU" sz="2000" b="1" dirty="0"/>
              <a:t>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83632" y="1750305"/>
            <a:ext cx="38555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a =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b = !a;    //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33412" y="1777694"/>
            <a:ext cx="3454675" cy="71520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509521" y="3399811"/>
            <a:ext cx="127201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x5 = (5 &gt; 6) ^ (4 &lt; 6); // 5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 &lt;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808414"/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 x6 = (50 &gt; 6) ^ (4 / 2 &lt; 3); // 50 &gt; 6 -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4/2 &lt; 3 -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b="1" i="1" dirty="0">
                <a:solidFill>
                  <a:srgbClr val="002060"/>
                </a:solidFill>
                <a:latin typeface="Consolas" panose="020B0609020204030204" pitchFamily="49" charset="0"/>
              </a:rPr>
              <a:t>, поэтому возвращается </a:t>
            </a:r>
            <a:r>
              <a:rPr lang="ru-RU" altLang="ru-RU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false</a:t>
            </a:r>
            <a:endParaRPr lang="ru-RU" altLang="ru-RU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548" y="3357995"/>
            <a:ext cx="12150452" cy="86309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3579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764704"/>
            <a:ext cx="10945216" cy="597666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Конструкция </a:t>
            </a:r>
            <a:r>
              <a:rPr lang="ru-RU" sz="2000" b="1" i="1" dirty="0" err="1"/>
              <a:t>switch</a:t>
            </a:r>
            <a:r>
              <a:rPr lang="ru-RU" sz="2000" b="1" i="1" dirty="0"/>
              <a:t>…</a:t>
            </a:r>
            <a:r>
              <a:rPr lang="ru-RU" sz="2000" b="1" i="1" dirty="0" err="1"/>
              <a:t>case</a:t>
            </a:r>
            <a:r>
              <a:rPr lang="ru-RU" sz="2000" b="1" dirty="0"/>
              <a:t> используется, когда необходимо, в зависимости от конкретного значения переменной или результата некоторой операции, выполнить требуемый блок кода.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Синтаксис </a:t>
            </a:r>
            <a:r>
              <a:rPr lang="ru-RU" sz="2000" b="1" dirty="0" smtClean="0"/>
              <a:t>конструкции:</a:t>
            </a:r>
            <a:endParaRPr lang="ru-RU" sz="2000" b="1" dirty="0"/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switch</a:t>
            </a:r>
            <a:r>
              <a:rPr lang="ru-RU" sz="2400" b="1" i="1" dirty="0">
                <a:solidFill>
                  <a:srgbClr val="002060"/>
                </a:solidFill>
              </a:rPr>
              <a:t> (Выражение)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case</a:t>
            </a:r>
            <a:r>
              <a:rPr lang="ru-RU" sz="2400" b="1" i="1" dirty="0">
                <a:solidFill>
                  <a:srgbClr val="002060"/>
                </a:solidFill>
              </a:rPr>
              <a:t> Шаблон_1: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92D050"/>
                </a:solidFill>
              </a:rPr>
              <a:t>       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Блок кода выполняется, если Выражению соответствует Шаблон_1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break</a:t>
            </a:r>
            <a:r>
              <a:rPr lang="ru-RU" sz="2400" b="1" i="1" dirty="0">
                <a:solidFill>
                  <a:srgbClr val="002060"/>
                </a:solidFill>
              </a:rPr>
              <a:t>;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case</a:t>
            </a:r>
            <a:r>
              <a:rPr lang="ru-RU" sz="2400" b="1" i="1" dirty="0">
                <a:solidFill>
                  <a:srgbClr val="002060"/>
                </a:solidFill>
              </a:rPr>
              <a:t> Шаблон_2: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92D050"/>
                </a:solidFill>
              </a:rPr>
              <a:t>      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Блок кода выполняется, если Выражению соответствует Шаблон_2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break</a:t>
            </a:r>
            <a:r>
              <a:rPr lang="ru-RU" sz="2400" b="1" i="1" dirty="0">
                <a:solidFill>
                  <a:srgbClr val="002060"/>
                </a:solidFill>
              </a:rPr>
              <a:t>;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92D050"/>
                </a:solidFill>
              </a:rPr>
              <a:t>      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...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default</a:t>
            </a:r>
            <a:r>
              <a:rPr lang="ru-RU" sz="2400" b="1" i="1" dirty="0">
                <a:solidFill>
                  <a:srgbClr val="002060"/>
                </a:solidFill>
              </a:rPr>
              <a:t>: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92D050"/>
                </a:solidFill>
              </a:rPr>
              <a:t>      </a:t>
            </a:r>
            <a:r>
              <a:rPr lang="ru-RU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/* Блок кода выполняется, если среди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перечисленных в </a:t>
            </a:r>
            <a:r>
              <a:rPr lang="ru-RU" sz="22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шаблонах 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ru-RU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</a:t>
            </a:r>
            <a:r>
              <a:rPr lang="ru-R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нет подходящего */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break</a:t>
            </a:r>
            <a:r>
              <a:rPr lang="ru-RU" sz="2400" b="1" i="1" dirty="0">
                <a:solidFill>
                  <a:srgbClr val="002060"/>
                </a:solidFill>
              </a:rPr>
              <a:t>;</a:t>
            </a:r>
          </a:p>
          <a:p>
            <a:pPr marL="896938" indent="0" fontAlgn="base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switch/case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836712"/>
            <a:ext cx="10297144" cy="590465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 smtClean="0"/>
              <a:t>В </a:t>
            </a:r>
            <a:r>
              <a:rPr lang="ru-RU" sz="2400" b="1" dirty="0"/>
              <a:t>блоках </a:t>
            </a:r>
            <a:r>
              <a:rPr lang="ru-RU" sz="2400" b="1" i="1" dirty="0" err="1" smtClean="0"/>
              <a:t>case</a:t>
            </a:r>
            <a:r>
              <a:rPr lang="ru-RU" sz="2400" b="1" dirty="0" smtClean="0"/>
              <a:t> </a:t>
            </a:r>
            <a:r>
              <a:rPr lang="ru-RU" sz="2400" b="1" dirty="0"/>
              <a:t>допустимы только константы следующих типов:</a:t>
            </a:r>
          </a:p>
          <a:p>
            <a:pPr marL="717550" indent="-227013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 </a:t>
            </a:r>
            <a:r>
              <a:rPr lang="ru-RU" sz="2400" b="1" i="1" dirty="0" err="1" smtClean="0"/>
              <a:t>char</a:t>
            </a:r>
            <a:r>
              <a:rPr lang="ru-RU" sz="2400" b="1" dirty="0"/>
              <a:t>;</a:t>
            </a:r>
          </a:p>
          <a:p>
            <a:pPr marL="717550" indent="-227013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 </a:t>
            </a:r>
            <a:r>
              <a:rPr lang="ru-RU" sz="2400" b="1" i="1" dirty="0" err="1" smtClean="0"/>
              <a:t>string</a:t>
            </a:r>
            <a:r>
              <a:rPr lang="ru-RU" sz="2400" b="1" dirty="0"/>
              <a:t>;</a:t>
            </a:r>
          </a:p>
          <a:p>
            <a:pPr marL="717550" indent="-227013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 </a:t>
            </a:r>
            <a:r>
              <a:rPr lang="ru-RU" sz="2400" b="1" i="1" dirty="0" err="1" smtClean="0"/>
              <a:t>bool</a:t>
            </a:r>
            <a:r>
              <a:rPr lang="ru-RU" sz="2400" b="1" dirty="0"/>
              <a:t>;</a:t>
            </a:r>
          </a:p>
          <a:p>
            <a:pPr marL="717550" indent="-227013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ru-RU" sz="2400" b="1" dirty="0" smtClean="0"/>
              <a:t>целочисленное значение (</a:t>
            </a:r>
            <a:r>
              <a:rPr lang="en-US" sz="2400" b="1" dirty="0" smtClean="0"/>
              <a:t>short, byte,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, …)</a:t>
            </a:r>
            <a:r>
              <a:rPr lang="ru-RU" sz="2400" b="1" dirty="0" smtClean="0"/>
              <a:t>;</a:t>
            </a:r>
            <a:endParaRPr lang="ru-RU" sz="2400" b="1" dirty="0"/>
          </a:p>
          <a:p>
            <a:pPr marL="717550" indent="-227013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hlinkClick r:id="" action="ppaction://hlinkshowjump?jump=nextslide"/>
              </a:rPr>
              <a:t> </a:t>
            </a:r>
            <a:r>
              <a:rPr lang="ru-RU" sz="2400" b="1" i="1" dirty="0" err="1" smtClean="0">
                <a:hlinkClick r:id="" action="ppaction://hlinkshowjump?jump=nextslide"/>
              </a:rPr>
              <a:t>enum</a:t>
            </a:r>
            <a:r>
              <a:rPr lang="ru-RU" sz="2400" b="1" dirty="0" smtClean="0">
                <a:hlinkClick r:id="" action="ppaction://hlinkshowjump?jump=nextslide"/>
              </a:rPr>
              <a:t>.</a:t>
            </a:r>
            <a:endParaRPr lang="ru-RU" sz="2400" b="1" dirty="0" smtClean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sz="2500" b="1" dirty="0" smtClean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500" b="1" dirty="0" smtClean="0"/>
              <a:t>Блок</a:t>
            </a:r>
            <a:r>
              <a:rPr lang="ru-RU" sz="2500" b="1" dirty="0"/>
              <a:t> </a:t>
            </a:r>
            <a:r>
              <a:rPr lang="ru-RU" sz="2500" b="1" dirty="0" err="1"/>
              <a:t>case</a:t>
            </a:r>
            <a:r>
              <a:rPr lang="ru-RU" sz="2500" b="1" dirty="0"/>
              <a:t> может закончится оператором: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500" b="1" dirty="0" smtClean="0"/>
              <a:t> </a:t>
            </a:r>
            <a:r>
              <a:rPr lang="ru-RU" sz="2500" b="1" i="1" dirty="0" err="1" smtClean="0">
                <a:solidFill>
                  <a:srgbClr val="002060"/>
                </a:solidFill>
              </a:rPr>
              <a:t>break</a:t>
            </a:r>
            <a:r>
              <a:rPr lang="ru-RU" sz="2500" b="1" dirty="0"/>
              <a:t> – прерывание кода в конструкции </a:t>
            </a:r>
            <a:r>
              <a:rPr lang="ru-RU" sz="2500" b="1" dirty="0" err="1"/>
              <a:t>switch</a:t>
            </a:r>
            <a:r>
              <a:rPr lang="ru-RU" sz="2500" b="1" dirty="0"/>
              <a:t>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500" b="1" i="1" dirty="0" smtClean="0">
                <a:solidFill>
                  <a:srgbClr val="002060"/>
                </a:solidFill>
              </a:rPr>
              <a:t> </a:t>
            </a:r>
            <a:r>
              <a:rPr lang="ru-RU" sz="2500" b="1" i="1" dirty="0" err="1" smtClean="0">
                <a:solidFill>
                  <a:srgbClr val="002060"/>
                </a:solidFill>
              </a:rPr>
              <a:t>goto</a:t>
            </a:r>
            <a:r>
              <a:rPr lang="ru-RU" sz="2500" b="1" i="1" dirty="0" smtClean="0">
                <a:solidFill>
                  <a:srgbClr val="002060"/>
                </a:solidFill>
              </a:rPr>
              <a:t> </a:t>
            </a:r>
            <a:r>
              <a:rPr lang="ru-RU" sz="2500" b="1" i="1" dirty="0" err="1">
                <a:solidFill>
                  <a:srgbClr val="002060"/>
                </a:solidFill>
              </a:rPr>
              <a:t>case</a:t>
            </a:r>
            <a:r>
              <a:rPr lang="ru-RU" sz="2500" b="1" dirty="0"/>
              <a:t> – используется если необходимо перейти в другой </a:t>
            </a:r>
            <a:r>
              <a:rPr lang="ru-RU" sz="2500" b="1" dirty="0" err="1"/>
              <a:t>case</a:t>
            </a:r>
            <a:r>
              <a:rPr lang="ru-RU" sz="2500" b="1" dirty="0"/>
              <a:t>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500" b="1" i="1" dirty="0" smtClean="0">
                <a:solidFill>
                  <a:srgbClr val="002060"/>
                </a:solidFill>
              </a:rPr>
              <a:t> </a:t>
            </a:r>
            <a:r>
              <a:rPr lang="ru-RU" sz="2500" b="1" i="1" dirty="0" err="1" smtClean="0">
                <a:solidFill>
                  <a:srgbClr val="002060"/>
                </a:solidFill>
              </a:rPr>
              <a:t>return</a:t>
            </a:r>
            <a:r>
              <a:rPr lang="ru-RU" sz="2500" b="1" dirty="0"/>
              <a:t> – завершает выполнение метода и возвращает указанное значение;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500" b="1" i="1" dirty="0" smtClean="0">
                <a:solidFill>
                  <a:srgbClr val="002060"/>
                </a:solidFill>
              </a:rPr>
              <a:t> </a:t>
            </a:r>
            <a:r>
              <a:rPr lang="ru-RU" sz="2500" b="1" i="1" dirty="0" err="1" smtClean="0">
                <a:solidFill>
                  <a:srgbClr val="002060"/>
                </a:solidFill>
              </a:rPr>
              <a:t>throw</a:t>
            </a:r>
            <a:r>
              <a:rPr lang="ru-RU" sz="2500" b="1" dirty="0"/>
              <a:t> – используется для выброса исключения.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500" b="1" dirty="0"/>
              <a:t>Если среди шаблонов в </a:t>
            </a:r>
            <a:r>
              <a:rPr lang="ru-RU" sz="2500" b="1" dirty="0" err="1"/>
              <a:t>case</a:t>
            </a:r>
            <a:r>
              <a:rPr lang="ru-RU" sz="2500" b="1" dirty="0"/>
              <a:t> не было найдено подходящего, то будет выполнен код в блоке </a:t>
            </a:r>
            <a:r>
              <a:rPr lang="ru-RU" sz="2500" b="1" i="1" dirty="0" err="1">
                <a:solidFill>
                  <a:srgbClr val="002060"/>
                </a:solidFill>
              </a:rPr>
              <a:t>default</a:t>
            </a:r>
            <a:r>
              <a:rPr lang="ru-RU" sz="2500" b="1" i="1" dirty="0">
                <a:solidFill>
                  <a:srgbClr val="002060"/>
                </a:solidFill>
              </a:rPr>
              <a:t>.</a:t>
            </a:r>
          </a:p>
          <a:p>
            <a:pPr marL="490537" indent="0" fontAlgn="base">
              <a:buNone/>
            </a:pPr>
            <a:endParaRPr lang="ru-RU" sz="2400" b="1" dirty="0"/>
          </a:p>
          <a:p>
            <a:pPr marL="717550" indent="-227013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54359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switch/case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Управляющая кнопка: далее 4">
            <a:hlinkClick r:id="rId2" action="ppaction://hlinksldjump" highlightClick="1"/>
          </p:cNvPr>
          <p:cNvSpPr/>
          <p:nvPr/>
        </p:nvSpPr>
        <p:spPr>
          <a:xfrm>
            <a:off x="10632504" y="6381328"/>
            <a:ext cx="504056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936" y="0"/>
            <a:ext cx="10515600" cy="68760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Перечисления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endParaRPr lang="ru-RU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936" y="687609"/>
            <a:ext cx="1071345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 smtClean="0"/>
              <a:t>Перечисления </a:t>
            </a:r>
            <a:r>
              <a:rPr lang="en-US" sz="2200" b="1" dirty="0" smtClean="0"/>
              <a:t>(</a:t>
            </a:r>
            <a:r>
              <a:rPr lang="en-US" sz="2200" b="1" i="1" dirty="0" err="1" smtClean="0">
                <a:solidFill>
                  <a:srgbClr val="002060"/>
                </a:solidFill>
              </a:rPr>
              <a:t>enum</a:t>
            </a:r>
            <a:r>
              <a:rPr lang="en-US" sz="2200" b="1" dirty="0" smtClean="0"/>
              <a:t>) </a:t>
            </a:r>
            <a:r>
              <a:rPr lang="ru-RU" sz="2200" b="1" dirty="0" smtClean="0"/>
              <a:t>представляют </a:t>
            </a:r>
            <a:r>
              <a:rPr lang="ru-RU" sz="2200" b="1" dirty="0"/>
              <a:t>набор </a:t>
            </a:r>
            <a:r>
              <a:rPr lang="ru-RU" sz="2200" b="1" dirty="0" smtClean="0"/>
              <a:t>символьных </a:t>
            </a:r>
            <a:r>
              <a:rPr lang="ru-RU" sz="2200" b="1" dirty="0"/>
              <a:t>имен, связанных с уникальными целочисленными значениями. </a:t>
            </a:r>
            <a:endParaRPr lang="en-US" sz="2200" b="1" dirty="0" smtClean="0"/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enum</a:t>
            </a:r>
            <a:r>
              <a:rPr lang="en-US" sz="2200" b="1" i="1" dirty="0">
                <a:solidFill>
                  <a:srgbClr val="002060"/>
                </a:solidFill>
              </a:rPr>
              <a:t> </a:t>
            </a:r>
            <a:r>
              <a:rPr lang="en-US" sz="2200" b="1" i="1" dirty="0" err="1">
                <a:solidFill>
                  <a:srgbClr val="002060"/>
                </a:solidFill>
              </a:rPr>
              <a:t>TypeOS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Windows, Linux, </a:t>
            </a:r>
            <a:r>
              <a:rPr lang="en-US" sz="2200" b="1" i="1" dirty="0" err="1">
                <a:solidFill>
                  <a:srgbClr val="002060"/>
                </a:solidFill>
              </a:rPr>
              <a:t>MacOS</a:t>
            </a:r>
            <a:r>
              <a:rPr lang="en-US" sz="2200" b="1" i="1" dirty="0">
                <a:solidFill>
                  <a:srgbClr val="002060"/>
                </a:solidFill>
              </a:rPr>
              <a:t>, Android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Каждому элементу перечисления присваивается целочисленное значение, эти значения начинаются с нуля и, далее, увеличиваются на единицу. </a:t>
            </a:r>
            <a:endParaRPr lang="ru-RU" sz="2200" b="1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200" b="1" dirty="0"/>
              <a:t>Тип «перечисление» можно объявлять в пределах пространства имен, в пределах класса</a:t>
            </a:r>
            <a:r>
              <a:rPr lang="ru-RU" sz="2200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200" b="1" i="1" dirty="0" smtClean="0">
                <a:solidFill>
                  <a:srgbClr val="FF0000"/>
                </a:solidFill>
              </a:rPr>
              <a:t>В </a:t>
            </a:r>
            <a:r>
              <a:rPr lang="ru-RU" sz="2200" b="1" i="1" dirty="0">
                <a:solidFill>
                  <a:srgbClr val="FF0000"/>
                </a:solidFill>
              </a:rPr>
              <a:t>теле метода </a:t>
            </a:r>
            <a:r>
              <a:rPr lang="ru-RU" sz="2200" b="1" i="1" dirty="0" smtClean="0">
                <a:solidFill>
                  <a:srgbClr val="FF0000"/>
                </a:solidFill>
              </a:rPr>
              <a:t>объявлять </a:t>
            </a:r>
            <a:r>
              <a:rPr lang="ru-RU" sz="2200" b="1" i="1" dirty="0">
                <a:solidFill>
                  <a:srgbClr val="FF0000"/>
                </a:solidFill>
              </a:rPr>
              <a:t>тип «перечисление» </a:t>
            </a:r>
            <a:r>
              <a:rPr lang="ru-RU" sz="2200" b="1" i="1" dirty="0" smtClean="0">
                <a:solidFill>
                  <a:srgbClr val="FF0000"/>
                </a:solidFill>
              </a:rPr>
              <a:t>нельзя.</a:t>
            </a:r>
            <a:endParaRPr lang="en-US" sz="22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200" b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ru-RU" sz="2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1504" y="4842112"/>
            <a:ext cx="7552196" cy="201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896938" marR="0" lvl="0" defTabSz="914377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2200" b="1" i="1" dirty="0" err="1">
                <a:solidFill>
                  <a:srgbClr val="002060"/>
                </a:solidFill>
              </a:rPr>
              <a:t>enum</a:t>
            </a:r>
            <a:r>
              <a:rPr lang="ru-RU" altLang="ru-RU" sz="2200" b="1" i="1" dirty="0">
                <a:solidFill>
                  <a:srgbClr val="002060"/>
                </a:solidFill>
              </a:rPr>
              <a:t> </a:t>
            </a:r>
            <a:r>
              <a:rPr lang="ru-RU" altLang="ru-RU" sz="2200" b="1" i="1" dirty="0" err="1" smtClean="0">
                <a:solidFill>
                  <a:srgbClr val="002060"/>
                </a:solidFill>
              </a:rPr>
              <a:t>Month</a:t>
            </a:r>
            <a:endParaRPr lang="ru-RU" altLang="ru-RU" sz="2200" b="1" i="1" dirty="0" smtClean="0">
              <a:solidFill>
                <a:srgbClr val="002060"/>
              </a:solidFill>
            </a:endParaRPr>
          </a:p>
          <a:p>
            <a:pPr marL="896938" marR="0" lvl="0" defTabSz="914377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2200" b="1" i="1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dirty="0">
                <a:solidFill>
                  <a:srgbClr val="002060"/>
                </a:solidFill>
              </a:rPr>
              <a:t>{ </a:t>
            </a:r>
            <a:endParaRPr lang="ru-RU" altLang="ru-RU" sz="2200" b="1" i="1" dirty="0" smtClean="0">
              <a:solidFill>
                <a:srgbClr val="002060"/>
              </a:solidFill>
            </a:endParaRPr>
          </a:p>
          <a:p>
            <a:pPr marL="896938" marR="0" lvl="0" defTabSz="914377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2200" b="1" i="1" dirty="0" err="1" smtClean="0">
                <a:solidFill>
                  <a:srgbClr val="002060"/>
                </a:solidFill>
              </a:rPr>
              <a:t>January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February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March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April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May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June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July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August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endParaRPr lang="ru-RU" altLang="ru-RU" sz="2200" b="1" i="1" dirty="0" smtClean="0">
              <a:solidFill>
                <a:srgbClr val="002060"/>
              </a:solidFill>
            </a:endParaRPr>
          </a:p>
          <a:p>
            <a:pPr marL="896938" marR="0" lvl="0" defTabSz="914377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2200" b="1" i="1" dirty="0" err="1" smtClean="0">
                <a:solidFill>
                  <a:srgbClr val="002060"/>
                </a:solidFill>
              </a:rPr>
              <a:t>September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October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>
                <a:solidFill>
                  <a:srgbClr val="002060"/>
                </a:solidFill>
              </a:rPr>
              <a:t>November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 err="1" smtClean="0">
                <a:solidFill>
                  <a:srgbClr val="002060"/>
                </a:solidFill>
              </a:rPr>
              <a:t>December</a:t>
            </a:r>
            <a:endParaRPr lang="ru-RU" altLang="ru-RU" sz="2200" b="1" i="1" dirty="0" smtClean="0">
              <a:solidFill>
                <a:srgbClr val="002060"/>
              </a:solidFill>
            </a:endParaRPr>
          </a:p>
          <a:p>
            <a:pPr marL="896938" marR="0" lvl="0" defTabSz="914377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2200" b="1" i="1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74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31" y="871855"/>
            <a:ext cx="4643439" cy="26931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19" y="1683596"/>
            <a:ext cx="6137300" cy="43186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131" y="3715620"/>
            <a:ext cx="8484220" cy="20956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проекта: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 узел </a:t>
            </a:r>
            <a:r>
              <a:rPr lang="ru-RU" sz="1800" b="1" i="1" dirty="0" err="1">
                <a:solidFill>
                  <a:srgbClr val="002060"/>
                </a:solidFill>
              </a:rPr>
              <a:t>Dependencies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dirty="0"/>
              <a:t>содержит сборки </a:t>
            </a:r>
            <a:r>
              <a:rPr lang="ru-RU" sz="1800" b="1" dirty="0" err="1"/>
              <a:t>dll</a:t>
            </a:r>
            <a:r>
              <a:rPr lang="ru-RU" sz="1800" b="1" dirty="0"/>
              <a:t> (сборки содержат классы библиотеки .NET, которые будет использовать C#)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файл кода программы</a:t>
            </a:r>
            <a:r>
              <a:rPr lang="ru-RU" dirty="0"/>
              <a:t> </a:t>
            </a:r>
            <a:r>
              <a:rPr lang="en-US" sz="1800" b="1" i="1" dirty="0" err="1">
                <a:solidFill>
                  <a:srgbClr val="002060"/>
                </a:solidFill>
              </a:rPr>
              <a:t>Program.cs</a:t>
            </a:r>
            <a:r>
              <a:rPr lang="en-US" sz="1800" b="1" i="1" dirty="0">
                <a:solidFill>
                  <a:srgbClr val="002060"/>
                </a:solidFill>
              </a:rPr>
              <a:t>.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320561" y="955332"/>
            <a:ext cx="4238227" cy="683473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solidFill>
                  <a:srgbClr val="002060"/>
                </a:solidFill>
              </a:rPr>
              <a:t>Первый проект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67509" y="1638802"/>
            <a:ext cx="1134127" cy="49405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9" name="Прямоугольник 8"/>
          <p:cNvSpPr/>
          <p:nvPr/>
        </p:nvSpPr>
        <p:spPr>
          <a:xfrm>
            <a:off x="1665265" y="2726923"/>
            <a:ext cx="1134127" cy="49405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Прямоугольник 9"/>
          <p:cNvSpPr/>
          <p:nvPr/>
        </p:nvSpPr>
        <p:spPr>
          <a:xfrm>
            <a:off x="7338138" y="1885982"/>
            <a:ext cx="702079" cy="16429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1" name="TextBox 10"/>
          <p:cNvSpPr txBox="1"/>
          <p:nvPr/>
        </p:nvSpPr>
        <p:spPr>
          <a:xfrm>
            <a:off x="6894704" y="2449151"/>
            <a:ext cx="16757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dirty="0">
                <a:solidFill>
                  <a:srgbClr val="FF0000"/>
                </a:solidFill>
              </a:rPr>
              <a:t>Запуск приложения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338137" y="2050278"/>
            <a:ext cx="162019" cy="413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5942" y="3808369"/>
            <a:ext cx="2185663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dirty="0">
                <a:solidFill>
                  <a:srgbClr val="FF0000"/>
                </a:solidFill>
              </a:rPr>
              <a:t>Исходный код на языке С</a:t>
            </a:r>
            <a:r>
              <a:rPr lang="en-US" sz="1351" b="1" dirty="0">
                <a:solidFill>
                  <a:srgbClr val="FF0000"/>
                </a:solidFill>
              </a:rPr>
              <a:t>#</a:t>
            </a:r>
            <a:endParaRPr lang="ru-RU" sz="1351" b="1" dirty="0">
              <a:solidFill>
                <a:srgbClr val="FF000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089975" y="3501935"/>
            <a:ext cx="169591" cy="3614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2634" y="2975265"/>
            <a:ext cx="156946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dirty="0">
                <a:solidFill>
                  <a:srgbClr val="FF0000"/>
                </a:solidFill>
              </a:rPr>
              <a:t>Структура проекта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8487620" y="2822148"/>
            <a:ext cx="538283" cy="2353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876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Перечисления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0522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/>
              <a:t>Можно явно задать значения элементам перечисления</a:t>
            </a:r>
            <a:r>
              <a:rPr lang="ru-RU" b="1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Для </a:t>
            </a:r>
            <a:r>
              <a:rPr lang="ru-RU" b="1" dirty="0"/>
              <a:t>этого C# предоставляет два варианта: </a:t>
            </a: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Задание </a:t>
            </a:r>
            <a:r>
              <a:rPr lang="ru-RU" b="1" dirty="0"/>
              <a:t>численного значения первому элементу, при этом все остальные, по очереди, принимают значения на единицу больше: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 err="1">
                <a:solidFill>
                  <a:srgbClr val="002060"/>
                </a:solidFill>
              </a:rPr>
              <a:t>enum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TypeOS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Windows = 1,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Linux,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 err="1">
                <a:solidFill>
                  <a:srgbClr val="002060"/>
                </a:solidFill>
              </a:rPr>
              <a:t>MacOS</a:t>
            </a:r>
            <a:r>
              <a:rPr lang="en-US" b="1" i="1" dirty="0">
                <a:solidFill>
                  <a:srgbClr val="002060"/>
                </a:solidFill>
              </a:rPr>
              <a:t>,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Android</a:t>
            </a:r>
          </a:p>
          <a:p>
            <a:pPr marL="896938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299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448" y="476672"/>
            <a:ext cx="10781167" cy="63796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r>
              <a:rPr lang="ru-RU" sz="2600" b="1" dirty="0" smtClean="0"/>
              <a:t>Явное </a:t>
            </a:r>
            <a:r>
              <a:rPr lang="ru-RU" sz="2600" b="1" dirty="0"/>
              <a:t>задание численных </a:t>
            </a:r>
            <a:r>
              <a:rPr lang="ru-RU" sz="2600" b="1" dirty="0" smtClean="0"/>
              <a:t>значений </a:t>
            </a:r>
            <a:r>
              <a:rPr lang="ru-RU" sz="2600" b="1" dirty="0"/>
              <a:t>каждому элементу перечисления индивидуально</a:t>
            </a:r>
            <a:r>
              <a:rPr lang="ru-RU" sz="2600" b="1" dirty="0" smtClean="0"/>
              <a:t>: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 err="1">
                <a:solidFill>
                  <a:srgbClr val="002060"/>
                </a:solidFill>
              </a:rPr>
              <a:t>enum</a:t>
            </a:r>
            <a:r>
              <a:rPr lang="en-US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TypeOS</a:t>
            </a:r>
            <a:r>
              <a:rPr lang="en-US" sz="2600" b="1" i="1" dirty="0">
                <a:solidFill>
                  <a:srgbClr val="002060"/>
                </a:solidFill>
              </a:rPr>
              <a:t> 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{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Windows = 1,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Linux = 3,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 err="1">
                <a:solidFill>
                  <a:srgbClr val="002060"/>
                </a:solidFill>
              </a:rPr>
              <a:t>MacOS</a:t>
            </a:r>
            <a:r>
              <a:rPr lang="en-US" sz="2600" b="1" i="1" dirty="0">
                <a:solidFill>
                  <a:srgbClr val="002060"/>
                </a:solidFill>
              </a:rPr>
              <a:t> = 5,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Android = 7</a:t>
            </a:r>
          </a:p>
          <a:p>
            <a:pPr marL="896938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i="1" dirty="0" smtClean="0">
                <a:solidFill>
                  <a:srgbClr val="002060"/>
                </a:solidFill>
              </a:rPr>
              <a:t>}</a:t>
            </a:r>
            <a:endParaRPr lang="ru-RU" sz="2600" b="1" i="1" dirty="0" smtClean="0">
              <a:solidFill>
                <a:srgbClr val="002060"/>
              </a:solidFill>
            </a:endParaRP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 smtClean="0">
                <a:solidFill>
                  <a:srgbClr val="002060"/>
                </a:solidFill>
              </a:rPr>
              <a:t>Enum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WeekDay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;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dayNum</a:t>
            </a:r>
            <a:r>
              <a:rPr lang="en-US" sz="2400" b="1" i="1" dirty="0">
                <a:solidFill>
                  <a:srgbClr val="002060"/>
                </a:solidFill>
              </a:rPr>
              <a:t>;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 = </a:t>
            </a:r>
            <a:r>
              <a:rPr lang="en-US" sz="2400" b="1" i="1" dirty="0" err="1">
                <a:solidFill>
                  <a:srgbClr val="002060"/>
                </a:solidFill>
              </a:rPr>
              <a:t>WeekDay.Friday</a:t>
            </a:r>
            <a:r>
              <a:rPr lang="en-US" sz="2400" b="1" i="1" dirty="0">
                <a:solidFill>
                  <a:srgbClr val="002060"/>
                </a:solidFill>
              </a:rPr>
              <a:t>;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($"</a:t>
            </a:r>
            <a:r>
              <a:rPr lang="ru-RU" sz="2400" b="1" i="1" dirty="0">
                <a:solidFill>
                  <a:srgbClr val="002060"/>
                </a:solidFill>
              </a:rPr>
              <a:t>Пример дня недели: {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}");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dayNum</a:t>
            </a:r>
            <a:r>
              <a:rPr lang="en-US" sz="2400" b="1" i="1" dirty="0">
                <a:solidFill>
                  <a:srgbClr val="002060"/>
                </a:solidFill>
              </a:rPr>
              <a:t> =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)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;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($"{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} </a:t>
            </a:r>
            <a:r>
              <a:rPr lang="ru-RU" sz="2400" b="1" i="1" dirty="0">
                <a:solidFill>
                  <a:srgbClr val="002060"/>
                </a:solidFill>
              </a:rPr>
              <a:t>идет в перечислении под номером {</a:t>
            </a:r>
            <a:r>
              <a:rPr lang="en-US" sz="2400" b="1" i="1" dirty="0" err="1">
                <a:solidFill>
                  <a:srgbClr val="002060"/>
                </a:solidFill>
              </a:rPr>
              <a:t>dayNum</a:t>
            </a:r>
            <a:r>
              <a:rPr lang="en-US" sz="2400" b="1" i="1" dirty="0">
                <a:solidFill>
                  <a:srgbClr val="002060"/>
                </a:solidFill>
              </a:rPr>
              <a:t>}");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 -= 3; 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dayNum</a:t>
            </a:r>
            <a:r>
              <a:rPr lang="en-US" sz="2400" b="1" i="1" dirty="0">
                <a:solidFill>
                  <a:srgbClr val="002060"/>
                </a:solidFill>
              </a:rPr>
              <a:t> =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)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; </a:t>
            </a: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($"{</a:t>
            </a:r>
            <a:r>
              <a:rPr lang="en-US" sz="2400" b="1" i="1" dirty="0" err="1">
                <a:solidFill>
                  <a:srgbClr val="002060"/>
                </a:solidFill>
              </a:rPr>
              <a:t>wd</a:t>
            </a:r>
            <a:r>
              <a:rPr lang="en-US" sz="2400" b="1" i="1" dirty="0">
                <a:solidFill>
                  <a:srgbClr val="002060"/>
                </a:solidFill>
              </a:rPr>
              <a:t>} </a:t>
            </a:r>
            <a:r>
              <a:rPr lang="ru-RU" sz="2400" b="1" i="1" dirty="0">
                <a:solidFill>
                  <a:srgbClr val="002060"/>
                </a:solidFill>
              </a:rPr>
              <a:t>идет в перечислении под номером {</a:t>
            </a:r>
            <a:r>
              <a:rPr lang="en-US" sz="2400" b="1" i="1" dirty="0" err="1">
                <a:solidFill>
                  <a:srgbClr val="002060"/>
                </a:solidFill>
              </a:rPr>
              <a:t>dayNum</a:t>
            </a:r>
            <a:r>
              <a:rPr lang="en-US" sz="2400" b="1" i="1" dirty="0">
                <a:solidFill>
                  <a:srgbClr val="002060"/>
                </a:solidFill>
              </a:rPr>
              <a:t>}");</a:t>
            </a: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  <a:tabLst>
                <a:tab pos="623888" algn="l"/>
              </a:tabLst>
            </a:pPr>
            <a:endParaRPr lang="en-US" sz="2600" b="1" i="1" dirty="0">
              <a:solidFill>
                <a:srgbClr val="002060"/>
              </a:solidFill>
            </a:endParaRPr>
          </a:p>
          <a:p>
            <a:pPr marL="896938" indent="0" fontAlgn="base">
              <a:lnSpc>
                <a:spcPct val="120000"/>
              </a:lnSpc>
              <a:spcBef>
                <a:spcPts val="0"/>
              </a:spcBef>
              <a:buNone/>
            </a:pPr>
            <a:endParaRPr lang="ru-RU" sz="26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0665" y="28649"/>
            <a:ext cx="10515600" cy="52003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Перечисления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endParaRPr lang="ru-RU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3429000"/>
            <a:ext cx="10009112" cy="331236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6143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Перечисления </a:t>
            </a: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b="1" dirty="0"/>
              <a:t>С элементами типа перечисления можно производить различные операции: 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приведение значения к целочисленному типу,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операции сравнения (==, !=, &lt;, &gt; и т.п.),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арифметические операции: сложение и вычитание, 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логические операции (&amp;, |, ^), 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операция побитового дополнения (~) </a:t>
            </a:r>
          </a:p>
          <a:p>
            <a:pPr marL="538163" indent="-227013" fontAlgn="base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23888" algn="l"/>
              </a:tabLst>
            </a:pPr>
            <a:r>
              <a:rPr lang="ru-RU" b="1" dirty="0"/>
              <a:t> операции постфиксного и префиксного инкремента (++) и декремента (–).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208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2131" y="11088"/>
            <a:ext cx="5879727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switch/case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692696"/>
            <a:ext cx="10363951" cy="5522719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ru-RU" b="1" dirty="0" smtClean="0"/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Нажмите 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Y 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или 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N");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string selection = 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switch (selection)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case "Y":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Вы нажали букву 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Y");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break;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case "N":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Вы нажали букву 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N");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break;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default: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Вы нажали неизвестную букву");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break;</a:t>
            </a:r>
          </a:p>
          <a:p>
            <a:pPr marL="147991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7672" y="5111618"/>
            <a:ext cx="816056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751"/>
              </a:spcBef>
              <a:spcAft>
                <a:spcPct val="0"/>
              </a:spcAft>
            </a:pPr>
            <a:r>
              <a:rPr lang="ru-RU" sz="2200" b="1" dirty="0"/>
              <a:t>После оператора </a:t>
            </a:r>
            <a:r>
              <a:rPr lang="en-US" sz="2200" b="1" i="1" dirty="0">
                <a:solidFill>
                  <a:srgbClr val="002060"/>
                </a:solidFill>
              </a:rPr>
              <a:t>Break</a:t>
            </a:r>
            <a:r>
              <a:rPr lang="ru-RU" sz="2200" b="1" dirty="0"/>
              <a:t> другие блоки </a:t>
            </a:r>
            <a:r>
              <a:rPr lang="en-US" sz="2200" b="1" dirty="0"/>
              <a:t>Case </a:t>
            </a:r>
            <a:r>
              <a:rPr lang="ru-RU" sz="2200" b="1" dirty="0"/>
              <a:t>выполняться не будут.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8903" y="5637554"/>
            <a:ext cx="847894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751"/>
              </a:spcBef>
              <a:spcAft>
                <a:spcPct val="0"/>
              </a:spcAft>
            </a:pPr>
            <a:r>
              <a:rPr lang="ru-RU" sz="2200" b="1" dirty="0"/>
              <a:t>Для обработки ситуации, когда совпадения не будет найдено, необходимо добавить блок </a:t>
            </a:r>
            <a:r>
              <a:rPr lang="ru-RU" sz="2200" b="1" i="1" dirty="0" err="1">
                <a:solidFill>
                  <a:srgbClr val="002060"/>
                </a:solidFill>
              </a:rPr>
              <a:t>default</a:t>
            </a:r>
            <a:r>
              <a:rPr lang="ru-RU" sz="2200" b="1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87672" y="1014388"/>
            <a:ext cx="8816840" cy="396029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876249"/>
            <a:ext cx="10442376" cy="530071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/>
              <a:t>Шаблон константы предполагает, что </a:t>
            </a:r>
            <a:r>
              <a:rPr lang="ru-RU" sz="2400" b="1" dirty="0" smtClean="0"/>
              <a:t>сравнивается </a:t>
            </a:r>
            <a:r>
              <a:rPr lang="ru-RU" sz="2400" b="1" dirty="0"/>
              <a:t>значение </a:t>
            </a:r>
            <a:r>
              <a:rPr lang="ru-RU" sz="2400" b="1" dirty="0" smtClean="0"/>
              <a:t>выражения </a:t>
            </a:r>
            <a:r>
              <a:rPr lang="ru-RU" sz="2400" b="1" dirty="0"/>
              <a:t>из </a:t>
            </a:r>
            <a:r>
              <a:rPr lang="ru-RU" sz="2400" b="1" i="1" dirty="0" err="1">
                <a:solidFill>
                  <a:srgbClr val="002060"/>
                </a:solidFill>
              </a:rPr>
              <a:t>switch</a:t>
            </a:r>
            <a:r>
              <a:rPr lang="ru-RU" sz="2400" b="1" i="1" dirty="0">
                <a:solidFill>
                  <a:srgbClr val="002060"/>
                </a:solidFill>
              </a:rPr>
              <a:t> </a:t>
            </a:r>
            <a:r>
              <a:rPr lang="ru-RU" sz="2400" b="1" dirty="0"/>
              <a:t>с константами, которые располагаются в блоках </a:t>
            </a:r>
            <a:r>
              <a:rPr lang="ru-RU" sz="2400" b="1" i="1" dirty="0" err="1" smtClean="0">
                <a:solidFill>
                  <a:srgbClr val="002060"/>
                </a:solidFill>
              </a:rPr>
              <a:t>case</a:t>
            </a:r>
            <a:r>
              <a:rPr lang="ru-RU" sz="2400" b="1" i="1" dirty="0" smtClean="0">
                <a:solidFill>
                  <a:srgbClr val="002060"/>
                </a:solidFill>
              </a:rPr>
              <a:t>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i="1" dirty="0" smtClean="0">
              <a:solidFill>
                <a:srgbClr val="002060"/>
              </a:solidFill>
            </a:endParaRP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string s1 = "Three";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switch </a:t>
            </a:r>
            <a:r>
              <a:rPr lang="en-US" sz="2200" b="1" i="1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smtClean="0">
                <a:solidFill>
                  <a:srgbClr val="002060"/>
                </a:solidFill>
                <a:latin typeface="Consolas" panose="020B0609020204030204" pitchFamily="49" charset="0"/>
              </a:rPr>
              <a:t>s1)</a:t>
            </a:r>
            <a:endParaRPr lang="en-US" sz="2200" b="1" i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case "one":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("Case one");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case "two":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("Case two");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case "three":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("Case three");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case "four":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("Case four");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case "five":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("Case five");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default: </a:t>
            </a:r>
            <a:r>
              <a:rPr lang="en-US" sz="22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("Default case"); break;</a:t>
            </a:r>
          </a:p>
          <a:p>
            <a:pPr marL="147991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83162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switch/case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1916832"/>
            <a:ext cx="8816840" cy="396029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6" name="Управляющая кнопка: фильм 5">
            <a:hlinkClick r:id="rId2" highlightClick="1"/>
          </p:cNvPr>
          <p:cNvSpPr/>
          <p:nvPr/>
        </p:nvSpPr>
        <p:spPr>
          <a:xfrm>
            <a:off x="10778244" y="5998211"/>
            <a:ext cx="575556" cy="35750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32388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03184" y="44624"/>
            <a:ext cx="7839635" cy="79208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463" y="836711"/>
            <a:ext cx="10297145" cy="5976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Циклы</a:t>
            </a:r>
            <a:r>
              <a:rPr lang="ru-RU" sz="2400" b="1" dirty="0"/>
              <a:t> - управляющие конструкции, которые в зависимости от определенных условий выполняют действие/действия несколько раз.</a:t>
            </a:r>
          </a:p>
          <a:p>
            <a:pPr marL="469095" indent="-202402">
              <a:buFont typeface="Wingdings" panose="05000000000000000000" pitchFamily="2" charset="2"/>
              <a:buChar char="Ø"/>
            </a:pPr>
            <a:r>
              <a:rPr lang="ru-RU" sz="2400" b="1" dirty="0"/>
              <a:t> </a:t>
            </a:r>
            <a:r>
              <a:rPr lang="en-US" sz="2400" b="1" i="1" dirty="0">
                <a:solidFill>
                  <a:srgbClr val="002060"/>
                </a:solidFill>
              </a:rPr>
              <a:t>For</a:t>
            </a:r>
          </a:p>
          <a:p>
            <a:pPr marL="469095" indent="-202402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rgbClr val="002060"/>
                </a:solidFill>
              </a:rPr>
              <a:t>Foreach</a:t>
            </a:r>
            <a:r>
              <a:rPr lang="ru-RU" sz="2400" b="1" i="1" dirty="0">
                <a:solidFill>
                  <a:srgbClr val="002060"/>
                </a:solidFill>
              </a:rPr>
              <a:t> (перебор коллекций, используется для работы с массивами)</a:t>
            </a:r>
            <a:endParaRPr lang="en-US" sz="2400" b="1" i="1" dirty="0">
              <a:solidFill>
                <a:srgbClr val="002060"/>
              </a:solidFill>
            </a:endParaRPr>
          </a:p>
          <a:p>
            <a:pPr marL="469095" indent="-202402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</a:rPr>
              <a:t>While</a:t>
            </a:r>
          </a:p>
          <a:p>
            <a:pPr marL="469095" indent="-202402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</a:rPr>
              <a:t>Do...while</a:t>
            </a:r>
          </a:p>
          <a:p>
            <a:pPr marL="266693" indent="0">
              <a:buNone/>
            </a:pPr>
            <a:endParaRPr lang="en-US" sz="2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sz="1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10" y="2995470"/>
            <a:ext cx="2092674" cy="35610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92" y="2987459"/>
            <a:ext cx="2087145" cy="35481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2981026"/>
            <a:ext cx="2067300" cy="3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196752"/>
            <a:ext cx="10081120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Цикл </a:t>
            </a:r>
            <a:r>
              <a:rPr lang="en-US" b="1" dirty="0"/>
              <a:t>For (</a:t>
            </a:r>
            <a:r>
              <a:rPr lang="ru-RU" b="1" dirty="0"/>
              <a:t>арифметический или цикл с параметром)</a:t>
            </a:r>
            <a:endParaRPr lang="en-US" b="1" dirty="0"/>
          </a:p>
          <a:p>
            <a:pPr marL="734598" indent="-1191">
              <a:buNone/>
            </a:pPr>
            <a:r>
              <a:rPr lang="ru-RU" b="1" i="1" dirty="0" err="1">
                <a:solidFill>
                  <a:srgbClr val="002060"/>
                </a:solidFill>
              </a:rPr>
              <a:t>for</a:t>
            </a:r>
            <a:r>
              <a:rPr lang="ru-RU" b="1" i="1" dirty="0">
                <a:solidFill>
                  <a:srgbClr val="002060"/>
                </a:solidFill>
              </a:rPr>
              <a:t> ([инициализация счетчика]; [условие]; [изменение счетчика])</a:t>
            </a:r>
          </a:p>
          <a:p>
            <a:pPr marL="734598" indent="-1191">
              <a:buNone/>
            </a:pPr>
            <a:r>
              <a:rPr lang="ru-RU" b="1" i="1" dirty="0">
                <a:solidFill>
                  <a:srgbClr val="002060"/>
                </a:solidFill>
              </a:rPr>
              <a:t>{</a:t>
            </a:r>
          </a:p>
          <a:p>
            <a:pPr marL="734598" indent="-1191">
              <a:buNone/>
            </a:pPr>
            <a:r>
              <a:rPr lang="ru-RU" b="1" i="1" dirty="0">
                <a:solidFill>
                  <a:srgbClr val="002060"/>
                </a:solidFill>
              </a:rPr>
              <a:t>    // действия</a:t>
            </a:r>
          </a:p>
          <a:p>
            <a:pPr marL="734598" indent="-1191">
              <a:buNone/>
            </a:pPr>
            <a:r>
              <a:rPr lang="ru-RU" b="1" i="1" dirty="0">
                <a:solidFill>
                  <a:srgbClr val="002060"/>
                </a:solidFill>
              </a:rPr>
              <a:t>}</a:t>
            </a:r>
            <a:endParaRPr lang="en-US" b="1" i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1" dirty="0"/>
              <a:t>Инициализация -</a:t>
            </a:r>
            <a:r>
              <a:rPr lang="ru-RU" b="1" dirty="0"/>
              <a:t> установка начальных параметров </a:t>
            </a:r>
            <a:r>
              <a:rPr lang="ru-RU" b="1" dirty="0" smtClean="0"/>
              <a:t>счетчика</a:t>
            </a:r>
            <a:r>
              <a:rPr lang="en-US" b="1" dirty="0" smtClean="0"/>
              <a:t> (</a:t>
            </a:r>
            <a:r>
              <a:rPr lang="ru-RU" b="1" dirty="0" smtClean="0"/>
              <a:t>переменная – счётчик);</a:t>
            </a:r>
            <a:endParaRPr lang="ru-R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i="1" dirty="0"/>
              <a:t>Условие - </a:t>
            </a:r>
            <a:r>
              <a:rPr lang="ru-RU" b="1" dirty="0" smtClean="0"/>
              <a:t>выражение</a:t>
            </a:r>
            <a:r>
              <a:rPr lang="ru-RU" b="1" dirty="0"/>
              <a:t>, которое проверяется перед каждой новой итерацией цикла. Если значение выражения равно </a:t>
            </a:r>
            <a:r>
              <a:rPr lang="ru-RU" b="1" dirty="0" err="1"/>
              <a:t>true</a:t>
            </a:r>
            <a:r>
              <a:rPr lang="ru-RU" b="1" dirty="0"/>
              <a:t>, то будет выполнено тело цикла, если </a:t>
            </a:r>
            <a:r>
              <a:rPr lang="ru-RU" b="1" dirty="0" err="1"/>
              <a:t>false</a:t>
            </a:r>
            <a:r>
              <a:rPr lang="ru-RU" b="1" dirty="0"/>
              <a:t> – произойдет выход из цикла и выполнится следующая за ним </a:t>
            </a:r>
            <a:r>
              <a:rPr lang="ru-RU" b="1" dirty="0" smtClean="0"/>
              <a:t>инструкция;</a:t>
            </a:r>
            <a:endParaRPr lang="ru-RU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i="1" dirty="0" smtClean="0"/>
              <a:t>Изменение счётчика</a:t>
            </a:r>
            <a:r>
              <a:rPr lang="ru-RU" b="1" dirty="0"/>
              <a:t> - команда увеличения счетчика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Цикл </a:t>
            </a:r>
            <a:r>
              <a:rPr lang="ru-RU" b="1" i="1" dirty="0" err="1">
                <a:solidFill>
                  <a:srgbClr val="002060"/>
                </a:solidFill>
              </a:rPr>
              <a:t>for</a:t>
            </a:r>
            <a:r>
              <a:rPr lang="ru-RU" b="1" i="1" dirty="0">
                <a:solidFill>
                  <a:srgbClr val="002060"/>
                </a:solidFill>
              </a:rPr>
              <a:t> удобно использовать, когда известно количество повторений.</a:t>
            </a:r>
          </a:p>
          <a:p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3162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ru-RU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7839635" cy="6275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ru-RU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1464" y="3315471"/>
            <a:ext cx="10225135" cy="2606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14283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n = Convert.ToInt32(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Console.ReadLine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()); </a:t>
            </a:r>
            <a:r>
              <a:rPr lang="ru-RU" altLang="ru-RU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Пользователь вводит </a:t>
            </a:r>
            <a:r>
              <a:rPr lang="ru-RU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число</a:t>
            </a:r>
            <a:endParaRPr lang="ru-RU" altLang="ru-RU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factorial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= 1;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i = 2; i &lt;= n; i++) </a:t>
            </a:r>
            <a:r>
              <a:rPr lang="ru-RU" altLang="ru-RU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Вычисление </a:t>
            </a:r>
            <a:r>
              <a:rPr lang="ru-RU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факториала</a:t>
            </a:r>
            <a:endParaRPr lang="ru-RU" altLang="ru-RU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factorial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*= i;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} </a:t>
            </a:r>
          </a:p>
          <a:p>
            <a:pPr marL="80841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factorial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ru-RU" altLang="ru-RU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Выводим факториал </a:t>
            </a:r>
            <a:r>
              <a:rPr lang="ru-RU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пользователю </a:t>
            </a:r>
            <a:endParaRPr lang="ru-RU" altLang="ru-RU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7511" y="1446750"/>
            <a:ext cx="871584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8414"/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(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 i = 0; i &lt; 9; i++)</a:t>
            </a:r>
          </a:p>
          <a:p>
            <a:pPr marL="808414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808414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($"Квадрат числа {i} равен {i*i}");</a:t>
            </a:r>
          </a:p>
          <a:p>
            <a:pPr marL="808414"/>
            <a:r>
              <a:rPr lang="ru-RU" altLang="ru-RU" sz="20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63552" y="1340768"/>
            <a:ext cx="8568952" cy="158417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236425"/>
            <a:ext cx="9721080" cy="278486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140114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672" y="173697"/>
            <a:ext cx="5879727" cy="64292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9496" y="843264"/>
            <a:ext cx="10081120" cy="5610071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Цикл </a:t>
            </a:r>
            <a:r>
              <a:rPr lang="en-US" sz="2000" b="1" dirty="0"/>
              <a:t>while (</a:t>
            </a:r>
            <a:r>
              <a:rPr lang="ru-RU" sz="2000" b="1" dirty="0"/>
              <a:t>цикл с предусловием):</a:t>
            </a:r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000" b="1" dirty="0" smtClean="0"/>
          </a:p>
          <a:p>
            <a:pPr marL="202402" indent="0">
              <a:buNone/>
            </a:pPr>
            <a:r>
              <a:rPr lang="ru-RU" sz="2000" b="1" i="1" dirty="0"/>
              <a:t>действия цикла повторяются до тех пор, пока выполняется указанное условие.</a:t>
            </a:r>
            <a:r>
              <a:rPr lang="ru-RU" sz="2000" dirty="0"/>
              <a:t> </a:t>
            </a:r>
            <a:endParaRPr lang="ru-RU" sz="2000" b="1" dirty="0" smtClean="0"/>
          </a:p>
          <a:p>
            <a:pPr marL="1216788" indent="-385753">
              <a:buNone/>
            </a:pPr>
            <a:endParaRPr lang="nn-NO" b="1" i="1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3217" y="2744492"/>
            <a:ext cx="3568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int i = 6;</a:t>
            </a:r>
          </a:p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while (i &gt; 0)</a:t>
            </a:r>
          </a:p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{</a:t>
            </a:r>
          </a:p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    Console.WriteLine(i);</a:t>
            </a:r>
          </a:p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    i--;</a:t>
            </a:r>
          </a:p>
          <a:p>
            <a:pPr marL="1216788" indent="-385753"/>
            <a:r>
              <a:rPr lang="nn-NO" b="1" i="1" dirty="0">
                <a:solidFill>
                  <a:srgbClr val="002060"/>
                </a:solidFill>
              </a:rPr>
              <a:t>}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37840" y="1200273"/>
            <a:ext cx="2826312" cy="12522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1" numCol="1" anchor="ctr" anchorCtr="0" compatLnSpc="1">
            <a:prstTxWarp prst="textNoShape">
              <a:avLst/>
            </a:prstTxWarp>
            <a:spAutoFit/>
          </a:bodyPr>
          <a:lstStyle/>
          <a:p>
            <a:pPr marL="202402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 i="1" dirty="0">
                <a:solidFill>
                  <a:srgbClr val="002060"/>
                </a:solidFill>
              </a:rPr>
              <a:t>W</a:t>
            </a:r>
            <a:r>
              <a:rPr lang="ru-RU" altLang="ru-RU" b="1" i="1" dirty="0" err="1">
                <a:solidFill>
                  <a:srgbClr val="002060"/>
                </a:solidFill>
              </a:rPr>
              <a:t>hile</a:t>
            </a:r>
            <a:r>
              <a:rPr lang="ru-RU" altLang="ru-RU" b="1" i="1" dirty="0">
                <a:solidFill>
                  <a:srgbClr val="002060"/>
                </a:solidFill>
              </a:rPr>
              <a:t> (&lt;Условие&gt;)</a:t>
            </a:r>
          </a:p>
          <a:p>
            <a:pPr marL="202402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{</a:t>
            </a:r>
          </a:p>
          <a:p>
            <a:pPr marL="202402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     &lt;Действия&gt; </a:t>
            </a:r>
          </a:p>
          <a:p>
            <a:pPr marL="202402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37840" y="1225590"/>
            <a:ext cx="2826312" cy="122690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2771136"/>
            <a:ext cx="2592288" cy="18099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67808" y="3516811"/>
            <a:ext cx="7569842" cy="29142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1" numCol="1" anchor="ctr" anchorCtr="0" compatLnSpc="1">
            <a:prstTxWarp prst="textNoShape">
              <a:avLst/>
            </a:prstTxWarp>
            <a:spAutoFit/>
          </a:bodyPr>
          <a:lstStyle/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n = Convert.ToInt32(</a:t>
            </a:r>
            <a:r>
              <a:rPr lang="ru-RU" altLang="ru-RU" b="1" i="1" dirty="0" err="1">
                <a:solidFill>
                  <a:srgbClr val="002060"/>
                </a:solidFill>
              </a:rPr>
              <a:t>Console.ReadLine</a:t>
            </a:r>
            <a:r>
              <a:rPr lang="ru-RU" altLang="ru-RU" b="1" i="1" dirty="0">
                <a:solidFill>
                  <a:srgbClr val="002060"/>
                </a:solidFill>
              </a:rPr>
              <a:t>());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Пользователь вводит число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 = 1;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i = 2;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while</a:t>
            </a:r>
            <a:r>
              <a:rPr lang="ru-RU" altLang="ru-RU" b="1" i="1" dirty="0">
                <a:solidFill>
                  <a:srgbClr val="002060"/>
                </a:solidFill>
              </a:rPr>
              <a:t>(i &lt;= n)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Вычисление </a:t>
            </a:r>
            <a:r>
              <a:rPr lang="ru-RU" altLang="ru-RU" b="1" i="1" dirty="0" smtClean="0">
                <a:solidFill>
                  <a:schemeClr val="accent6">
                    <a:lumMod val="75000"/>
                  </a:schemeClr>
                </a:solidFill>
              </a:rPr>
              <a:t>факториала</a:t>
            </a:r>
            <a:endParaRPr lang="ru-RU" altLang="ru-RU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{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         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 *= i; </a:t>
            </a:r>
          </a:p>
          <a:p>
            <a:pPr marL="1277509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       i++;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Увеличение счетчика 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}</a:t>
            </a:r>
          </a:p>
          <a:p>
            <a:pPr marL="1216788" indent="-385753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</a:rPr>
              <a:t>(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);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Вывод факториала</a:t>
            </a:r>
            <a:endParaRPr lang="ru-RU" alt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39816" y="3531512"/>
            <a:ext cx="7569842" cy="292182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9656" y="127039"/>
            <a:ext cx="5879727" cy="8572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…While</a:t>
            </a:r>
            <a:endParaRPr lang="ru-RU" sz="4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31764" y="984276"/>
            <a:ext cx="9708851" cy="568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Цикл </a:t>
            </a:r>
            <a:r>
              <a:rPr lang="en-US" sz="2400" b="1" dirty="0" smtClean="0"/>
              <a:t>Do … While </a:t>
            </a:r>
            <a:r>
              <a:rPr lang="ru-RU" sz="2400" b="1" dirty="0" smtClean="0"/>
              <a:t>(цикл с постусловием):</a:t>
            </a:r>
          </a:p>
          <a:p>
            <a:pPr marL="0" indent="0">
              <a:buNone/>
            </a:pPr>
            <a:endParaRPr lang="ru-RU" b="1" dirty="0"/>
          </a:p>
          <a:p>
            <a:pPr marL="385753" indent="-385753">
              <a:buFont typeface="+mj-lt"/>
              <a:buAutoNum type="arabicPeriod" startAt="2"/>
            </a:pPr>
            <a:endParaRPr lang="ru-RU" b="1" dirty="0" smtClean="0"/>
          </a:p>
          <a:p>
            <a:pPr marL="0" indent="0">
              <a:buNone/>
            </a:pPr>
            <a:endParaRPr lang="ru-RU" sz="1800" b="1" i="1" dirty="0"/>
          </a:p>
          <a:p>
            <a:pPr marL="0" indent="0">
              <a:spcBef>
                <a:spcPts val="1351"/>
              </a:spcBef>
              <a:buNone/>
            </a:pPr>
            <a:r>
              <a:rPr lang="ru-RU" sz="1800" b="1" i="1" dirty="0"/>
              <a:t>проверка условия производится после выполнения тела цикла.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1765" y="3537012"/>
            <a:ext cx="2674863" cy="223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2402" indent="-1191"/>
            <a:r>
              <a:rPr lang="en-US" b="1" i="1" dirty="0" err="1">
                <a:solidFill>
                  <a:srgbClr val="002060"/>
                </a:solidFill>
              </a:rPr>
              <a:t>int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i</a:t>
            </a:r>
            <a:r>
              <a:rPr lang="en-US" b="1" i="1" dirty="0">
                <a:solidFill>
                  <a:srgbClr val="002060"/>
                </a:solidFill>
              </a:rPr>
              <a:t> = 6;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do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{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    </a:t>
            </a:r>
            <a:r>
              <a:rPr lang="en-US" b="1" i="1" dirty="0" err="1">
                <a:solidFill>
                  <a:srgbClr val="002060"/>
                </a:solidFill>
              </a:rPr>
              <a:t>Console.WriteLine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err="1">
                <a:solidFill>
                  <a:srgbClr val="002060"/>
                </a:solidFill>
              </a:rPr>
              <a:t>i</a:t>
            </a:r>
            <a:r>
              <a:rPr lang="en-US" b="1" i="1" dirty="0">
                <a:solidFill>
                  <a:srgbClr val="002060"/>
                </a:solidFill>
              </a:rPr>
              <a:t>);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    </a:t>
            </a:r>
            <a:r>
              <a:rPr lang="en-US" b="1" i="1" dirty="0" err="1">
                <a:solidFill>
                  <a:srgbClr val="002060"/>
                </a:solidFill>
              </a:rPr>
              <a:t>i</a:t>
            </a:r>
            <a:r>
              <a:rPr lang="en-US" b="1" i="1" dirty="0">
                <a:solidFill>
                  <a:srgbClr val="002060"/>
                </a:solidFill>
              </a:rPr>
              <a:t>--;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}</a:t>
            </a:r>
          </a:p>
          <a:p>
            <a:pPr marL="202402" indent="-1191"/>
            <a:r>
              <a:rPr lang="en-US" b="1" i="1" dirty="0">
                <a:solidFill>
                  <a:srgbClr val="002060"/>
                </a:solidFill>
              </a:rPr>
              <a:t>while (</a:t>
            </a:r>
            <a:r>
              <a:rPr lang="en-US" b="1" i="1" dirty="0" err="1">
                <a:solidFill>
                  <a:srgbClr val="002060"/>
                </a:solidFill>
              </a:rPr>
              <a:t>i</a:t>
            </a:r>
            <a:r>
              <a:rPr lang="en-US" b="1" i="1" dirty="0">
                <a:solidFill>
                  <a:srgbClr val="002060"/>
                </a:solidFill>
              </a:rPr>
              <a:t> &gt; 0);</a:t>
            </a:r>
            <a:endParaRPr lang="ru-RU" b="1" i="1" dirty="0">
              <a:solidFill>
                <a:srgbClr val="002060"/>
              </a:solidFill>
            </a:endParaRPr>
          </a:p>
          <a:p>
            <a:endParaRPr lang="ru-RU" sz="135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3537012"/>
            <a:ext cx="2520280" cy="212423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68636" y="1404252"/>
            <a:ext cx="2191460" cy="15292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1" numCol="1" anchor="ctr" anchorCtr="0" compatLnSpc="1">
            <a:prstTxWarp prst="textNoShape">
              <a:avLst/>
            </a:prstTxWarp>
            <a:spAutoFit/>
          </a:bodyPr>
          <a:lstStyle/>
          <a:p>
            <a:pPr marL="202402" indent="-119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002060"/>
                </a:solidFill>
              </a:rPr>
              <a:t>do</a:t>
            </a:r>
            <a:r>
              <a:rPr lang="ru-RU" altLang="ru-RU" b="1" i="1" dirty="0">
                <a:solidFill>
                  <a:srgbClr val="002060"/>
                </a:solidFill>
              </a:rPr>
              <a:t> </a:t>
            </a:r>
          </a:p>
          <a:p>
            <a:pPr marL="202402" indent="-119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{</a:t>
            </a:r>
          </a:p>
          <a:p>
            <a:pPr marL="202402" indent="-119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  &lt;Действия&gt; </a:t>
            </a:r>
          </a:p>
          <a:p>
            <a:pPr marL="202402" indent="-119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}</a:t>
            </a:r>
          </a:p>
          <a:p>
            <a:pPr marL="202402" indent="-119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while</a:t>
            </a:r>
            <a:r>
              <a:rPr lang="ru-RU" altLang="ru-RU" b="1" i="1" dirty="0">
                <a:solidFill>
                  <a:srgbClr val="002060"/>
                </a:solidFill>
              </a:rPr>
              <a:t>(&lt;Условие&gt;);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53430" y="1402743"/>
            <a:ext cx="2206665" cy="153072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99858" y="3292647"/>
            <a:ext cx="6696742" cy="29142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1" numCol="1" anchor="ctr" anchorCtr="0" compatLnSpc="1">
            <a:prstTxWarp prst="textNoShape">
              <a:avLst/>
            </a:prstTxWarp>
            <a:spAutoFit/>
          </a:bodyPr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n = Convert.ToInt32(</a:t>
            </a:r>
            <a:r>
              <a:rPr lang="ru-RU" altLang="ru-RU" b="1" i="1" dirty="0" err="1">
                <a:solidFill>
                  <a:srgbClr val="002060"/>
                </a:solidFill>
              </a:rPr>
              <a:t>Console.ReadLine</a:t>
            </a:r>
            <a:r>
              <a:rPr lang="ru-RU" altLang="ru-RU" b="1" i="1" dirty="0">
                <a:solidFill>
                  <a:srgbClr val="002060"/>
                </a:solidFill>
              </a:rPr>
              <a:t>());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Пользователь вводит число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 = 1;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</a:rPr>
              <a:t> i = 2;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002060"/>
                </a:solidFill>
              </a:rPr>
              <a:t>do</a:t>
            </a: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Вычисление факториала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{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  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 *= i; i++;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Увеличение счетчика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}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while</a:t>
            </a:r>
            <a:r>
              <a:rPr lang="ru-RU" altLang="ru-RU" b="1" i="1" dirty="0">
                <a:solidFill>
                  <a:srgbClr val="002060"/>
                </a:solidFill>
              </a:rPr>
              <a:t>(i &lt;= n);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>
                <a:solidFill>
                  <a:srgbClr val="002060"/>
                </a:solidFill>
              </a:rPr>
              <a:t> </a:t>
            </a:r>
            <a:r>
              <a:rPr lang="ru-RU" altLang="ru-RU" b="1" i="1" dirty="0" err="1">
                <a:solidFill>
                  <a:srgbClr val="002060"/>
                </a:solidFill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</a:rPr>
              <a:t>(</a:t>
            </a:r>
            <a:r>
              <a:rPr lang="ru-RU" altLang="ru-RU" b="1" i="1" dirty="0" err="1">
                <a:solidFill>
                  <a:srgbClr val="002060"/>
                </a:solidFill>
              </a:rPr>
              <a:t>factorial</a:t>
            </a:r>
            <a:r>
              <a:rPr lang="ru-RU" altLang="ru-RU" b="1" i="1" dirty="0">
                <a:solidFill>
                  <a:srgbClr val="002060"/>
                </a:solidFill>
              </a:rPr>
              <a:t>); </a:t>
            </a:r>
            <a:r>
              <a:rPr lang="ru-RU" altLang="ru-RU" b="1" i="1" dirty="0">
                <a:solidFill>
                  <a:schemeClr val="accent6">
                    <a:lumMod val="75000"/>
                  </a:schemeClr>
                </a:solidFill>
              </a:rPr>
              <a:t>// Вывод факториала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53430" y="3292646"/>
            <a:ext cx="6743170" cy="291421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5473" y="1916833"/>
            <a:ext cx="4663027" cy="59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/>
              <a:t>Visual</a:t>
            </a:r>
            <a:r>
              <a:rPr lang="ru-RU" sz="1800" b="1" dirty="0"/>
              <a:t> </a:t>
            </a:r>
            <a:r>
              <a:rPr lang="ru-RU" sz="1800" b="1" dirty="0" err="1"/>
              <a:t>Studio</a:t>
            </a:r>
            <a:r>
              <a:rPr lang="ru-RU" sz="1800" b="1" dirty="0"/>
              <a:t> по умолчанию создаёт проект, который используют .NET </a:t>
            </a:r>
            <a:r>
              <a:rPr lang="ru-RU" sz="1800" b="1" dirty="0" err="1"/>
              <a:t>Core</a:t>
            </a:r>
            <a:r>
              <a:rPr lang="ru-RU" sz="1800" b="1" dirty="0"/>
              <a:t> 3.1.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9" y="893165"/>
            <a:ext cx="4301971" cy="3228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74" y="2698965"/>
            <a:ext cx="3775025" cy="3301787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512840" y="4671137"/>
            <a:ext cx="4663027" cy="594067"/>
          </a:xfrm>
          <a:prstGeom prst="rect">
            <a:avLst/>
          </a:prstGeom>
        </p:spPr>
        <p:txBody>
          <a:bodyPr vert="horz" lIns="68580" tIns="34291" rIns="68580" bIns="3429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Для установки версии </a:t>
            </a:r>
            <a:r>
              <a:rPr lang="en-US" sz="1800" b="1" dirty="0" err="1"/>
              <a:t>.Net</a:t>
            </a:r>
            <a:r>
              <a:rPr lang="en-US" sz="1800" b="1" dirty="0"/>
              <a:t> 5.0 </a:t>
            </a:r>
            <a:r>
              <a:rPr lang="ru-RU" sz="1800" b="1" dirty="0"/>
              <a:t>необходимо зайти в свойства проекта.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31608" y="3537016"/>
            <a:ext cx="34289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8" name="Прямоугольник 7"/>
          <p:cNvSpPr/>
          <p:nvPr/>
        </p:nvSpPr>
        <p:spPr>
          <a:xfrm>
            <a:off x="2531605" y="3389063"/>
            <a:ext cx="1596420" cy="15541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9" name="Прямоугольник 8"/>
          <p:cNvSpPr/>
          <p:nvPr/>
        </p:nvSpPr>
        <p:spPr>
          <a:xfrm>
            <a:off x="2484741" y="907451"/>
            <a:ext cx="378043" cy="16201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sp>
        <p:nvSpPr>
          <p:cNvPr id="11" name="Прямоугольник 10"/>
          <p:cNvSpPr/>
          <p:nvPr/>
        </p:nvSpPr>
        <p:spPr>
          <a:xfrm>
            <a:off x="6852084" y="3969062"/>
            <a:ext cx="810091" cy="14619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3039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150285"/>
            <a:ext cx="7839635" cy="46551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 УПРАВЛЕНИЯ ЦИКЛОМ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753124"/>
            <a:ext cx="9793087" cy="541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Для управления циклом в языке C# используются два оператора: </a:t>
            </a:r>
          </a:p>
          <a:p>
            <a:pPr marL="400041">
              <a:buFont typeface="Wingdings" panose="05000000000000000000" pitchFamily="2" charset="2"/>
              <a:buChar char="Ø"/>
            </a:pPr>
            <a:r>
              <a:rPr lang="ru-RU" sz="2200" b="1" dirty="0"/>
              <a:t> </a:t>
            </a:r>
            <a:r>
              <a:rPr lang="ru-RU" sz="2200" b="1" i="1" dirty="0" err="1">
                <a:solidFill>
                  <a:srgbClr val="002060"/>
                </a:solidFill>
              </a:rPr>
              <a:t>break</a:t>
            </a:r>
            <a:r>
              <a:rPr lang="ru-RU" sz="2200" b="1" i="1" dirty="0">
                <a:solidFill>
                  <a:srgbClr val="002060"/>
                </a:solidFill>
              </a:rPr>
              <a:t>  (</a:t>
            </a:r>
            <a:r>
              <a:rPr lang="ru-RU" sz="2200" b="1" dirty="0"/>
              <a:t>для прерывания выполнения цикла)</a:t>
            </a:r>
            <a:endParaRPr lang="ru-RU" sz="2200" b="1" i="1" dirty="0">
              <a:solidFill>
                <a:srgbClr val="002060"/>
              </a:solidFill>
            </a:endParaRPr>
          </a:p>
          <a:p>
            <a:pPr marL="400041">
              <a:buFont typeface="Wingdings" panose="05000000000000000000" pitchFamily="2" charset="2"/>
              <a:buChar char="Ø"/>
            </a:pPr>
            <a:r>
              <a:rPr lang="ru-RU" sz="2200" b="1" i="1" dirty="0">
                <a:solidFill>
                  <a:srgbClr val="002060"/>
                </a:solidFill>
              </a:rPr>
              <a:t> </a:t>
            </a:r>
            <a:r>
              <a:rPr lang="ru-RU" sz="2200" b="1" i="1" dirty="0" err="1">
                <a:solidFill>
                  <a:srgbClr val="002060"/>
                </a:solidFill>
              </a:rPr>
              <a:t>continue</a:t>
            </a:r>
            <a:r>
              <a:rPr lang="ru-RU" sz="2200" b="1" i="1" dirty="0">
                <a:solidFill>
                  <a:srgbClr val="002060"/>
                </a:solidFill>
              </a:rPr>
              <a:t> (</a:t>
            </a:r>
            <a:r>
              <a:rPr lang="ru-RU" sz="2200" b="1" dirty="0"/>
              <a:t>для перехода к следующей итерации цикла).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9586" y="2253960"/>
            <a:ext cx="3150350" cy="1661993"/>
          </a:xfrm>
          <a:prstGeom prst="rect">
            <a:avLst/>
          </a:prstGeom>
          <a:noFill/>
          <a:ln w="349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5727" eaLnBrk="1" hangingPunct="1"/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i = 0; i &lt; 9; i++)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(i == 5)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break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;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(i);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9586" y="4503310"/>
            <a:ext cx="2520280" cy="1661993"/>
          </a:xfrm>
          <a:prstGeom prst="rect">
            <a:avLst/>
          </a:prstGeom>
          <a:noFill/>
          <a:ln w="349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5727" eaLnBrk="1" hangingPunct="1"/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i = 0; i &lt; 9; i++)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 (i == 5)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continue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;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b="1" i="1" dirty="0" err="1">
                <a:solidFill>
                  <a:srgbClr val="002060"/>
                </a:solidFill>
                <a:latin typeface="+mn-lt"/>
              </a:rPr>
              <a:t>Console.WriteLine</a:t>
            </a:r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(i);</a:t>
            </a:r>
          </a:p>
          <a:p>
            <a:pPr marL="135727" eaLnBrk="1" hangingPunct="1"/>
            <a:r>
              <a:rPr lang="ru-RU" altLang="ru-RU" b="1" i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930911"/>
            <a:ext cx="3060339" cy="20088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4077072"/>
            <a:ext cx="2698414" cy="2682613"/>
          </a:xfrm>
          <a:prstGeom prst="rect">
            <a:avLst/>
          </a:prstGeom>
        </p:spPr>
      </p:pic>
      <p:sp>
        <p:nvSpPr>
          <p:cNvPr id="6" name="Управляющая кнопка: фильм 5">
            <a:hlinkClick r:id="rId4" highlightClick="1"/>
          </p:cNvPr>
          <p:cNvSpPr/>
          <p:nvPr/>
        </p:nvSpPr>
        <p:spPr>
          <a:xfrm>
            <a:off x="10128703" y="6165304"/>
            <a:ext cx="575556" cy="378043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</p:spTree>
    <p:extLst>
      <p:ext uri="{BB962C8B-B14F-4D97-AF65-F5344CB8AC3E}">
        <p14:creationId xmlns:p14="http://schemas.microsoft.com/office/powerpoint/2010/main" val="2980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Отличие проектов от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47628" y="1916832"/>
            <a:ext cx="8028892" cy="4176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b="1" dirty="0" smtClean="0"/>
              <a:t> Под </a:t>
            </a:r>
            <a:r>
              <a:rPr lang="ru-RU" b="1" i="1" dirty="0" smtClean="0">
                <a:solidFill>
                  <a:srgbClr val="002060"/>
                </a:solidFill>
              </a:rPr>
              <a:t>проектом (</a:t>
            </a:r>
            <a:r>
              <a:rPr lang="ru-RU" b="1" i="1" dirty="0" err="1" smtClean="0">
                <a:solidFill>
                  <a:srgbClr val="002060"/>
                </a:solidFill>
              </a:rPr>
              <a:t>project</a:t>
            </a:r>
            <a:r>
              <a:rPr lang="ru-RU" b="1" i="1" dirty="0" smtClean="0">
                <a:solidFill>
                  <a:srgbClr val="002060"/>
                </a:solidFill>
              </a:rPr>
              <a:t>) </a:t>
            </a:r>
            <a:r>
              <a:rPr lang="ru-RU" b="1" dirty="0" smtClean="0"/>
              <a:t>понимается набор всех файлов исходного кода и ресурсов, которые будут компилироваться в единственную сборку (или в ряде случаев — в единственный модуль). Например, проектом может быть библиотека классов или приложение </a:t>
            </a:r>
            <a:r>
              <a:rPr lang="ru-RU" b="1" dirty="0" err="1" smtClean="0"/>
              <a:t>Windows</a:t>
            </a:r>
            <a:r>
              <a:rPr lang="ru-RU" b="1" dirty="0" smtClean="0"/>
              <a:t> с графическим пользовательским интерфейсом. 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Под </a:t>
            </a:r>
            <a:r>
              <a:rPr lang="ru-RU" b="1" i="1" dirty="0" smtClean="0">
                <a:solidFill>
                  <a:srgbClr val="002060"/>
                </a:solidFill>
              </a:rPr>
              <a:t>решением (</a:t>
            </a:r>
            <a:r>
              <a:rPr lang="ru-RU" b="1" i="1" dirty="0" err="1" smtClean="0">
                <a:solidFill>
                  <a:srgbClr val="002060"/>
                </a:solidFill>
              </a:rPr>
              <a:t>solution</a:t>
            </a:r>
            <a:r>
              <a:rPr lang="ru-RU" b="1" i="1" dirty="0" smtClean="0">
                <a:solidFill>
                  <a:srgbClr val="002060"/>
                </a:solidFill>
              </a:rPr>
              <a:t>) </a:t>
            </a:r>
            <a:r>
              <a:rPr lang="ru-RU" b="1" dirty="0" smtClean="0"/>
              <a:t>понимается набор всех проектов, которые будут образовывать определенный программный пакет (приложение).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5125" y="74848"/>
            <a:ext cx="5879727" cy="1003299"/>
          </a:xfrm>
        </p:spPr>
        <p:txBody>
          <a:bodyPr>
            <a:normAutofit/>
          </a:bodyPr>
          <a:lstStyle/>
          <a:p>
            <a:pPr algn="ctr"/>
            <a:r>
              <a:rPr lang="ru-RU" sz="3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80177" y="1317547"/>
            <a:ext cx="4193959" cy="42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В начале файла идет директива </a:t>
            </a:r>
            <a:r>
              <a:rPr lang="ru-RU" sz="1800" b="1" dirty="0" err="1"/>
              <a:t>using</a:t>
            </a:r>
            <a:r>
              <a:rPr lang="ru-RU" sz="1800" b="1" dirty="0"/>
              <a:t>, после которой идет название подключаемого пространства имен.</a:t>
            </a:r>
          </a:p>
          <a:p>
            <a:pPr marL="0" indent="0"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Пространства имен</a:t>
            </a:r>
            <a:r>
              <a:rPr lang="ru-RU" sz="1800" b="1" dirty="0"/>
              <a:t> представляют собой организацию классов в общие блоки.</a:t>
            </a:r>
          </a:p>
          <a:p>
            <a:pPr marL="0" indent="0">
              <a:buNone/>
            </a:pPr>
            <a:r>
              <a:rPr lang="ru-RU" sz="1651" b="1" i="1" dirty="0"/>
              <a:t>Пространство имен </a:t>
            </a:r>
            <a:r>
              <a:rPr lang="ru-RU" sz="1651" b="1" i="1" dirty="0" err="1"/>
              <a:t>System</a:t>
            </a:r>
            <a:r>
              <a:rPr lang="ru-RU" sz="1651" b="1" i="1" dirty="0"/>
              <a:t> содержит фундаментальные и базовые классы платформы .NET и будет создавать отдельную сборку или исполняемую программу.</a:t>
            </a:r>
          </a:p>
          <a:p>
            <a:pPr marL="0" indent="0">
              <a:buNone/>
            </a:pPr>
            <a:endParaRPr lang="ru-RU" sz="1800" b="1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5288756" y="2618909"/>
            <a:ext cx="594067" cy="162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1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3" y="1001703"/>
            <a:ext cx="7230348" cy="3325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1" y="4914599"/>
            <a:ext cx="8946487" cy="5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ru-RU" sz="1651" b="1" dirty="0"/>
              <a:t>Точкой входа в программу на языке C# является метод </a:t>
            </a:r>
            <a:r>
              <a:rPr lang="ru-RU" sz="1651" b="1" dirty="0" err="1">
                <a:solidFill>
                  <a:srgbClr val="002060"/>
                </a:solidFill>
              </a:rPr>
              <a:t>Main</a:t>
            </a:r>
            <a:r>
              <a:rPr lang="ru-RU" sz="1651" b="1" dirty="0">
                <a:solidFill>
                  <a:srgbClr val="002060"/>
                </a:solidFill>
              </a:rPr>
              <a:t>. </a:t>
            </a:r>
            <a:r>
              <a:rPr lang="ru-RU" sz="1651" b="1" dirty="0"/>
              <a:t>По умолчанию метод </a:t>
            </a:r>
            <a:r>
              <a:rPr lang="ru-RU" sz="1651" b="1" dirty="0" err="1"/>
              <a:t>Main</a:t>
            </a:r>
            <a:r>
              <a:rPr lang="ru-RU" sz="1651" b="1" dirty="0"/>
              <a:t> размещается в классе </a:t>
            </a:r>
            <a:r>
              <a:rPr lang="ru-RU" sz="1651" b="1" dirty="0" err="1">
                <a:solidFill>
                  <a:srgbClr val="002060"/>
                </a:solidFill>
              </a:rPr>
              <a:t>Program</a:t>
            </a:r>
            <a:r>
              <a:rPr lang="ru-RU" sz="1651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2" y="5481114"/>
            <a:ext cx="9121973" cy="60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51" b="1" i="1" dirty="0">
                <a:solidFill>
                  <a:srgbClr val="002060"/>
                </a:solidFill>
              </a:rPr>
              <a:t>Каждая строка завершается точкой с запятой, а каждый блок кода помещается в фигурные скобки.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4326954"/>
            <a:ext cx="9054499" cy="60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51" b="1" dirty="0"/>
              <a:t>Пространство имен может включать другие пространства или классы.</a:t>
            </a:r>
          </a:p>
          <a:p>
            <a:r>
              <a:rPr lang="ru-RU" sz="1651" b="1" dirty="0"/>
              <a:t>Класс может содержать различные переменные, методы, свойства, прочие инструкции.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440" y="2677033"/>
            <a:ext cx="771525" cy="2143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6" y="304995"/>
            <a:ext cx="9470312" cy="1694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2724" y="2436650"/>
            <a:ext cx="4320480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1" b="1" i="1" dirty="0"/>
              <a:t>Запустить программу можно с помощью панели инструментов</a:t>
            </a:r>
            <a:r>
              <a:rPr lang="en-US" sz="1351" b="1" i="1" dirty="0"/>
              <a:t>               </a:t>
            </a:r>
            <a:r>
              <a:rPr lang="ru-RU" sz="1351" b="1" i="1" dirty="0"/>
              <a:t> </a:t>
            </a:r>
            <a:r>
              <a:rPr lang="en-US" sz="1351" b="1" i="1" dirty="0"/>
              <a:t>          </a:t>
            </a:r>
            <a:r>
              <a:rPr lang="ru-RU" sz="1351" b="1" i="1" dirty="0"/>
              <a:t>или нажав клавишу </a:t>
            </a:r>
            <a:r>
              <a:rPr lang="en-US" sz="1351" b="1" i="1" dirty="0"/>
              <a:t>F5.</a:t>
            </a:r>
            <a:r>
              <a:rPr lang="ru-RU" sz="1351" b="1" i="1" dirty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01" y="4229100"/>
            <a:ext cx="8487411" cy="21522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2059712"/>
            <a:ext cx="4572000" cy="21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0" y="696499"/>
            <a:ext cx="6858000" cy="100329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программы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967" y="709202"/>
            <a:ext cx="10204961" cy="573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2711" y="2896388"/>
            <a:ext cx="325993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объявление нового пространства имен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>
            <a:off x="5172530" y="3048220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8801" y="3400714"/>
            <a:ext cx="217957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объявление нового класса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7308" y="3945299"/>
            <a:ext cx="230454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объявление нового метода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>
            <a:off x="3862364" y="3577914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>
            <a:off x="6159867" y="4104259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4074" y="5421111"/>
            <a:ext cx="27923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конец объявления нового метода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rot="10800000">
            <a:off x="1985736" y="5883316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5133" y="5719798"/>
            <a:ext cx="26673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конец объявления нового класса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>
            <a:off x="2448422" y="5592780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4954" y="6034922"/>
            <a:ext cx="374775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1" b="1" i="1" dirty="0">
                <a:solidFill>
                  <a:srgbClr val="C00000"/>
                </a:solidFill>
              </a:rPr>
              <a:t>конец объявления нового пространства имен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rot="10800000">
            <a:off x="1559946" y="6175772"/>
            <a:ext cx="267893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2415</Words>
  <Application>Microsoft Office PowerPoint</Application>
  <PresentationFormat>Широкоэкранный</PresentationFormat>
  <Paragraphs>664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Wingdings</vt:lpstr>
      <vt:lpstr>Тема Office</vt:lpstr>
      <vt:lpstr>РАЗРАБОТКА КОНСОЛЬНЫХ ПРИЛОЖЕНИЙ НА ЯЗЫКЕ С# </vt:lpstr>
      <vt:lpstr>Презентация PowerPoint</vt:lpstr>
      <vt:lpstr>Технология работы в Visual Studio</vt:lpstr>
      <vt:lpstr>Презентация PowerPoint</vt:lpstr>
      <vt:lpstr>Презентация PowerPoint</vt:lpstr>
      <vt:lpstr>Отличие проектов от решений</vt:lpstr>
      <vt:lpstr>Структура программы</vt:lpstr>
      <vt:lpstr>Презентация PowerPoint</vt:lpstr>
      <vt:lpstr>Структура программы</vt:lpstr>
      <vt:lpstr>Инструкции</vt:lpstr>
      <vt:lpstr>Программы верхнего уровня </vt:lpstr>
      <vt:lpstr>Переменные</vt:lpstr>
      <vt:lpstr>Переменные</vt:lpstr>
      <vt:lpstr>ЛИТЕРАЛЫ (КОНСТАНТЫ)</vt:lpstr>
      <vt:lpstr>ЛИТЕРАЛЫ (КОНСТАНТЫ)</vt:lpstr>
      <vt:lpstr>ТИПЫ ДАННЫХ</vt:lpstr>
      <vt:lpstr>ТИПЫ ДАННЫХ</vt:lpstr>
      <vt:lpstr>Консольный ввод-вывод </vt:lpstr>
      <vt:lpstr>Презентация PowerPoint</vt:lpstr>
      <vt:lpstr>Консольный ввод-вывод </vt:lpstr>
      <vt:lpstr>Консольный ввод-вывод </vt:lpstr>
      <vt:lpstr>Консольный ввод-вывод </vt:lpstr>
      <vt:lpstr>ОПЕРАТОРЫ</vt:lpstr>
      <vt:lpstr>Операторы сравнения</vt:lpstr>
      <vt:lpstr>ВЫРАЖЕНИЯ</vt:lpstr>
      <vt:lpstr>ОПЕРАТОРЫ ПРИСВАИВАНИЯ</vt:lpstr>
      <vt:lpstr>Операторы следования </vt:lpstr>
      <vt:lpstr>ПРЕОБРАЗОВАНИЕ ТИПОВ</vt:lpstr>
      <vt:lpstr>Презентация PowerPoint</vt:lpstr>
      <vt:lpstr>ПРЕОБРАЗОВАНИЕ ТИПОВ</vt:lpstr>
      <vt:lpstr>Условные конструкции</vt:lpstr>
      <vt:lpstr>Условные конструкции</vt:lpstr>
      <vt:lpstr>Условные конструкции</vt:lpstr>
      <vt:lpstr>Операции сравнения</vt:lpstr>
      <vt:lpstr>Логические операции</vt:lpstr>
      <vt:lpstr>Логические операции</vt:lpstr>
      <vt:lpstr>Конструкция switch/case</vt:lpstr>
      <vt:lpstr>Конструкция switch/case</vt:lpstr>
      <vt:lpstr>Перечисления enum</vt:lpstr>
      <vt:lpstr>Перечисления enum</vt:lpstr>
      <vt:lpstr>Перечисления enum</vt:lpstr>
      <vt:lpstr>Перечисления enum</vt:lpstr>
      <vt:lpstr>Конструкция switch/case</vt:lpstr>
      <vt:lpstr>Конструкция switch/case</vt:lpstr>
      <vt:lpstr>Циклы</vt:lpstr>
      <vt:lpstr>Цикл FOR</vt:lpstr>
      <vt:lpstr>Цикл FOR</vt:lpstr>
      <vt:lpstr>Цикл WHILE</vt:lpstr>
      <vt:lpstr>Цикл Do …While</vt:lpstr>
      <vt:lpstr>ОПЕРАТОРЫ УПРАВЛЕНИЯ ЦИКЛОМ</vt:lpstr>
    </vt:vector>
  </TitlesOfParts>
  <Company>ГБПОУ КС №54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WINDOWS-ПРИЛОЖЕНИЙ НА ЯЗЫКЕ С# </dc:title>
  <dc:creator>Преподаватель</dc:creator>
  <cp:lastModifiedBy>Кумскова И.А.</cp:lastModifiedBy>
  <cp:revision>324</cp:revision>
  <dcterms:created xsi:type="dcterms:W3CDTF">2018-10-03T09:30:51Z</dcterms:created>
  <dcterms:modified xsi:type="dcterms:W3CDTF">2022-01-31T14:03:32Z</dcterms:modified>
</cp:coreProperties>
</file>