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4" r:id="rId3"/>
    <p:sldId id="295" r:id="rId4"/>
    <p:sldId id="271" r:id="rId5"/>
    <p:sldId id="296" r:id="rId6"/>
    <p:sldId id="272" r:id="rId7"/>
    <p:sldId id="273" r:id="rId8"/>
    <p:sldId id="297" r:id="rId9"/>
    <p:sldId id="298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67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9B435-2DEE-4F44-B3C9-1A909C7F685B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5618F5F-D0EE-4C17-972D-9D0F84C1CB12}">
      <dgm:prSet phldrT="[Текст]" custT="1"/>
      <dgm:spPr/>
      <dgm:t>
        <a:bodyPr/>
        <a:lstStyle/>
        <a:p>
          <a:r>
            <a:rPr lang="ru-RU" sz="2000" b="1" dirty="0" smtClean="0"/>
            <a:t>ТИПЫ ДАННЫХ</a:t>
          </a:r>
          <a:endParaRPr lang="ru-RU" sz="2000" b="1" dirty="0"/>
        </a:p>
      </dgm:t>
    </dgm:pt>
    <dgm:pt modelId="{C2802D75-1636-4B65-87E8-B1BA54FE130B}" type="parTrans" cxnId="{B356BCBB-91EF-4230-A7BF-00ADEE5D2D9C}">
      <dgm:prSet/>
      <dgm:spPr/>
      <dgm:t>
        <a:bodyPr/>
        <a:lstStyle/>
        <a:p>
          <a:endParaRPr lang="ru-RU"/>
        </a:p>
      </dgm:t>
    </dgm:pt>
    <dgm:pt modelId="{E114D20D-AEFD-481F-B71B-C30BB0F11847}" type="sibTrans" cxnId="{B356BCBB-91EF-4230-A7BF-00ADEE5D2D9C}">
      <dgm:prSet/>
      <dgm:spPr/>
      <dgm:t>
        <a:bodyPr/>
        <a:lstStyle/>
        <a:p>
          <a:endParaRPr lang="ru-RU"/>
        </a:p>
      </dgm:t>
    </dgm:pt>
    <dgm:pt modelId="{4AE4EC94-9716-4724-A84D-4A0E1091DD8D}">
      <dgm:prSet phldrT="[Текст]" custT="1"/>
      <dgm:spPr/>
      <dgm:t>
        <a:bodyPr/>
        <a:lstStyle/>
        <a:p>
          <a:r>
            <a:rPr lang="ru-RU" sz="2000" b="1" dirty="0" smtClean="0"/>
            <a:t>ТИПЫ ЗНАЧЕНИЯ</a:t>
          </a:r>
          <a:endParaRPr lang="ru-RU" sz="2000" b="1" dirty="0"/>
        </a:p>
      </dgm:t>
    </dgm:pt>
    <dgm:pt modelId="{482416FE-F9D1-49FE-AB51-5CCEB53A4AB3}" type="parTrans" cxnId="{88192C84-A745-4F7F-B23E-6CB5B28B2288}">
      <dgm:prSet/>
      <dgm:spPr/>
      <dgm:t>
        <a:bodyPr/>
        <a:lstStyle/>
        <a:p>
          <a:endParaRPr lang="ru-RU"/>
        </a:p>
      </dgm:t>
    </dgm:pt>
    <dgm:pt modelId="{141252E9-A423-480A-BB7A-7A2B6A1FB289}" type="sibTrans" cxnId="{88192C84-A745-4F7F-B23E-6CB5B28B2288}">
      <dgm:prSet/>
      <dgm:spPr/>
      <dgm:t>
        <a:bodyPr/>
        <a:lstStyle/>
        <a:p>
          <a:endParaRPr lang="ru-RU"/>
        </a:p>
      </dgm:t>
    </dgm:pt>
    <dgm:pt modelId="{CC164FC0-E4E3-4C5F-B9A5-5ADD6F20B6FC}">
      <dgm:prSet phldrT="[Текст]" custT="1"/>
      <dgm:spPr/>
      <dgm:t>
        <a:bodyPr/>
        <a:lstStyle/>
        <a:p>
          <a:r>
            <a:rPr lang="ru-RU" sz="2000" b="1" dirty="0" smtClean="0"/>
            <a:t>ЧИСЛОВОЙ</a:t>
          </a:r>
          <a:endParaRPr lang="ru-RU" sz="2000" b="1" dirty="0"/>
        </a:p>
      </dgm:t>
    </dgm:pt>
    <dgm:pt modelId="{1A4CACDC-4DD5-4E2A-AE11-47D34FEA20D9}" type="parTrans" cxnId="{5C448150-5E03-46FB-BE8C-5890465890AE}">
      <dgm:prSet/>
      <dgm:spPr/>
      <dgm:t>
        <a:bodyPr/>
        <a:lstStyle/>
        <a:p>
          <a:endParaRPr lang="ru-RU"/>
        </a:p>
      </dgm:t>
    </dgm:pt>
    <dgm:pt modelId="{C7A25645-662C-4366-A1E0-527903B1F583}" type="sibTrans" cxnId="{5C448150-5E03-46FB-BE8C-5890465890AE}">
      <dgm:prSet/>
      <dgm:spPr/>
      <dgm:t>
        <a:bodyPr/>
        <a:lstStyle/>
        <a:p>
          <a:endParaRPr lang="ru-RU"/>
        </a:p>
      </dgm:t>
    </dgm:pt>
    <dgm:pt modelId="{884A6703-72FF-4DE9-9920-60A1D4D60EB0}">
      <dgm:prSet phldrT="[Текст]" custT="1"/>
      <dgm:spPr/>
      <dgm:t>
        <a:bodyPr/>
        <a:lstStyle/>
        <a:p>
          <a:r>
            <a:rPr lang="ru-RU" sz="2000" b="1" dirty="0" smtClean="0"/>
            <a:t>СИМВОЛЬНЫЙ</a:t>
          </a:r>
          <a:endParaRPr lang="ru-RU" sz="2000" b="1" dirty="0"/>
        </a:p>
      </dgm:t>
    </dgm:pt>
    <dgm:pt modelId="{D466B435-7566-4FB7-9661-CD8B64BD6719}" type="parTrans" cxnId="{68379BA5-7A4F-4663-9E08-32DD02741C55}">
      <dgm:prSet/>
      <dgm:spPr/>
      <dgm:t>
        <a:bodyPr/>
        <a:lstStyle/>
        <a:p>
          <a:endParaRPr lang="ru-RU"/>
        </a:p>
      </dgm:t>
    </dgm:pt>
    <dgm:pt modelId="{5542AD6C-7306-498D-B2F3-479C93B7F94E}" type="sibTrans" cxnId="{68379BA5-7A4F-4663-9E08-32DD02741C55}">
      <dgm:prSet/>
      <dgm:spPr/>
      <dgm:t>
        <a:bodyPr/>
        <a:lstStyle/>
        <a:p>
          <a:endParaRPr lang="ru-RU"/>
        </a:p>
      </dgm:t>
    </dgm:pt>
    <dgm:pt modelId="{406D84D2-9D05-449C-9209-7263C2DEF075}">
      <dgm:prSet phldrT="[Текст]" custT="1"/>
      <dgm:spPr/>
      <dgm:t>
        <a:bodyPr/>
        <a:lstStyle/>
        <a:p>
          <a:r>
            <a:rPr lang="ru-RU" sz="2000" b="1" dirty="0" smtClean="0"/>
            <a:t>ССЫЛОЧНЫЕ ТИПЫ</a:t>
          </a:r>
          <a:endParaRPr lang="ru-RU" sz="2000" b="1" dirty="0"/>
        </a:p>
      </dgm:t>
    </dgm:pt>
    <dgm:pt modelId="{3C90DD5D-4341-4E09-B8A6-1E6ED301CDDA}" type="parTrans" cxnId="{AA1D1B3E-99C6-4B08-9242-C66C7C3DE6EC}">
      <dgm:prSet/>
      <dgm:spPr/>
      <dgm:t>
        <a:bodyPr/>
        <a:lstStyle/>
        <a:p>
          <a:endParaRPr lang="ru-RU"/>
        </a:p>
      </dgm:t>
    </dgm:pt>
    <dgm:pt modelId="{ACC7D75B-AE4E-4A57-9738-F3AAF3B70C4F}" type="sibTrans" cxnId="{AA1D1B3E-99C6-4B08-9242-C66C7C3DE6EC}">
      <dgm:prSet/>
      <dgm:spPr/>
      <dgm:t>
        <a:bodyPr/>
        <a:lstStyle/>
        <a:p>
          <a:endParaRPr lang="ru-RU"/>
        </a:p>
      </dgm:t>
    </dgm:pt>
    <dgm:pt modelId="{01A774F4-E8BF-4A83-9267-1BEE20AAB812}">
      <dgm:prSet phldrT="[Текст]" custT="1"/>
      <dgm:spPr/>
      <dgm:t>
        <a:bodyPr/>
        <a:lstStyle/>
        <a:p>
          <a:r>
            <a:rPr lang="ru-RU" sz="2000" b="1" dirty="0" smtClean="0"/>
            <a:t>КЛАССЫ</a:t>
          </a:r>
          <a:endParaRPr lang="ru-RU" sz="2000" b="1" dirty="0"/>
        </a:p>
      </dgm:t>
    </dgm:pt>
    <dgm:pt modelId="{5FD2C655-0D7C-4238-B8CB-EC6B01E32C99}" type="parTrans" cxnId="{B2A89F75-C8F3-4C84-948B-3A426ED3F96E}">
      <dgm:prSet/>
      <dgm:spPr/>
      <dgm:t>
        <a:bodyPr/>
        <a:lstStyle/>
        <a:p>
          <a:endParaRPr lang="ru-RU"/>
        </a:p>
      </dgm:t>
    </dgm:pt>
    <dgm:pt modelId="{3F8DA7F1-697C-464F-9E61-7FF65D777FDB}" type="sibTrans" cxnId="{B2A89F75-C8F3-4C84-948B-3A426ED3F96E}">
      <dgm:prSet/>
      <dgm:spPr/>
      <dgm:t>
        <a:bodyPr/>
        <a:lstStyle/>
        <a:p>
          <a:endParaRPr lang="ru-RU"/>
        </a:p>
      </dgm:t>
    </dgm:pt>
    <dgm:pt modelId="{EACA4347-F473-4AAB-924E-13A4B7B8DE28}">
      <dgm:prSet phldrT="[Текст]" custT="1"/>
      <dgm:spPr/>
      <dgm:t>
        <a:bodyPr/>
        <a:lstStyle/>
        <a:p>
          <a:r>
            <a:rPr lang="ru-RU" sz="2000" b="1" dirty="0" smtClean="0"/>
            <a:t>ЛОГИЧЕСКИЙ</a:t>
          </a:r>
          <a:endParaRPr lang="ru-RU" sz="2000" b="1" dirty="0"/>
        </a:p>
      </dgm:t>
    </dgm:pt>
    <dgm:pt modelId="{51162001-C6D6-454F-9BA0-62B0030187D0}" type="parTrans" cxnId="{546DC766-58F3-4554-9328-A9AA28ACF3B2}">
      <dgm:prSet/>
      <dgm:spPr/>
      <dgm:t>
        <a:bodyPr/>
        <a:lstStyle/>
        <a:p>
          <a:endParaRPr lang="ru-RU"/>
        </a:p>
      </dgm:t>
    </dgm:pt>
    <dgm:pt modelId="{42CEA711-E2FC-43C2-A13F-9B9A3EDDEB0F}" type="sibTrans" cxnId="{546DC766-58F3-4554-9328-A9AA28ACF3B2}">
      <dgm:prSet/>
      <dgm:spPr/>
      <dgm:t>
        <a:bodyPr/>
        <a:lstStyle/>
        <a:p>
          <a:endParaRPr lang="ru-RU"/>
        </a:p>
      </dgm:t>
    </dgm:pt>
    <dgm:pt modelId="{E64C900B-F11B-434E-AC53-3F41D0653FD6}">
      <dgm:prSet phldrT="[Текст]" custT="1"/>
      <dgm:spPr/>
      <dgm:t>
        <a:bodyPr/>
        <a:lstStyle/>
        <a:p>
          <a:r>
            <a:rPr lang="ru-RU" sz="2000" b="1" dirty="0" smtClean="0"/>
            <a:t>ИНТЕРФЕЙСЫ</a:t>
          </a:r>
          <a:endParaRPr lang="ru-RU" sz="2000" b="1" dirty="0"/>
        </a:p>
      </dgm:t>
    </dgm:pt>
    <dgm:pt modelId="{B7A96094-4C67-432C-80CD-4A0B989A036E}" type="parTrans" cxnId="{9EDBA7EB-D1CB-45ED-8CC3-5C05F7566ACF}">
      <dgm:prSet/>
      <dgm:spPr/>
      <dgm:t>
        <a:bodyPr/>
        <a:lstStyle/>
        <a:p>
          <a:endParaRPr lang="ru-RU"/>
        </a:p>
      </dgm:t>
    </dgm:pt>
    <dgm:pt modelId="{23D51868-1A7B-44EB-94D0-6F82A92BF2F7}" type="sibTrans" cxnId="{9EDBA7EB-D1CB-45ED-8CC3-5C05F7566ACF}">
      <dgm:prSet/>
      <dgm:spPr/>
      <dgm:t>
        <a:bodyPr/>
        <a:lstStyle/>
        <a:p>
          <a:endParaRPr lang="ru-RU"/>
        </a:p>
      </dgm:t>
    </dgm:pt>
    <dgm:pt modelId="{A208E4D3-198F-44C0-AB94-DEABC7A75B5D}">
      <dgm:prSet phldrT="[Текст]" custT="1"/>
      <dgm:spPr/>
      <dgm:t>
        <a:bodyPr/>
        <a:lstStyle/>
        <a:p>
          <a:r>
            <a:rPr lang="ru-RU" sz="2000" b="1" dirty="0" smtClean="0"/>
            <a:t>СТРОКИ</a:t>
          </a:r>
          <a:endParaRPr lang="ru-RU" sz="2000" b="1" dirty="0"/>
        </a:p>
      </dgm:t>
    </dgm:pt>
    <dgm:pt modelId="{939EFD9D-2D0C-4A2A-8690-2478554CCB6D}" type="parTrans" cxnId="{30F14B43-AFC6-4394-9000-914E918B182B}">
      <dgm:prSet/>
      <dgm:spPr/>
      <dgm:t>
        <a:bodyPr/>
        <a:lstStyle/>
        <a:p>
          <a:endParaRPr lang="ru-RU"/>
        </a:p>
      </dgm:t>
    </dgm:pt>
    <dgm:pt modelId="{F5EA7B92-1585-4D2C-B7CC-C072A1AA8E4C}" type="sibTrans" cxnId="{30F14B43-AFC6-4394-9000-914E918B182B}">
      <dgm:prSet/>
      <dgm:spPr/>
      <dgm:t>
        <a:bodyPr/>
        <a:lstStyle/>
        <a:p>
          <a:endParaRPr lang="ru-RU"/>
        </a:p>
      </dgm:t>
    </dgm:pt>
    <dgm:pt modelId="{14DC79A8-AA68-43F3-964D-86211E516FF7}">
      <dgm:prSet phldrT="[Текст]" custT="1"/>
      <dgm:spPr/>
      <dgm:t>
        <a:bodyPr/>
        <a:lstStyle/>
        <a:p>
          <a:r>
            <a:rPr lang="ru-RU" sz="2000" b="1" dirty="0" smtClean="0"/>
            <a:t>ПЕРЕЧИСЛЕНИЯ</a:t>
          </a:r>
          <a:endParaRPr lang="ru-RU" sz="2000" b="1" dirty="0"/>
        </a:p>
      </dgm:t>
    </dgm:pt>
    <dgm:pt modelId="{8DFF5412-5192-47B5-BF69-7EBFC401FC57}" type="parTrans" cxnId="{720874E1-ED96-4D2F-B79A-98E07F5E4F76}">
      <dgm:prSet/>
      <dgm:spPr/>
      <dgm:t>
        <a:bodyPr/>
        <a:lstStyle/>
        <a:p>
          <a:endParaRPr lang="ru-RU"/>
        </a:p>
      </dgm:t>
    </dgm:pt>
    <dgm:pt modelId="{D5941514-E1B7-4C8F-9194-A0038145652D}" type="sibTrans" cxnId="{720874E1-ED96-4D2F-B79A-98E07F5E4F76}">
      <dgm:prSet/>
      <dgm:spPr/>
      <dgm:t>
        <a:bodyPr/>
        <a:lstStyle/>
        <a:p>
          <a:endParaRPr lang="ru-RU"/>
        </a:p>
      </dgm:t>
    </dgm:pt>
    <dgm:pt modelId="{6839C433-E48B-473A-ADA6-259D4FF4CC27}">
      <dgm:prSet phldrT="[Текст]" custT="1"/>
      <dgm:spPr/>
      <dgm:t>
        <a:bodyPr/>
        <a:lstStyle/>
        <a:p>
          <a:r>
            <a:rPr lang="ru-RU" sz="2000" b="1" dirty="0" smtClean="0"/>
            <a:t>СТРУКТУРЫ</a:t>
          </a:r>
          <a:endParaRPr lang="ru-RU" sz="2000" b="1" dirty="0"/>
        </a:p>
      </dgm:t>
    </dgm:pt>
    <dgm:pt modelId="{EA80C51C-50C9-449D-8194-DC55C242F7CC}" type="parTrans" cxnId="{FE9327CB-3003-4EF9-A2F0-38CB925AB3D4}">
      <dgm:prSet/>
      <dgm:spPr/>
      <dgm:t>
        <a:bodyPr/>
        <a:lstStyle/>
        <a:p>
          <a:endParaRPr lang="ru-RU"/>
        </a:p>
      </dgm:t>
    </dgm:pt>
    <dgm:pt modelId="{B506C37A-85BF-4EB2-8D87-3A04EF3B2EA4}" type="sibTrans" cxnId="{FE9327CB-3003-4EF9-A2F0-38CB925AB3D4}">
      <dgm:prSet/>
      <dgm:spPr/>
      <dgm:t>
        <a:bodyPr/>
        <a:lstStyle/>
        <a:p>
          <a:endParaRPr lang="ru-RU"/>
        </a:p>
      </dgm:t>
    </dgm:pt>
    <dgm:pt modelId="{3C14FB63-60D3-46C5-849B-DECEA2502C75}">
      <dgm:prSet phldrT="[Текст]" custT="1"/>
      <dgm:spPr/>
      <dgm:t>
        <a:bodyPr/>
        <a:lstStyle/>
        <a:p>
          <a:r>
            <a:rPr lang="ru-RU" sz="2000" b="1" dirty="0" smtClean="0"/>
            <a:t>МАССИВЫ</a:t>
          </a:r>
          <a:endParaRPr lang="ru-RU" sz="2000" b="1" dirty="0"/>
        </a:p>
      </dgm:t>
    </dgm:pt>
    <dgm:pt modelId="{00C0E8AA-78CE-4D34-8C09-7189949F94C3}" type="parTrans" cxnId="{06AE4591-21F7-4EC0-92AF-8BA876F80BEF}">
      <dgm:prSet/>
      <dgm:spPr/>
      <dgm:t>
        <a:bodyPr/>
        <a:lstStyle/>
        <a:p>
          <a:endParaRPr lang="ru-RU"/>
        </a:p>
      </dgm:t>
    </dgm:pt>
    <dgm:pt modelId="{71220C73-A072-4C57-AAA8-BBC103477459}" type="sibTrans" cxnId="{06AE4591-21F7-4EC0-92AF-8BA876F80BEF}">
      <dgm:prSet/>
      <dgm:spPr/>
      <dgm:t>
        <a:bodyPr/>
        <a:lstStyle/>
        <a:p>
          <a:endParaRPr lang="ru-RU"/>
        </a:p>
      </dgm:t>
    </dgm:pt>
    <dgm:pt modelId="{2F0DD140-6A5A-4DF9-978D-90E0ACEF40FE}">
      <dgm:prSet/>
      <dgm:spPr/>
      <dgm:t>
        <a:bodyPr/>
        <a:lstStyle/>
        <a:p>
          <a:r>
            <a:rPr lang="ru-RU" b="1" dirty="0" smtClean="0"/>
            <a:t>ЦЕЛОЧИСЛЕННЫЙ</a:t>
          </a:r>
          <a:endParaRPr lang="ru-RU" b="1" dirty="0"/>
        </a:p>
      </dgm:t>
    </dgm:pt>
    <dgm:pt modelId="{7625FB68-65A1-4650-A682-DD6F89F7DAC4}" type="parTrans" cxnId="{15F5A05A-FF9E-4FC1-A283-615819C73384}">
      <dgm:prSet/>
      <dgm:spPr/>
      <dgm:t>
        <a:bodyPr/>
        <a:lstStyle/>
        <a:p>
          <a:endParaRPr lang="ru-RU"/>
        </a:p>
      </dgm:t>
    </dgm:pt>
    <dgm:pt modelId="{32782700-1247-4F48-97E7-E55CBC590EFC}" type="sibTrans" cxnId="{15F5A05A-FF9E-4FC1-A283-615819C73384}">
      <dgm:prSet/>
      <dgm:spPr/>
      <dgm:t>
        <a:bodyPr/>
        <a:lstStyle/>
        <a:p>
          <a:endParaRPr lang="ru-RU"/>
        </a:p>
      </dgm:t>
    </dgm:pt>
    <dgm:pt modelId="{9039A06C-5856-4525-836B-6D0054793C08}">
      <dgm:prSet/>
      <dgm:spPr/>
      <dgm:t>
        <a:bodyPr/>
        <a:lstStyle/>
        <a:p>
          <a:r>
            <a:rPr lang="ru-RU" b="1" dirty="0" smtClean="0"/>
            <a:t>С ПЛАВАЮЩЕЙ ТОЧКОЙ</a:t>
          </a:r>
          <a:endParaRPr lang="ru-RU" b="1" dirty="0"/>
        </a:p>
      </dgm:t>
    </dgm:pt>
    <dgm:pt modelId="{63696D7B-7CED-4543-9AC2-78C0662748D7}" type="parTrans" cxnId="{0FDAB71E-5893-4459-8F9E-91DAB610F796}">
      <dgm:prSet/>
      <dgm:spPr/>
      <dgm:t>
        <a:bodyPr/>
        <a:lstStyle/>
        <a:p>
          <a:endParaRPr lang="ru-RU"/>
        </a:p>
      </dgm:t>
    </dgm:pt>
    <dgm:pt modelId="{975DC091-420A-49C8-8FC8-F30F80A3ECB5}" type="sibTrans" cxnId="{0FDAB71E-5893-4459-8F9E-91DAB610F796}">
      <dgm:prSet/>
      <dgm:spPr/>
      <dgm:t>
        <a:bodyPr/>
        <a:lstStyle/>
        <a:p>
          <a:endParaRPr lang="ru-RU"/>
        </a:p>
      </dgm:t>
    </dgm:pt>
    <dgm:pt modelId="{C4D65A45-6A2A-4FFA-B076-E2328BA506F2}" type="pres">
      <dgm:prSet presAssocID="{1679B435-2DEE-4F44-B3C9-1A909C7F68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81CD6E-CC61-43AD-8F02-4A7F044F6BB2}" type="pres">
      <dgm:prSet presAssocID="{15618F5F-D0EE-4C17-972D-9D0F84C1CB12}" presName="root1" presStyleCnt="0"/>
      <dgm:spPr/>
    </dgm:pt>
    <dgm:pt modelId="{23016156-89B7-467C-A9CA-7D9D8D50FC34}" type="pres">
      <dgm:prSet presAssocID="{15618F5F-D0EE-4C17-972D-9D0F84C1CB12}" presName="LevelOneTextNode" presStyleLbl="node0" presStyleIdx="0" presStyleCnt="1" custScaleX="87550" custScaleY="63224" custLinFactNeighborX="-11727" custLinFactNeighborY="306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15B550-6CAB-4151-837D-3DB463EF98D9}" type="pres">
      <dgm:prSet presAssocID="{15618F5F-D0EE-4C17-972D-9D0F84C1CB12}" presName="level2hierChild" presStyleCnt="0"/>
      <dgm:spPr/>
    </dgm:pt>
    <dgm:pt modelId="{62417C7E-84A1-43F6-9CDD-E3369C276D64}" type="pres">
      <dgm:prSet presAssocID="{482416FE-F9D1-49FE-AB51-5CCEB53A4AB3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43FBD91C-BBD7-4FE1-AE44-0F5BF73718DA}" type="pres">
      <dgm:prSet presAssocID="{482416FE-F9D1-49FE-AB51-5CCEB53A4AB3}" presName="connTx" presStyleLbl="parChTrans1D2" presStyleIdx="0" presStyleCnt="2"/>
      <dgm:spPr/>
      <dgm:t>
        <a:bodyPr/>
        <a:lstStyle/>
        <a:p>
          <a:endParaRPr lang="ru-RU"/>
        </a:p>
      </dgm:t>
    </dgm:pt>
    <dgm:pt modelId="{EBDCE807-666F-4998-8B57-4C0115FCC7AB}" type="pres">
      <dgm:prSet presAssocID="{4AE4EC94-9716-4724-A84D-4A0E1091DD8D}" presName="root2" presStyleCnt="0"/>
      <dgm:spPr/>
    </dgm:pt>
    <dgm:pt modelId="{5FE9A098-584B-438B-BC3B-BF7170956805}" type="pres">
      <dgm:prSet presAssocID="{4AE4EC94-9716-4724-A84D-4A0E1091DD8D}" presName="LevelTwoTextNode" presStyleLbl="node2" presStyleIdx="0" presStyleCnt="2" custScaleX="75232" custScaleY="74310" custLinFactNeighborX="-27522" custLinFactNeighborY="577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A6A8C7-E454-41A6-A94B-392772E1E52B}" type="pres">
      <dgm:prSet presAssocID="{4AE4EC94-9716-4724-A84D-4A0E1091DD8D}" presName="level3hierChild" presStyleCnt="0"/>
      <dgm:spPr/>
    </dgm:pt>
    <dgm:pt modelId="{39464750-7C22-4253-A0FF-3FD1CEE41427}" type="pres">
      <dgm:prSet presAssocID="{1A4CACDC-4DD5-4E2A-AE11-47D34FEA20D9}" presName="conn2-1" presStyleLbl="parChTrans1D3" presStyleIdx="0" presStyleCnt="9"/>
      <dgm:spPr/>
      <dgm:t>
        <a:bodyPr/>
        <a:lstStyle/>
        <a:p>
          <a:endParaRPr lang="ru-RU"/>
        </a:p>
      </dgm:t>
    </dgm:pt>
    <dgm:pt modelId="{DDDFAA94-DA4C-4248-9544-941466CFEA5E}" type="pres">
      <dgm:prSet presAssocID="{1A4CACDC-4DD5-4E2A-AE11-47D34FEA20D9}" presName="connTx" presStyleLbl="parChTrans1D3" presStyleIdx="0" presStyleCnt="9"/>
      <dgm:spPr/>
      <dgm:t>
        <a:bodyPr/>
        <a:lstStyle/>
        <a:p>
          <a:endParaRPr lang="ru-RU"/>
        </a:p>
      </dgm:t>
    </dgm:pt>
    <dgm:pt modelId="{7B10D7C9-D48A-410A-A79C-3A9210F69650}" type="pres">
      <dgm:prSet presAssocID="{CC164FC0-E4E3-4C5F-B9A5-5ADD6F20B6FC}" presName="root2" presStyleCnt="0"/>
      <dgm:spPr/>
    </dgm:pt>
    <dgm:pt modelId="{77D5ABB3-FD0B-419B-8E88-B6B3C6C5E7F9}" type="pres">
      <dgm:prSet presAssocID="{CC164FC0-E4E3-4C5F-B9A5-5ADD6F20B6FC}" presName="LevelTwoTextNode" presStyleLbl="node3" presStyleIdx="0" presStyleCnt="9" custScaleY="36802" custLinFactNeighborX="-18987" custLinFactNeighborY="237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25D6F1-9D7D-4746-8246-66EA29E90662}" type="pres">
      <dgm:prSet presAssocID="{CC164FC0-E4E3-4C5F-B9A5-5ADD6F20B6FC}" presName="level3hierChild" presStyleCnt="0"/>
      <dgm:spPr/>
    </dgm:pt>
    <dgm:pt modelId="{B4B6DDA3-30B3-4D7D-95C6-A5DB2AF68EAA}" type="pres">
      <dgm:prSet presAssocID="{7625FB68-65A1-4650-A682-DD6F89F7DAC4}" presName="conn2-1" presStyleLbl="parChTrans1D4" presStyleIdx="0" presStyleCnt="2"/>
      <dgm:spPr/>
      <dgm:t>
        <a:bodyPr/>
        <a:lstStyle/>
        <a:p>
          <a:endParaRPr lang="ru-RU"/>
        </a:p>
      </dgm:t>
    </dgm:pt>
    <dgm:pt modelId="{7B2E51B1-8071-4118-AEFF-B537F304F537}" type="pres">
      <dgm:prSet presAssocID="{7625FB68-65A1-4650-A682-DD6F89F7DAC4}" presName="connTx" presStyleLbl="parChTrans1D4" presStyleIdx="0" presStyleCnt="2"/>
      <dgm:spPr/>
      <dgm:t>
        <a:bodyPr/>
        <a:lstStyle/>
        <a:p>
          <a:endParaRPr lang="ru-RU"/>
        </a:p>
      </dgm:t>
    </dgm:pt>
    <dgm:pt modelId="{92D9E6D1-62AB-48D6-9B7D-425CE48E6A31}" type="pres">
      <dgm:prSet presAssocID="{2F0DD140-6A5A-4DF9-978D-90E0ACEF40FE}" presName="root2" presStyleCnt="0"/>
      <dgm:spPr/>
    </dgm:pt>
    <dgm:pt modelId="{F4A2136A-588B-44FA-804F-EAC6909C080E}" type="pres">
      <dgm:prSet presAssocID="{2F0DD140-6A5A-4DF9-978D-90E0ACEF40FE}" presName="LevelTwoTextNode" presStyleLbl="node4" presStyleIdx="0" presStyleCnt="2" custScaleY="40888" custLinFactNeighborX="-28723" custLinFactNeighborY="2823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C1CB76F-470D-4BEB-8AA4-0ABF871FFD70}" type="pres">
      <dgm:prSet presAssocID="{2F0DD140-6A5A-4DF9-978D-90E0ACEF40FE}" presName="level3hierChild" presStyleCnt="0"/>
      <dgm:spPr/>
    </dgm:pt>
    <dgm:pt modelId="{C037811F-3EE6-4B7F-BE76-04E680922F7F}" type="pres">
      <dgm:prSet presAssocID="{63696D7B-7CED-4543-9AC2-78C0662748D7}" presName="conn2-1" presStyleLbl="parChTrans1D4" presStyleIdx="1" presStyleCnt="2"/>
      <dgm:spPr/>
      <dgm:t>
        <a:bodyPr/>
        <a:lstStyle/>
        <a:p>
          <a:endParaRPr lang="ru-RU"/>
        </a:p>
      </dgm:t>
    </dgm:pt>
    <dgm:pt modelId="{08806938-2814-4054-80FE-0418EE8F3699}" type="pres">
      <dgm:prSet presAssocID="{63696D7B-7CED-4543-9AC2-78C0662748D7}" presName="connTx" presStyleLbl="parChTrans1D4" presStyleIdx="1" presStyleCnt="2"/>
      <dgm:spPr/>
      <dgm:t>
        <a:bodyPr/>
        <a:lstStyle/>
        <a:p>
          <a:endParaRPr lang="ru-RU"/>
        </a:p>
      </dgm:t>
    </dgm:pt>
    <dgm:pt modelId="{7E8E547A-B45C-42F5-8E0B-E890F3631B03}" type="pres">
      <dgm:prSet presAssocID="{9039A06C-5856-4525-836B-6D0054793C08}" presName="root2" presStyleCnt="0"/>
      <dgm:spPr/>
    </dgm:pt>
    <dgm:pt modelId="{B22E8CEE-EFEA-459B-9075-31BBC66E2215}" type="pres">
      <dgm:prSet presAssocID="{9039A06C-5856-4525-836B-6D0054793C08}" presName="LevelTwoTextNode" presStyleLbl="node4" presStyleIdx="1" presStyleCnt="2" custScaleY="47190" custLinFactNeighborX="-28723" custLinFactNeighborY="282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3F108F-CADE-47F6-A564-B9D4D8BB6223}" type="pres">
      <dgm:prSet presAssocID="{9039A06C-5856-4525-836B-6D0054793C08}" presName="level3hierChild" presStyleCnt="0"/>
      <dgm:spPr/>
    </dgm:pt>
    <dgm:pt modelId="{F812F2C3-DAA7-4F0A-BDD6-BA556CFF61A8}" type="pres">
      <dgm:prSet presAssocID="{D466B435-7566-4FB7-9661-CD8B64BD6719}" presName="conn2-1" presStyleLbl="parChTrans1D3" presStyleIdx="1" presStyleCnt="9"/>
      <dgm:spPr/>
      <dgm:t>
        <a:bodyPr/>
        <a:lstStyle/>
        <a:p>
          <a:endParaRPr lang="ru-RU"/>
        </a:p>
      </dgm:t>
    </dgm:pt>
    <dgm:pt modelId="{F8A2E681-61E1-4878-9A49-B7A32931AAC6}" type="pres">
      <dgm:prSet presAssocID="{D466B435-7566-4FB7-9661-CD8B64BD6719}" presName="connTx" presStyleLbl="parChTrans1D3" presStyleIdx="1" presStyleCnt="9"/>
      <dgm:spPr/>
      <dgm:t>
        <a:bodyPr/>
        <a:lstStyle/>
        <a:p>
          <a:endParaRPr lang="ru-RU"/>
        </a:p>
      </dgm:t>
    </dgm:pt>
    <dgm:pt modelId="{4ED883E2-E6EB-4C57-91C6-D8FA0A34776C}" type="pres">
      <dgm:prSet presAssocID="{884A6703-72FF-4DE9-9920-60A1D4D60EB0}" presName="root2" presStyleCnt="0"/>
      <dgm:spPr/>
    </dgm:pt>
    <dgm:pt modelId="{A015343B-F7AD-446C-88AE-58BA23D23A08}" type="pres">
      <dgm:prSet presAssocID="{884A6703-72FF-4DE9-9920-60A1D4D60EB0}" presName="LevelTwoTextNode" presStyleLbl="node3" presStyleIdx="1" presStyleCnt="9" custScaleY="39259" custLinFactNeighborX="-18987" custLinFactNeighborY="1575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B2334B-39C7-48CB-A22C-F37FB174128C}" type="pres">
      <dgm:prSet presAssocID="{884A6703-72FF-4DE9-9920-60A1D4D60EB0}" presName="level3hierChild" presStyleCnt="0"/>
      <dgm:spPr/>
    </dgm:pt>
    <dgm:pt modelId="{D58AC2C3-6709-4C7D-8D78-7D7140490F61}" type="pres">
      <dgm:prSet presAssocID="{51162001-C6D6-454F-9BA0-62B0030187D0}" presName="conn2-1" presStyleLbl="parChTrans1D3" presStyleIdx="2" presStyleCnt="9"/>
      <dgm:spPr/>
      <dgm:t>
        <a:bodyPr/>
        <a:lstStyle/>
        <a:p>
          <a:endParaRPr lang="ru-RU"/>
        </a:p>
      </dgm:t>
    </dgm:pt>
    <dgm:pt modelId="{C5AC9B72-6CC5-4631-997C-9E8D9A7D2638}" type="pres">
      <dgm:prSet presAssocID="{51162001-C6D6-454F-9BA0-62B0030187D0}" presName="connTx" presStyleLbl="parChTrans1D3" presStyleIdx="2" presStyleCnt="9"/>
      <dgm:spPr/>
      <dgm:t>
        <a:bodyPr/>
        <a:lstStyle/>
        <a:p>
          <a:endParaRPr lang="ru-RU"/>
        </a:p>
      </dgm:t>
    </dgm:pt>
    <dgm:pt modelId="{2FD51834-423D-406C-A87C-72B0CC3719BB}" type="pres">
      <dgm:prSet presAssocID="{EACA4347-F473-4AAB-924E-13A4B7B8DE28}" presName="root2" presStyleCnt="0"/>
      <dgm:spPr/>
    </dgm:pt>
    <dgm:pt modelId="{C77283A4-3D14-407D-BC65-E71A61FD9A03}" type="pres">
      <dgm:prSet presAssocID="{EACA4347-F473-4AAB-924E-13A4B7B8DE28}" presName="LevelTwoTextNode" presStyleLbl="node3" presStyleIdx="2" presStyleCnt="9" custScaleY="36942" custLinFactNeighborX="-18987" custLinFactNeighborY="71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A5359C-61AF-4EE5-8025-44AF4BA17407}" type="pres">
      <dgm:prSet presAssocID="{EACA4347-F473-4AAB-924E-13A4B7B8DE28}" presName="level3hierChild" presStyleCnt="0"/>
      <dgm:spPr/>
    </dgm:pt>
    <dgm:pt modelId="{5951003B-01FD-4FF8-8CD5-EAD8F11489F7}" type="pres">
      <dgm:prSet presAssocID="{8DFF5412-5192-47B5-BF69-7EBFC401FC57}" presName="conn2-1" presStyleLbl="parChTrans1D3" presStyleIdx="3" presStyleCnt="9"/>
      <dgm:spPr/>
      <dgm:t>
        <a:bodyPr/>
        <a:lstStyle/>
        <a:p>
          <a:endParaRPr lang="ru-RU"/>
        </a:p>
      </dgm:t>
    </dgm:pt>
    <dgm:pt modelId="{31284DA4-DE74-495D-881B-870E8079469A}" type="pres">
      <dgm:prSet presAssocID="{8DFF5412-5192-47B5-BF69-7EBFC401FC57}" presName="connTx" presStyleLbl="parChTrans1D3" presStyleIdx="3" presStyleCnt="9"/>
      <dgm:spPr/>
      <dgm:t>
        <a:bodyPr/>
        <a:lstStyle/>
        <a:p>
          <a:endParaRPr lang="ru-RU"/>
        </a:p>
      </dgm:t>
    </dgm:pt>
    <dgm:pt modelId="{67EFC268-44CF-4CDD-9556-F4BDE13B0E4B}" type="pres">
      <dgm:prSet presAssocID="{14DC79A8-AA68-43F3-964D-86211E516FF7}" presName="root2" presStyleCnt="0"/>
      <dgm:spPr/>
    </dgm:pt>
    <dgm:pt modelId="{532ABCD6-9591-4FA9-962B-E79379FADCD9}" type="pres">
      <dgm:prSet presAssocID="{14DC79A8-AA68-43F3-964D-86211E516FF7}" presName="LevelTwoTextNode" presStyleLbl="node3" presStyleIdx="3" presStyleCnt="9" custScaleY="32355" custLinFactNeighborX="-18405" custLinFactNeighborY="-120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12F38B-1009-4525-A1CA-3BBCC8CACB99}" type="pres">
      <dgm:prSet presAssocID="{14DC79A8-AA68-43F3-964D-86211E516FF7}" presName="level3hierChild" presStyleCnt="0"/>
      <dgm:spPr/>
    </dgm:pt>
    <dgm:pt modelId="{78E3622D-DF43-4D55-BCF0-802ED7539246}" type="pres">
      <dgm:prSet presAssocID="{EA80C51C-50C9-449D-8194-DC55C242F7CC}" presName="conn2-1" presStyleLbl="parChTrans1D3" presStyleIdx="4" presStyleCnt="9"/>
      <dgm:spPr/>
      <dgm:t>
        <a:bodyPr/>
        <a:lstStyle/>
        <a:p>
          <a:endParaRPr lang="ru-RU"/>
        </a:p>
      </dgm:t>
    </dgm:pt>
    <dgm:pt modelId="{593ED06A-8FDC-4E50-9E88-D4ADA80BA366}" type="pres">
      <dgm:prSet presAssocID="{EA80C51C-50C9-449D-8194-DC55C242F7CC}" presName="connTx" presStyleLbl="parChTrans1D3" presStyleIdx="4" presStyleCnt="9"/>
      <dgm:spPr/>
      <dgm:t>
        <a:bodyPr/>
        <a:lstStyle/>
        <a:p>
          <a:endParaRPr lang="ru-RU"/>
        </a:p>
      </dgm:t>
    </dgm:pt>
    <dgm:pt modelId="{B3B1E8EA-A4D2-4349-B392-53F9292B57C8}" type="pres">
      <dgm:prSet presAssocID="{6839C433-E48B-473A-ADA6-259D4FF4CC27}" presName="root2" presStyleCnt="0"/>
      <dgm:spPr/>
    </dgm:pt>
    <dgm:pt modelId="{A96914EA-C619-48A4-B1D4-63B85D27FEB4}" type="pres">
      <dgm:prSet presAssocID="{6839C433-E48B-473A-ADA6-259D4FF4CC27}" presName="LevelTwoTextNode" presStyleLbl="node3" presStyleIdx="4" presStyleCnt="9" custScaleY="32326" custLinFactNeighborX="-18987" custLinFactNeighborY="-71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D08BB7-6501-41DD-A148-25C708A6A2AA}" type="pres">
      <dgm:prSet presAssocID="{6839C433-E48B-473A-ADA6-259D4FF4CC27}" presName="level3hierChild" presStyleCnt="0"/>
      <dgm:spPr/>
    </dgm:pt>
    <dgm:pt modelId="{13F2C7F4-B823-472B-A4F1-530E977ECF1D}" type="pres">
      <dgm:prSet presAssocID="{3C90DD5D-4341-4E09-B8A6-1E6ED301CDDA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A20A5E99-6471-4CDE-8719-FCA6725FBEF9}" type="pres">
      <dgm:prSet presAssocID="{3C90DD5D-4341-4E09-B8A6-1E6ED301CDDA}" presName="connTx" presStyleLbl="parChTrans1D2" presStyleIdx="1" presStyleCnt="2"/>
      <dgm:spPr/>
      <dgm:t>
        <a:bodyPr/>
        <a:lstStyle/>
        <a:p>
          <a:endParaRPr lang="ru-RU"/>
        </a:p>
      </dgm:t>
    </dgm:pt>
    <dgm:pt modelId="{81B78171-E28A-4F2A-B0B5-916D2B9C29B1}" type="pres">
      <dgm:prSet presAssocID="{406D84D2-9D05-449C-9209-7263C2DEF075}" presName="root2" presStyleCnt="0"/>
      <dgm:spPr/>
    </dgm:pt>
    <dgm:pt modelId="{B2D0A76A-0EE5-4AEF-A056-E045B1F875E4}" type="pres">
      <dgm:prSet presAssocID="{406D84D2-9D05-449C-9209-7263C2DEF075}" presName="LevelTwoTextNode" presStyleLbl="node2" presStyleIdx="1" presStyleCnt="2" custScaleX="74543" custScaleY="70880" custLinFactNeighborX="-26638" custLinFactNeighborY="170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C05956-DB62-4A3A-95FC-D64AC6B80BE6}" type="pres">
      <dgm:prSet presAssocID="{406D84D2-9D05-449C-9209-7263C2DEF075}" presName="level3hierChild" presStyleCnt="0"/>
      <dgm:spPr/>
    </dgm:pt>
    <dgm:pt modelId="{47D925E6-3EAF-4E02-83CF-2BB57DA54CB8}" type="pres">
      <dgm:prSet presAssocID="{5FD2C655-0D7C-4238-B8CB-EC6B01E32C99}" presName="conn2-1" presStyleLbl="parChTrans1D3" presStyleIdx="5" presStyleCnt="9"/>
      <dgm:spPr/>
      <dgm:t>
        <a:bodyPr/>
        <a:lstStyle/>
        <a:p>
          <a:endParaRPr lang="ru-RU"/>
        </a:p>
      </dgm:t>
    </dgm:pt>
    <dgm:pt modelId="{7EB0F74A-3777-4516-99BC-420CAA35E48E}" type="pres">
      <dgm:prSet presAssocID="{5FD2C655-0D7C-4238-B8CB-EC6B01E32C99}" presName="connTx" presStyleLbl="parChTrans1D3" presStyleIdx="5" presStyleCnt="9"/>
      <dgm:spPr/>
      <dgm:t>
        <a:bodyPr/>
        <a:lstStyle/>
        <a:p>
          <a:endParaRPr lang="ru-RU"/>
        </a:p>
      </dgm:t>
    </dgm:pt>
    <dgm:pt modelId="{6400FFB1-E341-4150-A12C-EDDF6D9BB158}" type="pres">
      <dgm:prSet presAssocID="{01A774F4-E8BF-4A83-9267-1BEE20AAB812}" presName="root2" presStyleCnt="0"/>
      <dgm:spPr/>
    </dgm:pt>
    <dgm:pt modelId="{A26F6EF1-E9D9-443B-BA76-F7ABDD3EDA06}" type="pres">
      <dgm:prSet presAssocID="{01A774F4-E8BF-4A83-9267-1BEE20AAB812}" presName="LevelTwoTextNode" presStyleLbl="node3" presStyleIdx="5" presStyleCnt="9" custScaleY="36976" custLinFactNeighborX="-18298" custLinFactNeighborY="201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769048-2F37-45F7-B275-171EC492997D}" type="pres">
      <dgm:prSet presAssocID="{01A774F4-E8BF-4A83-9267-1BEE20AAB812}" presName="level3hierChild" presStyleCnt="0"/>
      <dgm:spPr/>
    </dgm:pt>
    <dgm:pt modelId="{8BA34D61-789B-4292-963B-BA5622FAE2F3}" type="pres">
      <dgm:prSet presAssocID="{B7A96094-4C67-432C-80CD-4A0B989A036E}" presName="conn2-1" presStyleLbl="parChTrans1D3" presStyleIdx="6" presStyleCnt="9"/>
      <dgm:spPr/>
      <dgm:t>
        <a:bodyPr/>
        <a:lstStyle/>
        <a:p>
          <a:endParaRPr lang="ru-RU"/>
        </a:p>
      </dgm:t>
    </dgm:pt>
    <dgm:pt modelId="{81168515-ADAB-4618-837F-F4C3BC2105C7}" type="pres">
      <dgm:prSet presAssocID="{B7A96094-4C67-432C-80CD-4A0B989A036E}" presName="connTx" presStyleLbl="parChTrans1D3" presStyleIdx="6" presStyleCnt="9"/>
      <dgm:spPr/>
      <dgm:t>
        <a:bodyPr/>
        <a:lstStyle/>
        <a:p>
          <a:endParaRPr lang="ru-RU"/>
        </a:p>
      </dgm:t>
    </dgm:pt>
    <dgm:pt modelId="{1FC6A6EF-3425-4897-81FD-7FE14FCDFF98}" type="pres">
      <dgm:prSet presAssocID="{E64C900B-F11B-434E-AC53-3F41D0653FD6}" presName="root2" presStyleCnt="0"/>
      <dgm:spPr/>
    </dgm:pt>
    <dgm:pt modelId="{0F367C2D-71E4-4EE2-9FAC-3F452D7DF455}" type="pres">
      <dgm:prSet presAssocID="{E64C900B-F11B-434E-AC53-3F41D0653FD6}" presName="LevelTwoTextNode" presStyleLbl="node3" presStyleIdx="6" presStyleCnt="9" custScaleY="38207" custLinFactNeighborX="-18298" custLinFactNeighborY="-56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4B251E5-EAA4-43DD-B11A-B384E761041B}" type="pres">
      <dgm:prSet presAssocID="{E64C900B-F11B-434E-AC53-3F41D0653FD6}" presName="level3hierChild" presStyleCnt="0"/>
      <dgm:spPr/>
    </dgm:pt>
    <dgm:pt modelId="{1E217F25-7759-4F37-9E0D-69FF71C4A1C6}" type="pres">
      <dgm:prSet presAssocID="{939EFD9D-2D0C-4A2A-8690-2478554CCB6D}" presName="conn2-1" presStyleLbl="parChTrans1D3" presStyleIdx="7" presStyleCnt="9"/>
      <dgm:spPr/>
      <dgm:t>
        <a:bodyPr/>
        <a:lstStyle/>
        <a:p>
          <a:endParaRPr lang="ru-RU"/>
        </a:p>
      </dgm:t>
    </dgm:pt>
    <dgm:pt modelId="{5D2C611C-F6C6-4169-9DE8-41F99CDD35BF}" type="pres">
      <dgm:prSet presAssocID="{939EFD9D-2D0C-4A2A-8690-2478554CCB6D}" presName="connTx" presStyleLbl="parChTrans1D3" presStyleIdx="7" presStyleCnt="9"/>
      <dgm:spPr/>
      <dgm:t>
        <a:bodyPr/>
        <a:lstStyle/>
        <a:p>
          <a:endParaRPr lang="ru-RU"/>
        </a:p>
      </dgm:t>
    </dgm:pt>
    <dgm:pt modelId="{512D1ECA-BF94-42BA-BA4B-FE6193A4BFC3}" type="pres">
      <dgm:prSet presAssocID="{A208E4D3-198F-44C0-AB94-DEABC7A75B5D}" presName="root2" presStyleCnt="0"/>
      <dgm:spPr/>
    </dgm:pt>
    <dgm:pt modelId="{AAD27BFB-79A2-445B-B770-D282D2AC4D64}" type="pres">
      <dgm:prSet presAssocID="{A208E4D3-198F-44C0-AB94-DEABC7A75B5D}" presName="LevelTwoTextNode" presStyleLbl="node3" presStyleIdx="7" presStyleCnt="9" custScaleY="35203" custLinFactNeighborX="-17301" custLinFactNeighborY="-119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7A3B559-39D8-4261-B450-41BCAB2E0C0D}" type="pres">
      <dgm:prSet presAssocID="{A208E4D3-198F-44C0-AB94-DEABC7A75B5D}" presName="level3hierChild" presStyleCnt="0"/>
      <dgm:spPr/>
    </dgm:pt>
    <dgm:pt modelId="{0D523BCC-F07C-40ED-9893-62C37B0C5660}" type="pres">
      <dgm:prSet presAssocID="{00C0E8AA-78CE-4D34-8C09-7189949F94C3}" presName="conn2-1" presStyleLbl="parChTrans1D3" presStyleIdx="8" presStyleCnt="9"/>
      <dgm:spPr/>
      <dgm:t>
        <a:bodyPr/>
        <a:lstStyle/>
        <a:p>
          <a:endParaRPr lang="ru-RU"/>
        </a:p>
      </dgm:t>
    </dgm:pt>
    <dgm:pt modelId="{DAC37512-9996-4DB9-A69F-35BF29035FA8}" type="pres">
      <dgm:prSet presAssocID="{00C0E8AA-78CE-4D34-8C09-7189949F94C3}" presName="connTx" presStyleLbl="parChTrans1D3" presStyleIdx="8" presStyleCnt="9"/>
      <dgm:spPr/>
      <dgm:t>
        <a:bodyPr/>
        <a:lstStyle/>
        <a:p>
          <a:endParaRPr lang="ru-RU"/>
        </a:p>
      </dgm:t>
    </dgm:pt>
    <dgm:pt modelId="{3F4E71F6-52FF-4C14-B4F9-ED0F1C8B5D2E}" type="pres">
      <dgm:prSet presAssocID="{3C14FB63-60D3-46C5-849B-DECEA2502C75}" presName="root2" presStyleCnt="0"/>
      <dgm:spPr/>
    </dgm:pt>
    <dgm:pt modelId="{BE1B52C2-B3A0-40B2-9F88-DA8411EDB756}" type="pres">
      <dgm:prSet presAssocID="{3C14FB63-60D3-46C5-849B-DECEA2502C75}" presName="LevelTwoTextNode" presStyleLbl="node3" presStyleIdx="8" presStyleCnt="9" custScaleY="34552" custLinFactNeighborX="-16150" custLinFactNeighborY="-179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5AA1112-3911-4619-92F0-E0C7BE3D1F93}" type="pres">
      <dgm:prSet presAssocID="{3C14FB63-60D3-46C5-849B-DECEA2502C75}" presName="level3hierChild" presStyleCnt="0"/>
      <dgm:spPr/>
    </dgm:pt>
  </dgm:ptLst>
  <dgm:cxnLst>
    <dgm:cxn modelId="{2711A73F-5327-485B-99BA-4B8C9590C16F}" type="presOf" srcId="{9039A06C-5856-4525-836B-6D0054793C08}" destId="{B22E8CEE-EFEA-459B-9075-31BBC66E2215}" srcOrd="0" destOrd="0" presId="urn:microsoft.com/office/officeart/2005/8/layout/hierarchy2"/>
    <dgm:cxn modelId="{49C0907D-50F9-4AC7-A61B-A6E08659D91F}" type="presOf" srcId="{939EFD9D-2D0C-4A2A-8690-2478554CCB6D}" destId="{5D2C611C-F6C6-4169-9DE8-41F99CDD35BF}" srcOrd="1" destOrd="0" presId="urn:microsoft.com/office/officeart/2005/8/layout/hierarchy2"/>
    <dgm:cxn modelId="{E1FF55F8-194C-4535-ACCB-219214D268CF}" type="presOf" srcId="{482416FE-F9D1-49FE-AB51-5CCEB53A4AB3}" destId="{43FBD91C-BBD7-4FE1-AE44-0F5BF73718DA}" srcOrd="1" destOrd="0" presId="urn:microsoft.com/office/officeart/2005/8/layout/hierarchy2"/>
    <dgm:cxn modelId="{B356BCBB-91EF-4230-A7BF-00ADEE5D2D9C}" srcId="{1679B435-2DEE-4F44-B3C9-1A909C7F685B}" destId="{15618F5F-D0EE-4C17-972D-9D0F84C1CB12}" srcOrd="0" destOrd="0" parTransId="{C2802D75-1636-4B65-87E8-B1BA54FE130B}" sibTransId="{E114D20D-AEFD-481F-B71B-C30BB0F11847}"/>
    <dgm:cxn modelId="{5C448150-5E03-46FB-BE8C-5890465890AE}" srcId="{4AE4EC94-9716-4724-A84D-4A0E1091DD8D}" destId="{CC164FC0-E4E3-4C5F-B9A5-5ADD6F20B6FC}" srcOrd="0" destOrd="0" parTransId="{1A4CACDC-4DD5-4E2A-AE11-47D34FEA20D9}" sibTransId="{C7A25645-662C-4366-A1E0-527903B1F583}"/>
    <dgm:cxn modelId="{B77053D2-697D-4DE7-9668-21244A1BF4BA}" type="presOf" srcId="{EA80C51C-50C9-449D-8194-DC55C242F7CC}" destId="{78E3622D-DF43-4D55-BCF0-802ED7539246}" srcOrd="0" destOrd="0" presId="urn:microsoft.com/office/officeart/2005/8/layout/hierarchy2"/>
    <dgm:cxn modelId="{4F2FEEA7-B7DD-4EA1-AC25-C7AAB2BC69CD}" type="presOf" srcId="{6839C433-E48B-473A-ADA6-259D4FF4CC27}" destId="{A96914EA-C619-48A4-B1D4-63B85D27FEB4}" srcOrd="0" destOrd="0" presId="urn:microsoft.com/office/officeart/2005/8/layout/hierarchy2"/>
    <dgm:cxn modelId="{83D8644F-5527-4DC9-B377-A0597CE2D30A}" type="presOf" srcId="{2F0DD140-6A5A-4DF9-978D-90E0ACEF40FE}" destId="{F4A2136A-588B-44FA-804F-EAC6909C080E}" srcOrd="0" destOrd="0" presId="urn:microsoft.com/office/officeart/2005/8/layout/hierarchy2"/>
    <dgm:cxn modelId="{B2A89F75-C8F3-4C84-948B-3A426ED3F96E}" srcId="{406D84D2-9D05-449C-9209-7263C2DEF075}" destId="{01A774F4-E8BF-4A83-9267-1BEE20AAB812}" srcOrd="0" destOrd="0" parTransId="{5FD2C655-0D7C-4238-B8CB-EC6B01E32C99}" sibTransId="{3F8DA7F1-697C-464F-9E61-7FF65D777FDB}"/>
    <dgm:cxn modelId="{F5B2D625-5E15-436A-944E-0942AA651F70}" type="presOf" srcId="{E64C900B-F11B-434E-AC53-3F41D0653FD6}" destId="{0F367C2D-71E4-4EE2-9FAC-3F452D7DF455}" srcOrd="0" destOrd="0" presId="urn:microsoft.com/office/officeart/2005/8/layout/hierarchy2"/>
    <dgm:cxn modelId="{E2BD6934-BC53-4F02-A723-EB7918327DEB}" type="presOf" srcId="{406D84D2-9D05-449C-9209-7263C2DEF075}" destId="{B2D0A76A-0EE5-4AEF-A056-E045B1F875E4}" srcOrd="0" destOrd="0" presId="urn:microsoft.com/office/officeart/2005/8/layout/hierarchy2"/>
    <dgm:cxn modelId="{5EAC76A9-F2D1-4A9C-A343-1D493A66771D}" type="presOf" srcId="{8DFF5412-5192-47B5-BF69-7EBFC401FC57}" destId="{31284DA4-DE74-495D-881B-870E8079469A}" srcOrd="1" destOrd="0" presId="urn:microsoft.com/office/officeart/2005/8/layout/hierarchy2"/>
    <dgm:cxn modelId="{E36CD16E-E148-49AC-8378-2C71DE03E844}" type="presOf" srcId="{5FD2C655-0D7C-4238-B8CB-EC6B01E32C99}" destId="{7EB0F74A-3777-4516-99BC-420CAA35E48E}" srcOrd="1" destOrd="0" presId="urn:microsoft.com/office/officeart/2005/8/layout/hierarchy2"/>
    <dgm:cxn modelId="{0FDAB71E-5893-4459-8F9E-91DAB610F796}" srcId="{CC164FC0-E4E3-4C5F-B9A5-5ADD6F20B6FC}" destId="{9039A06C-5856-4525-836B-6D0054793C08}" srcOrd="1" destOrd="0" parTransId="{63696D7B-7CED-4543-9AC2-78C0662748D7}" sibTransId="{975DC091-420A-49C8-8FC8-F30F80A3ECB5}"/>
    <dgm:cxn modelId="{68379BA5-7A4F-4663-9E08-32DD02741C55}" srcId="{4AE4EC94-9716-4724-A84D-4A0E1091DD8D}" destId="{884A6703-72FF-4DE9-9920-60A1D4D60EB0}" srcOrd="1" destOrd="0" parTransId="{D466B435-7566-4FB7-9661-CD8B64BD6719}" sibTransId="{5542AD6C-7306-498D-B2F3-479C93B7F94E}"/>
    <dgm:cxn modelId="{B47F1D0E-A148-4533-8143-11505E9CE8CB}" type="presOf" srcId="{D466B435-7566-4FB7-9661-CD8B64BD6719}" destId="{F8A2E681-61E1-4878-9A49-B7A32931AAC6}" srcOrd="1" destOrd="0" presId="urn:microsoft.com/office/officeart/2005/8/layout/hierarchy2"/>
    <dgm:cxn modelId="{CF79C740-E5A7-4EDD-ADA3-44CA8F7C6122}" type="presOf" srcId="{B7A96094-4C67-432C-80CD-4A0B989A036E}" destId="{8BA34D61-789B-4292-963B-BA5622FAE2F3}" srcOrd="0" destOrd="0" presId="urn:microsoft.com/office/officeart/2005/8/layout/hierarchy2"/>
    <dgm:cxn modelId="{15F5A05A-FF9E-4FC1-A283-615819C73384}" srcId="{CC164FC0-E4E3-4C5F-B9A5-5ADD6F20B6FC}" destId="{2F0DD140-6A5A-4DF9-978D-90E0ACEF40FE}" srcOrd="0" destOrd="0" parTransId="{7625FB68-65A1-4650-A682-DD6F89F7DAC4}" sibTransId="{32782700-1247-4F48-97E7-E55CBC590EFC}"/>
    <dgm:cxn modelId="{59617E61-2377-401A-ADB1-943144C91811}" type="presOf" srcId="{51162001-C6D6-454F-9BA0-62B0030187D0}" destId="{D58AC2C3-6709-4C7D-8D78-7D7140490F61}" srcOrd="0" destOrd="0" presId="urn:microsoft.com/office/officeart/2005/8/layout/hierarchy2"/>
    <dgm:cxn modelId="{546DC766-58F3-4554-9328-A9AA28ACF3B2}" srcId="{4AE4EC94-9716-4724-A84D-4A0E1091DD8D}" destId="{EACA4347-F473-4AAB-924E-13A4B7B8DE28}" srcOrd="2" destOrd="0" parTransId="{51162001-C6D6-454F-9BA0-62B0030187D0}" sibTransId="{42CEA711-E2FC-43C2-A13F-9B9A3EDDEB0F}"/>
    <dgm:cxn modelId="{9EDBA7EB-D1CB-45ED-8CC3-5C05F7566ACF}" srcId="{406D84D2-9D05-449C-9209-7263C2DEF075}" destId="{E64C900B-F11B-434E-AC53-3F41D0653FD6}" srcOrd="1" destOrd="0" parTransId="{B7A96094-4C67-432C-80CD-4A0B989A036E}" sibTransId="{23D51868-1A7B-44EB-94D0-6F82A92BF2F7}"/>
    <dgm:cxn modelId="{3154282A-DBD0-42C8-8B9B-823E7744F32D}" type="presOf" srcId="{7625FB68-65A1-4650-A682-DD6F89F7DAC4}" destId="{B4B6DDA3-30B3-4D7D-95C6-A5DB2AF68EAA}" srcOrd="0" destOrd="0" presId="urn:microsoft.com/office/officeart/2005/8/layout/hierarchy2"/>
    <dgm:cxn modelId="{24840F12-F841-4B58-B2EC-307411BDDECB}" type="presOf" srcId="{1A4CACDC-4DD5-4E2A-AE11-47D34FEA20D9}" destId="{DDDFAA94-DA4C-4248-9544-941466CFEA5E}" srcOrd="1" destOrd="0" presId="urn:microsoft.com/office/officeart/2005/8/layout/hierarchy2"/>
    <dgm:cxn modelId="{85241F37-657F-4FB9-82A9-15A0B302C68C}" type="presOf" srcId="{7625FB68-65A1-4650-A682-DD6F89F7DAC4}" destId="{7B2E51B1-8071-4118-AEFF-B537F304F537}" srcOrd="1" destOrd="0" presId="urn:microsoft.com/office/officeart/2005/8/layout/hierarchy2"/>
    <dgm:cxn modelId="{DBD35DCA-0573-42B3-90BD-0BB747F67840}" type="presOf" srcId="{5FD2C655-0D7C-4238-B8CB-EC6B01E32C99}" destId="{47D925E6-3EAF-4E02-83CF-2BB57DA54CB8}" srcOrd="0" destOrd="0" presId="urn:microsoft.com/office/officeart/2005/8/layout/hierarchy2"/>
    <dgm:cxn modelId="{6BFC18EB-DCCD-40D0-9631-29CEFD79B261}" type="presOf" srcId="{8DFF5412-5192-47B5-BF69-7EBFC401FC57}" destId="{5951003B-01FD-4FF8-8CD5-EAD8F11489F7}" srcOrd="0" destOrd="0" presId="urn:microsoft.com/office/officeart/2005/8/layout/hierarchy2"/>
    <dgm:cxn modelId="{52D8129C-AF90-427B-A6AC-47E6A6E087C7}" type="presOf" srcId="{01A774F4-E8BF-4A83-9267-1BEE20AAB812}" destId="{A26F6EF1-E9D9-443B-BA76-F7ABDD3EDA06}" srcOrd="0" destOrd="0" presId="urn:microsoft.com/office/officeart/2005/8/layout/hierarchy2"/>
    <dgm:cxn modelId="{A02D0035-516F-4439-9937-F16A0EAD8FF4}" type="presOf" srcId="{4AE4EC94-9716-4724-A84D-4A0E1091DD8D}" destId="{5FE9A098-584B-438B-BC3B-BF7170956805}" srcOrd="0" destOrd="0" presId="urn:microsoft.com/office/officeart/2005/8/layout/hierarchy2"/>
    <dgm:cxn modelId="{6151161D-D29D-4CBF-AD3A-A71DD98C559E}" type="presOf" srcId="{63696D7B-7CED-4543-9AC2-78C0662748D7}" destId="{08806938-2814-4054-80FE-0418EE8F3699}" srcOrd="1" destOrd="0" presId="urn:microsoft.com/office/officeart/2005/8/layout/hierarchy2"/>
    <dgm:cxn modelId="{0086AF01-B3B2-46B5-8611-A70A1DB9DB6A}" type="presOf" srcId="{EA80C51C-50C9-449D-8194-DC55C242F7CC}" destId="{593ED06A-8FDC-4E50-9E88-D4ADA80BA366}" srcOrd="1" destOrd="0" presId="urn:microsoft.com/office/officeart/2005/8/layout/hierarchy2"/>
    <dgm:cxn modelId="{162A729E-7BAD-4EA1-BFC5-D0F0F9A27DB4}" type="presOf" srcId="{14DC79A8-AA68-43F3-964D-86211E516FF7}" destId="{532ABCD6-9591-4FA9-962B-E79379FADCD9}" srcOrd="0" destOrd="0" presId="urn:microsoft.com/office/officeart/2005/8/layout/hierarchy2"/>
    <dgm:cxn modelId="{068A478D-C357-4F9D-9DC4-BD651AA43C0A}" type="presOf" srcId="{00C0E8AA-78CE-4D34-8C09-7189949F94C3}" destId="{0D523BCC-F07C-40ED-9893-62C37B0C5660}" srcOrd="0" destOrd="0" presId="urn:microsoft.com/office/officeart/2005/8/layout/hierarchy2"/>
    <dgm:cxn modelId="{6D050FD4-7D4C-4097-BE45-AADF673A2942}" type="presOf" srcId="{63696D7B-7CED-4543-9AC2-78C0662748D7}" destId="{C037811F-3EE6-4B7F-BE76-04E680922F7F}" srcOrd="0" destOrd="0" presId="urn:microsoft.com/office/officeart/2005/8/layout/hierarchy2"/>
    <dgm:cxn modelId="{B9D3DA82-B128-49B5-9C69-DE65EA391E51}" type="presOf" srcId="{3C90DD5D-4341-4E09-B8A6-1E6ED301CDDA}" destId="{A20A5E99-6471-4CDE-8719-FCA6725FBEF9}" srcOrd="1" destOrd="0" presId="urn:microsoft.com/office/officeart/2005/8/layout/hierarchy2"/>
    <dgm:cxn modelId="{30F14B43-AFC6-4394-9000-914E918B182B}" srcId="{406D84D2-9D05-449C-9209-7263C2DEF075}" destId="{A208E4D3-198F-44C0-AB94-DEABC7A75B5D}" srcOrd="2" destOrd="0" parTransId="{939EFD9D-2D0C-4A2A-8690-2478554CCB6D}" sibTransId="{F5EA7B92-1585-4D2C-B7CC-C072A1AA8E4C}"/>
    <dgm:cxn modelId="{1E3B57EE-4D1F-4217-A017-4289185C57E4}" type="presOf" srcId="{A208E4D3-198F-44C0-AB94-DEABC7A75B5D}" destId="{AAD27BFB-79A2-445B-B770-D282D2AC4D64}" srcOrd="0" destOrd="0" presId="urn:microsoft.com/office/officeart/2005/8/layout/hierarchy2"/>
    <dgm:cxn modelId="{2CB4FED1-F4EA-4CC7-86C6-9720741C5D00}" type="presOf" srcId="{B7A96094-4C67-432C-80CD-4A0B989A036E}" destId="{81168515-ADAB-4618-837F-F4C3BC2105C7}" srcOrd="1" destOrd="0" presId="urn:microsoft.com/office/officeart/2005/8/layout/hierarchy2"/>
    <dgm:cxn modelId="{06AE4591-21F7-4EC0-92AF-8BA876F80BEF}" srcId="{406D84D2-9D05-449C-9209-7263C2DEF075}" destId="{3C14FB63-60D3-46C5-849B-DECEA2502C75}" srcOrd="3" destOrd="0" parTransId="{00C0E8AA-78CE-4D34-8C09-7189949F94C3}" sibTransId="{71220C73-A072-4C57-AAA8-BBC103477459}"/>
    <dgm:cxn modelId="{F555FC4C-D9F0-47F3-A4CC-266303FC29F6}" type="presOf" srcId="{51162001-C6D6-454F-9BA0-62B0030187D0}" destId="{C5AC9B72-6CC5-4631-997C-9E8D9A7D2638}" srcOrd="1" destOrd="0" presId="urn:microsoft.com/office/officeart/2005/8/layout/hierarchy2"/>
    <dgm:cxn modelId="{FE9327CB-3003-4EF9-A2F0-38CB925AB3D4}" srcId="{4AE4EC94-9716-4724-A84D-4A0E1091DD8D}" destId="{6839C433-E48B-473A-ADA6-259D4FF4CC27}" srcOrd="4" destOrd="0" parTransId="{EA80C51C-50C9-449D-8194-DC55C242F7CC}" sibTransId="{B506C37A-85BF-4EB2-8D87-3A04EF3B2EA4}"/>
    <dgm:cxn modelId="{F2D8CFD3-6282-4346-9604-23E6FD44AA90}" type="presOf" srcId="{3C14FB63-60D3-46C5-849B-DECEA2502C75}" destId="{BE1B52C2-B3A0-40B2-9F88-DA8411EDB756}" srcOrd="0" destOrd="0" presId="urn:microsoft.com/office/officeart/2005/8/layout/hierarchy2"/>
    <dgm:cxn modelId="{0759E8E8-DA76-4847-ADD4-1F3872D36AFE}" type="presOf" srcId="{1679B435-2DEE-4F44-B3C9-1A909C7F685B}" destId="{C4D65A45-6A2A-4FFA-B076-E2328BA506F2}" srcOrd="0" destOrd="0" presId="urn:microsoft.com/office/officeart/2005/8/layout/hierarchy2"/>
    <dgm:cxn modelId="{57C20C86-1D69-46E1-B665-17BF3D008CBD}" type="presOf" srcId="{00C0E8AA-78CE-4D34-8C09-7189949F94C3}" destId="{DAC37512-9996-4DB9-A69F-35BF29035FA8}" srcOrd="1" destOrd="0" presId="urn:microsoft.com/office/officeart/2005/8/layout/hierarchy2"/>
    <dgm:cxn modelId="{720874E1-ED96-4D2F-B79A-98E07F5E4F76}" srcId="{4AE4EC94-9716-4724-A84D-4A0E1091DD8D}" destId="{14DC79A8-AA68-43F3-964D-86211E516FF7}" srcOrd="3" destOrd="0" parTransId="{8DFF5412-5192-47B5-BF69-7EBFC401FC57}" sibTransId="{D5941514-E1B7-4C8F-9194-A0038145652D}"/>
    <dgm:cxn modelId="{7AA87006-A767-444B-A3A1-8ACF4A400DE5}" type="presOf" srcId="{482416FE-F9D1-49FE-AB51-5CCEB53A4AB3}" destId="{62417C7E-84A1-43F6-9CDD-E3369C276D64}" srcOrd="0" destOrd="0" presId="urn:microsoft.com/office/officeart/2005/8/layout/hierarchy2"/>
    <dgm:cxn modelId="{CB97D9F7-5534-4E09-A3DA-4423D95C7F61}" type="presOf" srcId="{EACA4347-F473-4AAB-924E-13A4B7B8DE28}" destId="{C77283A4-3D14-407D-BC65-E71A61FD9A03}" srcOrd="0" destOrd="0" presId="urn:microsoft.com/office/officeart/2005/8/layout/hierarchy2"/>
    <dgm:cxn modelId="{8F07E435-19FC-470B-9376-230C78AB3369}" type="presOf" srcId="{15618F5F-D0EE-4C17-972D-9D0F84C1CB12}" destId="{23016156-89B7-467C-A9CA-7D9D8D50FC34}" srcOrd="0" destOrd="0" presId="urn:microsoft.com/office/officeart/2005/8/layout/hierarchy2"/>
    <dgm:cxn modelId="{ECBC589E-3F1C-45A0-9772-4F17D12887F0}" type="presOf" srcId="{D466B435-7566-4FB7-9661-CD8B64BD6719}" destId="{F812F2C3-DAA7-4F0A-BDD6-BA556CFF61A8}" srcOrd="0" destOrd="0" presId="urn:microsoft.com/office/officeart/2005/8/layout/hierarchy2"/>
    <dgm:cxn modelId="{7B82C190-CB41-4376-A44E-C5237A6948DB}" type="presOf" srcId="{CC164FC0-E4E3-4C5F-B9A5-5ADD6F20B6FC}" destId="{77D5ABB3-FD0B-419B-8E88-B6B3C6C5E7F9}" srcOrd="0" destOrd="0" presId="urn:microsoft.com/office/officeart/2005/8/layout/hierarchy2"/>
    <dgm:cxn modelId="{18573C68-44AC-4EF8-8A00-82AA0B0DDDC1}" type="presOf" srcId="{3C90DD5D-4341-4E09-B8A6-1E6ED301CDDA}" destId="{13F2C7F4-B823-472B-A4F1-530E977ECF1D}" srcOrd="0" destOrd="0" presId="urn:microsoft.com/office/officeart/2005/8/layout/hierarchy2"/>
    <dgm:cxn modelId="{60C69DF7-F306-4ADB-8134-0C03B8CEBABE}" type="presOf" srcId="{939EFD9D-2D0C-4A2A-8690-2478554CCB6D}" destId="{1E217F25-7759-4F37-9E0D-69FF71C4A1C6}" srcOrd="0" destOrd="0" presId="urn:microsoft.com/office/officeart/2005/8/layout/hierarchy2"/>
    <dgm:cxn modelId="{88192C84-A745-4F7F-B23E-6CB5B28B2288}" srcId="{15618F5F-D0EE-4C17-972D-9D0F84C1CB12}" destId="{4AE4EC94-9716-4724-A84D-4A0E1091DD8D}" srcOrd="0" destOrd="0" parTransId="{482416FE-F9D1-49FE-AB51-5CCEB53A4AB3}" sibTransId="{141252E9-A423-480A-BB7A-7A2B6A1FB289}"/>
    <dgm:cxn modelId="{9726B42A-686F-4388-8721-E26EE32FA3DB}" type="presOf" srcId="{1A4CACDC-4DD5-4E2A-AE11-47D34FEA20D9}" destId="{39464750-7C22-4253-A0FF-3FD1CEE41427}" srcOrd="0" destOrd="0" presId="urn:microsoft.com/office/officeart/2005/8/layout/hierarchy2"/>
    <dgm:cxn modelId="{53AA70D3-A38C-40D4-96B1-BEBD87903977}" type="presOf" srcId="{884A6703-72FF-4DE9-9920-60A1D4D60EB0}" destId="{A015343B-F7AD-446C-88AE-58BA23D23A08}" srcOrd="0" destOrd="0" presId="urn:microsoft.com/office/officeart/2005/8/layout/hierarchy2"/>
    <dgm:cxn modelId="{AA1D1B3E-99C6-4B08-9242-C66C7C3DE6EC}" srcId="{15618F5F-D0EE-4C17-972D-9D0F84C1CB12}" destId="{406D84D2-9D05-449C-9209-7263C2DEF075}" srcOrd="1" destOrd="0" parTransId="{3C90DD5D-4341-4E09-B8A6-1E6ED301CDDA}" sibTransId="{ACC7D75B-AE4E-4A57-9738-F3AAF3B70C4F}"/>
    <dgm:cxn modelId="{5A076C79-2E3E-4FD7-9980-930685E1BAE2}" type="presParOf" srcId="{C4D65A45-6A2A-4FFA-B076-E2328BA506F2}" destId="{BF81CD6E-CC61-43AD-8F02-4A7F044F6BB2}" srcOrd="0" destOrd="0" presId="urn:microsoft.com/office/officeart/2005/8/layout/hierarchy2"/>
    <dgm:cxn modelId="{87BFF74F-CAC5-404A-A57F-10CD3C357A34}" type="presParOf" srcId="{BF81CD6E-CC61-43AD-8F02-4A7F044F6BB2}" destId="{23016156-89B7-467C-A9CA-7D9D8D50FC34}" srcOrd="0" destOrd="0" presId="urn:microsoft.com/office/officeart/2005/8/layout/hierarchy2"/>
    <dgm:cxn modelId="{52413458-DF55-4FEA-B390-F9A6D90CA100}" type="presParOf" srcId="{BF81CD6E-CC61-43AD-8F02-4A7F044F6BB2}" destId="{A415B550-6CAB-4151-837D-3DB463EF98D9}" srcOrd="1" destOrd="0" presId="urn:microsoft.com/office/officeart/2005/8/layout/hierarchy2"/>
    <dgm:cxn modelId="{381972C5-062F-4932-AB1F-7169727C70D7}" type="presParOf" srcId="{A415B550-6CAB-4151-837D-3DB463EF98D9}" destId="{62417C7E-84A1-43F6-9CDD-E3369C276D64}" srcOrd="0" destOrd="0" presId="urn:microsoft.com/office/officeart/2005/8/layout/hierarchy2"/>
    <dgm:cxn modelId="{7158DC92-E82E-403C-813E-7D7DBB39F418}" type="presParOf" srcId="{62417C7E-84A1-43F6-9CDD-E3369C276D64}" destId="{43FBD91C-BBD7-4FE1-AE44-0F5BF73718DA}" srcOrd="0" destOrd="0" presId="urn:microsoft.com/office/officeart/2005/8/layout/hierarchy2"/>
    <dgm:cxn modelId="{26297DAF-36F0-44E3-A361-0D4414B25AF8}" type="presParOf" srcId="{A415B550-6CAB-4151-837D-3DB463EF98D9}" destId="{EBDCE807-666F-4998-8B57-4C0115FCC7AB}" srcOrd="1" destOrd="0" presId="urn:microsoft.com/office/officeart/2005/8/layout/hierarchy2"/>
    <dgm:cxn modelId="{9C7C9C1F-5F54-46B2-B486-9C9A272BF7E2}" type="presParOf" srcId="{EBDCE807-666F-4998-8B57-4C0115FCC7AB}" destId="{5FE9A098-584B-438B-BC3B-BF7170956805}" srcOrd="0" destOrd="0" presId="urn:microsoft.com/office/officeart/2005/8/layout/hierarchy2"/>
    <dgm:cxn modelId="{C9C39F6F-A6E3-4915-B2B5-4D6F32B7929D}" type="presParOf" srcId="{EBDCE807-666F-4998-8B57-4C0115FCC7AB}" destId="{9BA6A8C7-E454-41A6-A94B-392772E1E52B}" srcOrd="1" destOrd="0" presId="urn:microsoft.com/office/officeart/2005/8/layout/hierarchy2"/>
    <dgm:cxn modelId="{1F0827C7-6BAE-4AD6-8AFF-8DA3852B83FB}" type="presParOf" srcId="{9BA6A8C7-E454-41A6-A94B-392772E1E52B}" destId="{39464750-7C22-4253-A0FF-3FD1CEE41427}" srcOrd="0" destOrd="0" presId="urn:microsoft.com/office/officeart/2005/8/layout/hierarchy2"/>
    <dgm:cxn modelId="{8A2C3314-57CE-4447-ACF6-8D642DF60590}" type="presParOf" srcId="{39464750-7C22-4253-A0FF-3FD1CEE41427}" destId="{DDDFAA94-DA4C-4248-9544-941466CFEA5E}" srcOrd="0" destOrd="0" presId="urn:microsoft.com/office/officeart/2005/8/layout/hierarchy2"/>
    <dgm:cxn modelId="{C70BA376-9EC5-4DEE-9490-DD571B91D000}" type="presParOf" srcId="{9BA6A8C7-E454-41A6-A94B-392772E1E52B}" destId="{7B10D7C9-D48A-410A-A79C-3A9210F69650}" srcOrd="1" destOrd="0" presId="urn:microsoft.com/office/officeart/2005/8/layout/hierarchy2"/>
    <dgm:cxn modelId="{EF5C7144-EC0D-46EC-AC15-442519204C30}" type="presParOf" srcId="{7B10D7C9-D48A-410A-A79C-3A9210F69650}" destId="{77D5ABB3-FD0B-419B-8E88-B6B3C6C5E7F9}" srcOrd="0" destOrd="0" presId="urn:microsoft.com/office/officeart/2005/8/layout/hierarchy2"/>
    <dgm:cxn modelId="{512B0B7B-DC7C-4E36-A3C8-77868918EEEE}" type="presParOf" srcId="{7B10D7C9-D48A-410A-A79C-3A9210F69650}" destId="{BF25D6F1-9D7D-4746-8246-66EA29E90662}" srcOrd="1" destOrd="0" presId="urn:microsoft.com/office/officeart/2005/8/layout/hierarchy2"/>
    <dgm:cxn modelId="{8412EC36-5A4D-467C-96A1-A225AE4BA16E}" type="presParOf" srcId="{BF25D6F1-9D7D-4746-8246-66EA29E90662}" destId="{B4B6DDA3-30B3-4D7D-95C6-A5DB2AF68EAA}" srcOrd="0" destOrd="0" presId="urn:microsoft.com/office/officeart/2005/8/layout/hierarchy2"/>
    <dgm:cxn modelId="{D7B589F4-49D1-4359-94D1-270B4489586B}" type="presParOf" srcId="{B4B6DDA3-30B3-4D7D-95C6-A5DB2AF68EAA}" destId="{7B2E51B1-8071-4118-AEFF-B537F304F537}" srcOrd="0" destOrd="0" presId="urn:microsoft.com/office/officeart/2005/8/layout/hierarchy2"/>
    <dgm:cxn modelId="{5F3FD78A-7805-417A-B7E8-AF2C9CB199C7}" type="presParOf" srcId="{BF25D6F1-9D7D-4746-8246-66EA29E90662}" destId="{92D9E6D1-62AB-48D6-9B7D-425CE48E6A31}" srcOrd="1" destOrd="0" presId="urn:microsoft.com/office/officeart/2005/8/layout/hierarchy2"/>
    <dgm:cxn modelId="{7A7DD589-4DF8-4632-9EAF-845ACDB1C165}" type="presParOf" srcId="{92D9E6D1-62AB-48D6-9B7D-425CE48E6A31}" destId="{F4A2136A-588B-44FA-804F-EAC6909C080E}" srcOrd="0" destOrd="0" presId="urn:microsoft.com/office/officeart/2005/8/layout/hierarchy2"/>
    <dgm:cxn modelId="{1D42F6CA-76FC-4143-B0B0-F8CC933929A2}" type="presParOf" srcId="{92D9E6D1-62AB-48D6-9B7D-425CE48E6A31}" destId="{4C1CB76F-470D-4BEB-8AA4-0ABF871FFD70}" srcOrd="1" destOrd="0" presId="urn:microsoft.com/office/officeart/2005/8/layout/hierarchy2"/>
    <dgm:cxn modelId="{930D20C0-69A0-40AC-B891-A9954F563008}" type="presParOf" srcId="{BF25D6F1-9D7D-4746-8246-66EA29E90662}" destId="{C037811F-3EE6-4B7F-BE76-04E680922F7F}" srcOrd="2" destOrd="0" presId="urn:microsoft.com/office/officeart/2005/8/layout/hierarchy2"/>
    <dgm:cxn modelId="{6FF8B30B-D43C-44E4-A641-BA1BCCFDE33E}" type="presParOf" srcId="{C037811F-3EE6-4B7F-BE76-04E680922F7F}" destId="{08806938-2814-4054-80FE-0418EE8F3699}" srcOrd="0" destOrd="0" presId="urn:microsoft.com/office/officeart/2005/8/layout/hierarchy2"/>
    <dgm:cxn modelId="{558C9014-3BEA-4725-BF1E-78AF5451506A}" type="presParOf" srcId="{BF25D6F1-9D7D-4746-8246-66EA29E90662}" destId="{7E8E547A-B45C-42F5-8E0B-E890F3631B03}" srcOrd="3" destOrd="0" presId="urn:microsoft.com/office/officeart/2005/8/layout/hierarchy2"/>
    <dgm:cxn modelId="{71B5E8CD-7F6E-4ED1-B205-8F4865A7C833}" type="presParOf" srcId="{7E8E547A-B45C-42F5-8E0B-E890F3631B03}" destId="{B22E8CEE-EFEA-459B-9075-31BBC66E2215}" srcOrd="0" destOrd="0" presId="urn:microsoft.com/office/officeart/2005/8/layout/hierarchy2"/>
    <dgm:cxn modelId="{29112B11-F792-4BB8-B43E-169010839CF2}" type="presParOf" srcId="{7E8E547A-B45C-42F5-8E0B-E890F3631B03}" destId="{D33F108F-CADE-47F6-A564-B9D4D8BB6223}" srcOrd="1" destOrd="0" presId="urn:microsoft.com/office/officeart/2005/8/layout/hierarchy2"/>
    <dgm:cxn modelId="{99D5A238-5315-4D99-8F2C-E1D073A68534}" type="presParOf" srcId="{9BA6A8C7-E454-41A6-A94B-392772E1E52B}" destId="{F812F2C3-DAA7-4F0A-BDD6-BA556CFF61A8}" srcOrd="2" destOrd="0" presId="urn:microsoft.com/office/officeart/2005/8/layout/hierarchy2"/>
    <dgm:cxn modelId="{6CCB29F3-64DB-4F65-B42F-5AFC7E0DEFA0}" type="presParOf" srcId="{F812F2C3-DAA7-4F0A-BDD6-BA556CFF61A8}" destId="{F8A2E681-61E1-4878-9A49-B7A32931AAC6}" srcOrd="0" destOrd="0" presId="urn:microsoft.com/office/officeart/2005/8/layout/hierarchy2"/>
    <dgm:cxn modelId="{4FA31D0B-E8AD-403C-A7DD-9DCDD9949872}" type="presParOf" srcId="{9BA6A8C7-E454-41A6-A94B-392772E1E52B}" destId="{4ED883E2-E6EB-4C57-91C6-D8FA0A34776C}" srcOrd="3" destOrd="0" presId="urn:microsoft.com/office/officeart/2005/8/layout/hierarchy2"/>
    <dgm:cxn modelId="{95FAC0EC-5078-4100-9B5C-253B5B25ED88}" type="presParOf" srcId="{4ED883E2-E6EB-4C57-91C6-D8FA0A34776C}" destId="{A015343B-F7AD-446C-88AE-58BA23D23A08}" srcOrd="0" destOrd="0" presId="urn:microsoft.com/office/officeart/2005/8/layout/hierarchy2"/>
    <dgm:cxn modelId="{47AD0E9E-F914-4AA7-9A9D-85B72956267E}" type="presParOf" srcId="{4ED883E2-E6EB-4C57-91C6-D8FA0A34776C}" destId="{70B2334B-39C7-48CB-A22C-F37FB174128C}" srcOrd="1" destOrd="0" presId="urn:microsoft.com/office/officeart/2005/8/layout/hierarchy2"/>
    <dgm:cxn modelId="{4DEF5AF1-4F57-496E-B3D5-D4F6F77A74E7}" type="presParOf" srcId="{9BA6A8C7-E454-41A6-A94B-392772E1E52B}" destId="{D58AC2C3-6709-4C7D-8D78-7D7140490F61}" srcOrd="4" destOrd="0" presId="urn:microsoft.com/office/officeart/2005/8/layout/hierarchy2"/>
    <dgm:cxn modelId="{6369EB87-0FDD-4586-8E57-7D7832E734B1}" type="presParOf" srcId="{D58AC2C3-6709-4C7D-8D78-7D7140490F61}" destId="{C5AC9B72-6CC5-4631-997C-9E8D9A7D2638}" srcOrd="0" destOrd="0" presId="urn:microsoft.com/office/officeart/2005/8/layout/hierarchy2"/>
    <dgm:cxn modelId="{F400F44A-B71D-46B2-A125-66D32EE3FC5B}" type="presParOf" srcId="{9BA6A8C7-E454-41A6-A94B-392772E1E52B}" destId="{2FD51834-423D-406C-A87C-72B0CC3719BB}" srcOrd="5" destOrd="0" presId="urn:microsoft.com/office/officeart/2005/8/layout/hierarchy2"/>
    <dgm:cxn modelId="{145AC1C8-4607-46D3-8ED3-77AE30DCB9AB}" type="presParOf" srcId="{2FD51834-423D-406C-A87C-72B0CC3719BB}" destId="{C77283A4-3D14-407D-BC65-E71A61FD9A03}" srcOrd="0" destOrd="0" presId="urn:microsoft.com/office/officeart/2005/8/layout/hierarchy2"/>
    <dgm:cxn modelId="{3A7EEA59-6F0A-4711-AFAB-BC48AE7984CD}" type="presParOf" srcId="{2FD51834-423D-406C-A87C-72B0CC3719BB}" destId="{DFA5359C-61AF-4EE5-8025-44AF4BA17407}" srcOrd="1" destOrd="0" presId="urn:microsoft.com/office/officeart/2005/8/layout/hierarchy2"/>
    <dgm:cxn modelId="{240EB102-66EE-4278-8240-6128AD2DFFB9}" type="presParOf" srcId="{9BA6A8C7-E454-41A6-A94B-392772E1E52B}" destId="{5951003B-01FD-4FF8-8CD5-EAD8F11489F7}" srcOrd="6" destOrd="0" presId="urn:microsoft.com/office/officeart/2005/8/layout/hierarchy2"/>
    <dgm:cxn modelId="{F71EAC11-3DD5-462A-86FC-42E343878E16}" type="presParOf" srcId="{5951003B-01FD-4FF8-8CD5-EAD8F11489F7}" destId="{31284DA4-DE74-495D-881B-870E8079469A}" srcOrd="0" destOrd="0" presId="urn:microsoft.com/office/officeart/2005/8/layout/hierarchy2"/>
    <dgm:cxn modelId="{1CA55F0C-14B3-46D7-BD8B-9E1EDEE5411B}" type="presParOf" srcId="{9BA6A8C7-E454-41A6-A94B-392772E1E52B}" destId="{67EFC268-44CF-4CDD-9556-F4BDE13B0E4B}" srcOrd="7" destOrd="0" presId="urn:microsoft.com/office/officeart/2005/8/layout/hierarchy2"/>
    <dgm:cxn modelId="{BAD70B21-9FC0-468E-BF49-32449BAC5F49}" type="presParOf" srcId="{67EFC268-44CF-4CDD-9556-F4BDE13B0E4B}" destId="{532ABCD6-9591-4FA9-962B-E79379FADCD9}" srcOrd="0" destOrd="0" presId="urn:microsoft.com/office/officeart/2005/8/layout/hierarchy2"/>
    <dgm:cxn modelId="{991035A6-052B-43F2-8217-FDDAD1B5437E}" type="presParOf" srcId="{67EFC268-44CF-4CDD-9556-F4BDE13B0E4B}" destId="{2912F38B-1009-4525-A1CA-3BBCC8CACB99}" srcOrd="1" destOrd="0" presId="urn:microsoft.com/office/officeart/2005/8/layout/hierarchy2"/>
    <dgm:cxn modelId="{E0DCF447-6666-4961-A8CA-237829D96FC3}" type="presParOf" srcId="{9BA6A8C7-E454-41A6-A94B-392772E1E52B}" destId="{78E3622D-DF43-4D55-BCF0-802ED7539246}" srcOrd="8" destOrd="0" presId="urn:microsoft.com/office/officeart/2005/8/layout/hierarchy2"/>
    <dgm:cxn modelId="{46A2D88E-3C49-4B34-9380-BABA69C77389}" type="presParOf" srcId="{78E3622D-DF43-4D55-BCF0-802ED7539246}" destId="{593ED06A-8FDC-4E50-9E88-D4ADA80BA366}" srcOrd="0" destOrd="0" presId="urn:microsoft.com/office/officeart/2005/8/layout/hierarchy2"/>
    <dgm:cxn modelId="{410E6436-B509-4D2B-95E4-7F9C7CA66304}" type="presParOf" srcId="{9BA6A8C7-E454-41A6-A94B-392772E1E52B}" destId="{B3B1E8EA-A4D2-4349-B392-53F9292B57C8}" srcOrd="9" destOrd="0" presId="urn:microsoft.com/office/officeart/2005/8/layout/hierarchy2"/>
    <dgm:cxn modelId="{881F3BE3-74A7-4466-B42B-F2C3224DE8B8}" type="presParOf" srcId="{B3B1E8EA-A4D2-4349-B392-53F9292B57C8}" destId="{A96914EA-C619-48A4-B1D4-63B85D27FEB4}" srcOrd="0" destOrd="0" presId="urn:microsoft.com/office/officeart/2005/8/layout/hierarchy2"/>
    <dgm:cxn modelId="{EC0F26A6-7F05-4EDD-A6CE-946EF285A2A1}" type="presParOf" srcId="{B3B1E8EA-A4D2-4349-B392-53F9292B57C8}" destId="{99D08BB7-6501-41DD-A148-25C708A6A2AA}" srcOrd="1" destOrd="0" presId="urn:microsoft.com/office/officeart/2005/8/layout/hierarchy2"/>
    <dgm:cxn modelId="{0A460B8F-BA24-4D80-B0A2-2D11A4E6DE11}" type="presParOf" srcId="{A415B550-6CAB-4151-837D-3DB463EF98D9}" destId="{13F2C7F4-B823-472B-A4F1-530E977ECF1D}" srcOrd="2" destOrd="0" presId="urn:microsoft.com/office/officeart/2005/8/layout/hierarchy2"/>
    <dgm:cxn modelId="{B5CE41C4-D5FE-4A74-A345-4F39B5DD2D14}" type="presParOf" srcId="{13F2C7F4-B823-472B-A4F1-530E977ECF1D}" destId="{A20A5E99-6471-4CDE-8719-FCA6725FBEF9}" srcOrd="0" destOrd="0" presId="urn:microsoft.com/office/officeart/2005/8/layout/hierarchy2"/>
    <dgm:cxn modelId="{82C0E1EA-4771-46A4-82A9-B2F1CAC74BE5}" type="presParOf" srcId="{A415B550-6CAB-4151-837D-3DB463EF98D9}" destId="{81B78171-E28A-4F2A-B0B5-916D2B9C29B1}" srcOrd="3" destOrd="0" presId="urn:microsoft.com/office/officeart/2005/8/layout/hierarchy2"/>
    <dgm:cxn modelId="{D661D8CE-8F53-4AE6-86EE-162799EF938F}" type="presParOf" srcId="{81B78171-E28A-4F2A-B0B5-916D2B9C29B1}" destId="{B2D0A76A-0EE5-4AEF-A056-E045B1F875E4}" srcOrd="0" destOrd="0" presId="urn:microsoft.com/office/officeart/2005/8/layout/hierarchy2"/>
    <dgm:cxn modelId="{E3EC2CEF-F71C-4FB5-8BEC-F7F074AD054D}" type="presParOf" srcId="{81B78171-E28A-4F2A-B0B5-916D2B9C29B1}" destId="{5CC05956-DB62-4A3A-95FC-D64AC6B80BE6}" srcOrd="1" destOrd="0" presId="urn:microsoft.com/office/officeart/2005/8/layout/hierarchy2"/>
    <dgm:cxn modelId="{49ACA526-4856-4032-BCA7-761532914AF1}" type="presParOf" srcId="{5CC05956-DB62-4A3A-95FC-D64AC6B80BE6}" destId="{47D925E6-3EAF-4E02-83CF-2BB57DA54CB8}" srcOrd="0" destOrd="0" presId="urn:microsoft.com/office/officeart/2005/8/layout/hierarchy2"/>
    <dgm:cxn modelId="{9C558CB9-698C-4E06-82B4-E76365526A8D}" type="presParOf" srcId="{47D925E6-3EAF-4E02-83CF-2BB57DA54CB8}" destId="{7EB0F74A-3777-4516-99BC-420CAA35E48E}" srcOrd="0" destOrd="0" presId="urn:microsoft.com/office/officeart/2005/8/layout/hierarchy2"/>
    <dgm:cxn modelId="{F4DF4E59-9BEE-4760-B1C4-8C85F4B030F7}" type="presParOf" srcId="{5CC05956-DB62-4A3A-95FC-D64AC6B80BE6}" destId="{6400FFB1-E341-4150-A12C-EDDF6D9BB158}" srcOrd="1" destOrd="0" presId="urn:microsoft.com/office/officeart/2005/8/layout/hierarchy2"/>
    <dgm:cxn modelId="{359F8DFB-1B27-4B8F-89C3-109E4712C7AF}" type="presParOf" srcId="{6400FFB1-E341-4150-A12C-EDDF6D9BB158}" destId="{A26F6EF1-E9D9-443B-BA76-F7ABDD3EDA06}" srcOrd="0" destOrd="0" presId="urn:microsoft.com/office/officeart/2005/8/layout/hierarchy2"/>
    <dgm:cxn modelId="{B92600E6-4709-4DE4-85F7-A1C6D383CC2E}" type="presParOf" srcId="{6400FFB1-E341-4150-A12C-EDDF6D9BB158}" destId="{04769048-2F37-45F7-B275-171EC492997D}" srcOrd="1" destOrd="0" presId="urn:microsoft.com/office/officeart/2005/8/layout/hierarchy2"/>
    <dgm:cxn modelId="{803EB1D0-EC9F-4524-B457-BCCEDDFAB468}" type="presParOf" srcId="{5CC05956-DB62-4A3A-95FC-D64AC6B80BE6}" destId="{8BA34D61-789B-4292-963B-BA5622FAE2F3}" srcOrd="2" destOrd="0" presId="urn:microsoft.com/office/officeart/2005/8/layout/hierarchy2"/>
    <dgm:cxn modelId="{BA5F1E76-22D8-4D21-AD68-29A4E616B596}" type="presParOf" srcId="{8BA34D61-789B-4292-963B-BA5622FAE2F3}" destId="{81168515-ADAB-4618-837F-F4C3BC2105C7}" srcOrd="0" destOrd="0" presId="urn:microsoft.com/office/officeart/2005/8/layout/hierarchy2"/>
    <dgm:cxn modelId="{967E5AFF-CF8A-4814-97D8-CD1A27AD9C76}" type="presParOf" srcId="{5CC05956-DB62-4A3A-95FC-D64AC6B80BE6}" destId="{1FC6A6EF-3425-4897-81FD-7FE14FCDFF98}" srcOrd="3" destOrd="0" presId="urn:microsoft.com/office/officeart/2005/8/layout/hierarchy2"/>
    <dgm:cxn modelId="{1D7DC179-67AB-4C52-8356-5A4D70AC1395}" type="presParOf" srcId="{1FC6A6EF-3425-4897-81FD-7FE14FCDFF98}" destId="{0F367C2D-71E4-4EE2-9FAC-3F452D7DF455}" srcOrd="0" destOrd="0" presId="urn:microsoft.com/office/officeart/2005/8/layout/hierarchy2"/>
    <dgm:cxn modelId="{2CF51F5A-A4B8-4573-A59D-0D705ADCC2A7}" type="presParOf" srcId="{1FC6A6EF-3425-4897-81FD-7FE14FCDFF98}" destId="{E4B251E5-EAA4-43DD-B11A-B384E761041B}" srcOrd="1" destOrd="0" presId="urn:microsoft.com/office/officeart/2005/8/layout/hierarchy2"/>
    <dgm:cxn modelId="{D3A9D9D4-924E-4BD9-973F-039CBF8C1A32}" type="presParOf" srcId="{5CC05956-DB62-4A3A-95FC-D64AC6B80BE6}" destId="{1E217F25-7759-4F37-9E0D-69FF71C4A1C6}" srcOrd="4" destOrd="0" presId="urn:microsoft.com/office/officeart/2005/8/layout/hierarchy2"/>
    <dgm:cxn modelId="{AF4D85D2-2996-4DC3-A7CF-1FFCE34A778D}" type="presParOf" srcId="{1E217F25-7759-4F37-9E0D-69FF71C4A1C6}" destId="{5D2C611C-F6C6-4169-9DE8-41F99CDD35BF}" srcOrd="0" destOrd="0" presId="urn:microsoft.com/office/officeart/2005/8/layout/hierarchy2"/>
    <dgm:cxn modelId="{2A2FF96F-6B45-4AFF-A0AE-47C19F6033BB}" type="presParOf" srcId="{5CC05956-DB62-4A3A-95FC-D64AC6B80BE6}" destId="{512D1ECA-BF94-42BA-BA4B-FE6193A4BFC3}" srcOrd="5" destOrd="0" presId="urn:microsoft.com/office/officeart/2005/8/layout/hierarchy2"/>
    <dgm:cxn modelId="{F0B7A5FF-E82D-4D08-8D9F-CABADC152627}" type="presParOf" srcId="{512D1ECA-BF94-42BA-BA4B-FE6193A4BFC3}" destId="{AAD27BFB-79A2-445B-B770-D282D2AC4D64}" srcOrd="0" destOrd="0" presId="urn:microsoft.com/office/officeart/2005/8/layout/hierarchy2"/>
    <dgm:cxn modelId="{9F620A52-9862-447F-836E-53F4C1A355ED}" type="presParOf" srcId="{512D1ECA-BF94-42BA-BA4B-FE6193A4BFC3}" destId="{57A3B559-39D8-4261-B450-41BCAB2E0C0D}" srcOrd="1" destOrd="0" presId="urn:microsoft.com/office/officeart/2005/8/layout/hierarchy2"/>
    <dgm:cxn modelId="{D2438E77-2262-4476-BF53-F80D8FE6B0DE}" type="presParOf" srcId="{5CC05956-DB62-4A3A-95FC-D64AC6B80BE6}" destId="{0D523BCC-F07C-40ED-9893-62C37B0C5660}" srcOrd="6" destOrd="0" presId="urn:microsoft.com/office/officeart/2005/8/layout/hierarchy2"/>
    <dgm:cxn modelId="{50D90BFE-2B23-42A9-9445-41D0A9AED31B}" type="presParOf" srcId="{0D523BCC-F07C-40ED-9893-62C37B0C5660}" destId="{DAC37512-9996-4DB9-A69F-35BF29035FA8}" srcOrd="0" destOrd="0" presId="urn:microsoft.com/office/officeart/2005/8/layout/hierarchy2"/>
    <dgm:cxn modelId="{B94724E8-F198-4FAA-B960-11AA0F679893}" type="presParOf" srcId="{5CC05956-DB62-4A3A-95FC-D64AC6B80BE6}" destId="{3F4E71F6-52FF-4C14-B4F9-ED0F1C8B5D2E}" srcOrd="7" destOrd="0" presId="urn:microsoft.com/office/officeart/2005/8/layout/hierarchy2"/>
    <dgm:cxn modelId="{F51B2CA0-A47B-4E0C-912C-03184BE8C696}" type="presParOf" srcId="{3F4E71F6-52FF-4C14-B4F9-ED0F1C8B5D2E}" destId="{BE1B52C2-B3A0-40B2-9F88-DA8411EDB756}" srcOrd="0" destOrd="0" presId="urn:microsoft.com/office/officeart/2005/8/layout/hierarchy2"/>
    <dgm:cxn modelId="{4C892255-59FC-457F-B819-6C61653990F8}" type="presParOf" srcId="{3F4E71F6-52FF-4C14-B4F9-ED0F1C8B5D2E}" destId="{C5AA1112-3911-4619-92F0-E0C7BE3D1F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16156-89B7-467C-A9CA-7D9D8D50FC34}">
      <dsp:nvSpPr>
        <dsp:cNvPr id="0" name=""/>
        <dsp:cNvSpPr/>
      </dsp:nvSpPr>
      <dsp:spPr>
        <a:xfrm>
          <a:off x="0" y="3230845"/>
          <a:ext cx="1880382" cy="678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ТИПЫ ДАННЫХ</a:t>
          </a:r>
          <a:endParaRPr lang="ru-RU" sz="2000" b="1" kern="1200" dirty="0"/>
        </a:p>
      </dsp:txBody>
      <dsp:txXfrm>
        <a:off x="19886" y="3250731"/>
        <a:ext cx="1840610" cy="639184"/>
      </dsp:txXfrm>
    </dsp:sp>
    <dsp:sp modelId="{62417C7E-84A1-43F6-9CDD-E3369C276D64}">
      <dsp:nvSpPr>
        <dsp:cNvPr id="0" name=""/>
        <dsp:cNvSpPr/>
      </dsp:nvSpPr>
      <dsp:spPr>
        <a:xfrm rot="17166261">
          <a:off x="1531268" y="3089742"/>
          <a:ext cx="966252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966252" y="164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90239" y="3081999"/>
        <a:ext cx="48312" cy="48312"/>
      </dsp:txXfrm>
    </dsp:sp>
    <dsp:sp modelId="{5FE9A098-584B-438B-BC3B-BF7170956805}">
      <dsp:nvSpPr>
        <dsp:cNvPr id="0" name=""/>
        <dsp:cNvSpPr/>
      </dsp:nvSpPr>
      <dsp:spPr>
        <a:xfrm>
          <a:off x="2148408" y="2242984"/>
          <a:ext cx="1615818" cy="798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ТИПЫ ЗНАЧЕНИЯ</a:t>
          </a:r>
          <a:endParaRPr lang="ru-RU" sz="2000" b="1" kern="1200" dirty="0"/>
        </a:p>
      </dsp:txBody>
      <dsp:txXfrm>
        <a:off x="2171781" y="2266357"/>
        <a:ext cx="1569072" cy="751261"/>
      </dsp:txXfrm>
    </dsp:sp>
    <dsp:sp modelId="{39464750-7C22-4253-A0FF-3FD1CEE41427}">
      <dsp:nvSpPr>
        <dsp:cNvPr id="0" name=""/>
        <dsp:cNvSpPr/>
      </dsp:nvSpPr>
      <dsp:spPr>
        <a:xfrm rot="18350036">
          <a:off x="3395144" y="1903797"/>
          <a:ext cx="1780590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780590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4240925" y="1875695"/>
        <a:ext cx="89029" cy="89029"/>
      </dsp:txXfrm>
    </dsp:sp>
    <dsp:sp modelId="{77D5ABB3-FD0B-419B-8E88-B6B3C6C5E7F9}">
      <dsp:nvSpPr>
        <dsp:cNvPr id="0" name=""/>
        <dsp:cNvSpPr/>
      </dsp:nvSpPr>
      <dsp:spPr>
        <a:xfrm>
          <a:off x="4806652" y="1000826"/>
          <a:ext cx="2147780" cy="3952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ЧИСЛОВОЙ</a:t>
          </a:r>
          <a:endParaRPr lang="ru-RU" sz="2000" b="1" kern="1200" dirty="0"/>
        </a:p>
      </dsp:txBody>
      <dsp:txXfrm>
        <a:off x="4818227" y="1012401"/>
        <a:ext cx="2124630" cy="372063"/>
      </dsp:txXfrm>
    </dsp:sp>
    <dsp:sp modelId="{B4B6DDA3-30B3-4D7D-95C6-A5DB2AF68EAA}">
      <dsp:nvSpPr>
        <dsp:cNvPr id="0" name=""/>
        <dsp:cNvSpPr/>
      </dsp:nvSpPr>
      <dsp:spPr>
        <a:xfrm rot="20174950">
          <a:off x="6924360" y="1039009"/>
          <a:ext cx="710150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710150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261681" y="1037669"/>
        <a:ext cx="35507" cy="35507"/>
      </dsp:txXfrm>
    </dsp:sp>
    <dsp:sp modelId="{F4A2136A-588B-44FA-804F-EAC6909C080E}">
      <dsp:nvSpPr>
        <dsp:cNvPr id="0" name=""/>
        <dsp:cNvSpPr/>
      </dsp:nvSpPr>
      <dsp:spPr>
        <a:xfrm>
          <a:off x="7604437" y="692866"/>
          <a:ext cx="2147780" cy="4390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ЦЕЛОЧИСЛЕННЫЙ</a:t>
          </a:r>
          <a:endParaRPr lang="ru-RU" sz="1600" b="1" kern="1200" dirty="0"/>
        </a:p>
      </dsp:txBody>
      <dsp:txXfrm>
        <a:off x="7617298" y="705727"/>
        <a:ext cx="2122058" cy="413370"/>
      </dsp:txXfrm>
    </dsp:sp>
    <dsp:sp modelId="{C037811F-3EE6-4B7F-BE76-04E680922F7F}">
      <dsp:nvSpPr>
        <dsp:cNvPr id="0" name=""/>
        <dsp:cNvSpPr/>
      </dsp:nvSpPr>
      <dsp:spPr>
        <a:xfrm rot="1688300">
          <a:off x="6910873" y="1355833"/>
          <a:ext cx="737123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737123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7261007" y="1353819"/>
        <a:ext cx="36856" cy="36856"/>
      </dsp:txXfrm>
    </dsp:sp>
    <dsp:sp modelId="{B22E8CEE-EFEA-459B-9075-31BBC66E2215}">
      <dsp:nvSpPr>
        <dsp:cNvPr id="0" name=""/>
        <dsp:cNvSpPr/>
      </dsp:nvSpPr>
      <dsp:spPr>
        <a:xfrm>
          <a:off x="7604437" y="1292677"/>
          <a:ext cx="2147780" cy="506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С ПЛАВАЮЩЕЙ ТОЧКОЙ</a:t>
          </a:r>
          <a:endParaRPr lang="ru-RU" sz="1600" b="1" kern="1200" dirty="0"/>
        </a:p>
      </dsp:txBody>
      <dsp:txXfrm>
        <a:off x="7619280" y="1307520"/>
        <a:ext cx="2118094" cy="477082"/>
      </dsp:txXfrm>
    </dsp:sp>
    <dsp:sp modelId="{F812F2C3-DAA7-4F0A-BDD6-BA556CFF61A8}">
      <dsp:nvSpPr>
        <dsp:cNvPr id="0" name=""/>
        <dsp:cNvSpPr/>
      </dsp:nvSpPr>
      <dsp:spPr>
        <a:xfrm rot="19041046">
          <a:off x="3576803" y="2145468"/>
          <a:ext cx="1417272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417272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250007" y="2126449"/>
        <a:ext cx="70863" cy="70863"/>
      </dsp:txXfrm>
    </dsp:sp>
    <dsp:sp modelId="{A015343B-F7AD-446C-88AE-58BA23D23A08}">
      <dsp:nvSpPr>
        <dsp:cNvPr id="0" name=""/>
        <dsp:cNvSpPr/>
      </dsp:nvSpPr>
      <dsp:spPr>
        <a:xfrm>
          <a:off x="4806652" y="1470975"/>
          <a:ext cx="2147780" cy="421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СИМВОЛЬНЫЙ</a:t>
          </a:r>
          <a:endParaRPr lang="ru-RU" sz="2000" b="1" kern="1200" dirty="0"/>
        </a:p>
      </dsp:txBody>
      <dsp:txXfrm>
        <a:off x="4819000" y="1483323"/>
        <a:ext cx="2123084" cy="396902"/>
      </dsp:txXfrm>
    </dsp:sp>
    <dsp:sp modelId="{D58AC2C3-6709-4C7D-8D78-7D7140490F61}">
      <dsp:nvSpPr>
        <dsp:cNvPr id="0" name=""/>
        <dsp:cNvSpPr/>
      </dsp:nvSpPr>
      <dsp:spPr>
        <a:xfrm rot="20109801">
          <a:off x="3711106" y="2384336"/>
          <a:ext cx="1148666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148666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256723" y="2372033"/>
        <a:ext cx="57433" cy="57433"/>
      </dsp:txXfrm>
    </dsp:sp>
    <dsp:sp modelId="{C77283A4-3D14-407D-BC65-E71A61FD9A03}">
      <dsp:nvSpPr>
        <dsp:cNvPr id="0" name=""/>
        <dsp:cNvSpPr/>
      </dsp:nvSpPr>
      <dsp:spPr>
        <a:xfrm>
          <a:off x="4806652" y="1961152"/>
          <a:ext cx="2147780" cy="39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ЛОГИЧЕСКИЙ</a:t>
          </a:r>
          <a:endParaRPr lang="ru-RU" sz="2000" b="1" kern="1200" dirty="0"/>
        </a:p>
      </dsp:txBody>
      <dsp:txXfrm>
        <a:off x="4818271" y="1972771"/>
        <a:ext cx="2124542" cy="373478"/>
      </dsp:txXfrm>
    </dsp:sp>
    <dsp:sp modelId="{5951003B-01FD-4FF8-8CD5-EAD8F11489F7}">
      <dsp:nvSpPr>
        <dsp:cNvPr id="0" name=""/>
        <dsp:cNvSpPr/>
      </dsp:nvSpPr>
      <dsp:spPr>
        <a:xfrm rot="21473251">
          <a:off x="3763868" y="2606118"/>
          <a:ext cx="1055642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055642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265298" y="2596141"/>
        <a:ext cx="52782" cy="52782"/>
      </dsp:txXfrm>
    </dsp:sp>
    <dsp:sp modelId="{532ABCD6-9591-4FA9-962B-E79379FADCD9}">
      <dsp:nvSpPr>
        <dsp:cNvPr id="0" name=""/>
        <dsp:cNvSpPr/>
      </dsp:nvSpPr>
      <dsp:spPr>
        <a:xfrm>
          <a:off x="4819152" y="2429347"/>
          <a:ext cx="2147780" cy="3474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ПЕРЕЧИСЛЕНИЯ</a:t>
          </a:r>
          <a:endParaRPr lang="ru-RU" sz="2000" b="1" kern="1200" dirty="0"/>
        </a:p>
      </dsp:txBody>
      <dsp:txXfrm>
        <a:off x="4829329" y="2439524"/>
        <a:ext cx="2127426" cy="327103"/>
      </dsp:txXfrm>
    </dsp:sp>
    <dsp:sp modelId="{78E3622D-DF43-4D55-BCF0-802ED7539246}">
      <dsp:nvSpPr>
        <dsp:cNvPr id="0" name=""/>
        <dsp:cNvSpPr/>
      </dsp:nvSpPr>
      <dsp:spPr>
        <a:xfrm rot="1276216">
          <a:off x="3726126" y="2828475"/>
          <a:ext cx="1118626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118626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257474" y="2816923"/>
        <a:ext cx="55931" cy="55931"/>
      </dsp:txXfrm>
    </dsp:sp>
    <dsp:sp modelId="{A96914EA-C619-48A4-B1D4-63B85D27FEB4}">
      <dsp:nvSpPr>
        <dsp:cNvPr id="0" name=""/>
        <dsp:cNvSpPr/>
      </dsp:nvSpPr>
      <dsp:spPr>
        <a:xfrm>
          <a:off x="4806652" y="2874217"/>
          <a:ext cx="2147780" cy="347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СТРУКТУРЫ</a:t>
          </a:r>
          <a:endParaRPr lang="ru-RU" sz="2000" b="1" kern="1200" dirty="0"/>
        </a:p>
      </dsp:txBody>
      <dsp:txXfrm>
        <a:off x="4816820" y="2884385"/>
        <a:ext cx="2127444" cy="326809"/>
      </dsp:txXfrm>
    </dsp:sp>
    <dsp:sp modelId="{13F2C7F4-B823-472B-A4F1-530E977ECF1D}">
      <dsp:nvSpPr>
        <dsp:cNvPr id="0" name=""/>
        <dsp:cNvSpPr/>
      </dsp:nvSpPr>
      <dsp:spPr>
        <a:xfrm rot="4516114">
          <a:off x="1459543" y="4099704"/>
          <a:ext cx="1128689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128689" y="164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95671" y="4087900"/>
        <a:ext cx="56434" cy="56434"/>
      </dsp:txXfrm>
    </dsp:sp>
    <dsp:sp modelId="{B2D0A76A-0EE5-4AEF-A056-E045B1F875E4}">
      <dsp:nvSpPr>
        <dsp:cNvPr id="0" name=""/>
        <dsp:cNvSpPr/>
      </dsp:nvSpPr>
      <dsp:spPr>
        <a:xfrm>
          <a:off x="2167395" y="4281325"/>
          <a:ext cx="1601020" cy="7611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ССЫЛОЧНЫЕ ТИПЫ</a:t>
          </a:r>
          <a:endParaRPr lang="ru-RU" sz="2000" b="1" kern="1200" dirty="0"/>
        </a:p>
      </dsp:txBody>
      <dsp:txXfrm>
        <a:off x="2189689" y="4303619"/>
        <a:ext cx="1556432" cy="716585"/>
      </dsp:txXfrm>
    </dsp:sp>
    <dsp:sp modelId="{47D925E6-3EAF-4E02-83CF-2BB57DA54CB8}">
      <dsp:nvSpPr>
        <dsp:cNvPr id="0" name=""/>
        <dsp:cNvSpPr/>
      </dsp:nvSpPr>
      <dsp:spPr>
        <a:xfrm rot="18994513">
          <a:off x="3572767" y="4154166"/>
          <a:ext cx="1429532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429532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251795" y="4134841"/>
        <a:ext cx="71476" cy="71476"/>
      </dsp:txXfrm>
    </dsp:sp>
    <dsp:sp modelId="{A26F6EF1-E9D9-443B-BA76-F7ABDD3EDA06}">
      <dsp:nvSpPr>
        <dsp:cNvPr id="0" name=""/>
        <dsp:cNvSpPr/>
      </dsp:nvSpPr>
      <dsp:spPr>
        <a:xfrm>
          <a:off x="4806652" y="3480707"/>
          <a:ext cx="2147780" cy="3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КЛАССЫ</a:t>
          </a:r>
          <a:endParaRPr lang="ru-RU" sz="2000" b="1" kern="1200" dirty="0"/>
        </a:p>
      </dsp:txBody>
      <dsp:txXfrm>
        <a:off x="4818282" y="3492337"/>
        <a:ext cx="2124520" cy="373821"/>
      </dsp:txXfrm>
    </dsp:sp>
    <dsp:sp modelId="{8BA34D61-789B-4292-963B-BA5622FAE2F3}">
      <dsp:nvSpPr>
        <dsp:cNvPr id="0" name=""/>
        <dsp:cNvSpPr/>
      </dsp:nvSpPr>
      <dsp:spPr>
        <a:xfrm rot="20057753">
          <a:off x="3711404" y="4395617"/>
          <a:ext cx="1152257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152257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258727" y="4383224"/>
        <a:ext cx="57612" cy="57612"/>
      </dsp:txXfrm>
    </dsp:sp>
    <dsp:sp modelId="{0F367C2D-71E4-4EE2-9FAC-3F452D7DF455}">
      <dsp:nvSpPr>
        <dsp:cNvPr id="0" name=""/>
        <dsp:cNvSpPr/>
      </dsp:nvSpPr>
      <dsp:spPr>
        <a:xfrm>
          <a:off x="4806652" y="3956999"/>
          <a:ext cx="2147780" cy="410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ИНТЕРФЕЙСЫ</a:t>
          </a:r>
          <a:endParaRPr lang="ru-RU" sz="2000" b="1" kern="1200" dirty="0"/>
        </a:p>
      </dsp:txBody>
      <dsp:txXfrm>
        <a:off x="4818669" y="3969016"/>
        <a:ext cx="2123746" cy="386267"/>
      </dsp:txXfrm>
    </dsp:sp>
    <dsp:sp modelId="{1E217F25-7759-4F37-9E0D-69FF71C4A1C6}">
      <dsp:nvSpPr>
        <dsp:cNvPr id="0" name=""/>
        <dsp:cNvSpPr/>
      </dsp:nvSpPr>
      <dsp:spPr>
        <a:xfrm rot="21559431">
          <a:off x="3768378" y="4639245"/>
          <a:ext cx="1059724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059724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271747" y="4629166"/>
        <a:ext cx="52986" cy="52986"/>
      </dsp:txXfrm>
    </dsp:sp>
    <dsp:sp modelId="{AAD27BFB-79A2-445B-B770-D282D2AC4D64}">
      <dsp:nvSpPr>
        <dsp:cNvPr id="0" name=""/>
        <dsp:cNvSpPr/>
      </dsp:nvSpPr>
      <dsp:spPr>
        <a:xfrm>
          <a:off x="4828065" y="4460385"/>
          <a:ext cx="2147780" cy="378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СТРОКИ</a:t>
          </a:r>
          <a:endParaRPr lang="ru-RU" sz="2000" b="1" kern="1200" dirty="0"/>
        </a:p>
      </dsp:txBody>
      <dsp:txXfrm>
        <a:off x="4839137" y="4471457"/>
        <a:ext cx="2125636" cy="355897"/>
      </dsp:txXfrm>
    </dsp:sp>
    <dsp:sp modelId="{0D523BCC-F07C-40ED-9893-62C37B0C5660}">
      <dsp:nvSpPr>
        <dsp:cNvPr id="0" name=""/>
        <dsp:cNvSpPr/>
      </dsp:nvSpPr>
      <dsp:spPr>
        <a:xfrm rot="1376861">
          <a:off x="3721819" y="4875058"/>
          <a:ext cx="1177562" cy="32827"/>
        </a:xfrm>
        <a:custGeom>
          <a:avLst/>
          <a:gdLst/>
          <a:ahLst/>
          <a:cxnLst/>
          <a:rect l="0" t="0" r="0" b="0"/>
          <a:pathLst>
            <a:path>
              <a:moveTo>
                <a:pt x="0" y="16413"/>
              </a:moveTo>
              <a:lnTo>
                <a:pt x="1177562" y="16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281161" y="4862033"/>
        <a:ext cx="58878" cy="58878"/>
      </dsp:txXfrm>
    </dsp:sp>
    <dsp:sp modelId="{BE1B52C2-B3A0-40B2-9F88-DA8411EDB756}">
      <dsp:nvSpPr>
        <dsp:cNvPr id="0" name=""/>
        <dsp:cNvSpPr/>
      </dsp:nvSpPr>
      <dsp:spPr>
        <a:xfrm>
          <a:off x="4852786" y="4935506"/>
          <a:ext cx="2147780" cy="371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МАССИВЫ</a:t>
          </a:r>
          <a:endParaRPr lang="ru-RU" sz="2000" b="1" kern="1200" dirty="0"/>
        </a:p>
      </dsp:txBody>
      <dsp:txXfrm>
        <a:off x="4863654" y="4946374"/>
        <a:ext cx="2126044" cy="349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3C499-F881-4669-A0F3-58322808B2C2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8E50-C885-4471-B6F6-0FC63016D21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613" y="1465729"/>
            <a:ext cx="10493188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0404-821A-499D-A057-D4AFD4EE2778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4F82-67EE-41B0-BC1A-D09A48F5A2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8542" y="1"/>
            <a:ext cx="10452847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9576" y="-387424"/>
            <a:ext cx="7772400" cy="3378207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ССЫЛОЧНЫЕ ТИПЫ ДАННЫХ В С</a:t>
            </a:r>
            <a:r>
              <a:rPr lang="ru-RU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9496" y="5202238"/>
            <a:ext cx="10009112" cy="1655762"/>
          </a:xfrm>
        </p:spPr>
        <p:txBody>
          <a:bodyPr/>
          <a:lstStyle/>
          <a:p>
            <a:r>
              <a:rPr lang="ru-RU" sz="2800" b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ОП5: ОСНОВЫ АЛГОРИТМИЗАЦИИ И ПРОГРАММИРОВАНИЯ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39" y="836712"/>
            <a:ext cx="10298361" cy="534025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Пример 2. Выполнить инверсию массива</a:t>
            </a: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7528" y="1420664"/>
            <a:ext cx="8712968" cy="5370701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endParaRPr lang="ru-RU" altLang="ru-RU" sz="2000" b="1" i="1" dirty="0" smtClean="0">
              <a:solidFill>
                <a:srgbClr val="002060"/>
              </a:solidFill>
              <a:latin typeface="+mn-lt"/>
            </a:endParaRP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 err="1" smtClean="0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[]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numbers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= { -4, -3, -2, -1,0, 1, 2, 3, 4 };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             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n =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numbers.Length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; // длина массива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k = n / 2;          // середина массива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temp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;               // вспомогательный элемент для обмена значениями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for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i=0; i &lt; k; i++)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temp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=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numbers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[i];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numbers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[i] =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numbers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[n - i - 1];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numbers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[n - i - 1] =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temp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;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}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foreach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i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in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numbers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)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Console.Write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($"{i} \t");</a:t>
            </a:r>
          </a:p>
          <a:p>
            <a:pPr marL="452438" indent="0"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}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78542" y="1"/>
            <a:ext cx="10452847" cy="83671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37661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ДВУМЕРНЫЕ 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5479" y="980728"/>
            <a:ext cx="10776521" cy="5877272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smtClean="0"/>
              <a:t>Местоположение </a:t>
            </a:r>
            <a:r>
              <a:rPr lang="ru-RU" sz="2400" b="1" dirty="0"/>
              <a:t>любого элемента в двумерном массиве обозначается двумя индексами.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Двумерный массив </a:t>
            </a:r>
            <a:r>
              <a:rPr lang="ru-RU" sz="2400" b="1" dirty="0"/>
              <a:t>можно представить в виде таблицы, на строки которой указывает один индекс, а на столбцы — другой</a:t>
            </a:r>
            <a:r>
              <a:rPr lang="ru-RU" sz="2400" b="1" dirty="0" smtClean="0"/>
              <a:t>.</a:t>
            </a:r>
          </a:p>
          <a:p>
            <a:pPr marL="452438" indent="0" fontAlgn="base">
              <a:lnSpc>
                <a:spcPct val="70000"/>
              </a:lnSpc>
              <a:spcAft>
                <a:spcPct val="0"/>
              </a:spcAft>
              <a:buNone/>
            </a:pPr>
            <a:endParaRPr lang="en-US" sz="22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6612"/>
              </p:ext>
            </p:extLst>
          </p:nvPr>
        </p:nvGraphicFramePr>
        <p:xfrm>
          <a:off x="2351584" y="3140968"/>
          <a:ext cx="8424935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>
                  <a:extLst>
                    <a:ext uri="{9D8B030D-6E8A-4147-A177-3AD203B41FA5}">
                      <a16:colId xmlns:a16="http://schemas.microsoft.com/office/drawing/2014/main" val="3011924808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357793852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3066391138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12595596"/>
                    </a:ext>
                  </a:extLst>
                </a:gridCol>
                <a:gridCol w="1684987">
                  <a:extLst>
                    <a:ext uri="{9D8B030D-6E8A-4147-A177-3AD203B41FA5}">
                      <a16:colId xmlns:a16="http://schemas.microsoft.com/office/drawing/2014/main" val="2711267645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6275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53148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/>
                      <a:endParaRPr lang="ru-RU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[2,1]</a:t>
                      </a:r>
                      <a:endParaRPr lang="ru-RU" sz="2400" b="1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38075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8378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27648" y="26545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05090" y="31798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ru-RU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62978" y="26545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17557" y="26545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ru-RU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157410" y="26545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ru-RU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69579" y="26545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ru-RU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05090" y="39156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ru-RU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05090" y="46222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ru-RU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05090" y="53580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ru-RU" sz="2400" b="1" dirty="0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10920536" y="3179870"/>
            <a:ext cx="504056" cy="2639844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авая фигурная скобка 23"/>
          <p:cNvSpPr/>
          <p:nvPr/>
        </p:nvSpPr>
        <p:spPr>
          <a:xfrm rot="5400000">
            <a:off x="6380863" y="1985672"/>
            <a:ext cx="360040" cy="8431271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639820" y="3500159"/>
            <a:ext cx="336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</a:t>
            </a:r>
          </a:p>
          <a:p>
            <a:r>
              <a:rPr lang="ru-RU" b="1" dirty="0" smtClean="0"/>
              <a:t>Т</a:t>
            </a:r>
          </a:p>
          <a:p>
            <a:r>
              <a:rPr lang="ru-RU" b="1" dirty="0" smtClean="0"/>
              <a:t>Р</a:t>
            </a:r>
          </a:p>
          <a:p>
            <a:r>
              <a:rPr lang="ru-RU" b="1" dirty="0" smtClean="0"/>
              <a:t>О</a:t>
            </a:r>
          </a:p>
          <a:p>
            <a:r>
              <a:rPr lang="ru-RU" b="1" dirty="0" smtClean="0"/>
              <a:t>К</a:t>
            </a:r>
          </a:p>
          <a:p>
            <a:r>
              <a:rPr lang="ru-RU" b="1" dirty="0" smtClean="0"/>
              <a:t>И</a:t>
            </a:r>
            <a:endParaRPr lang="en-US" b="1" dirty="0" smtClean="0"/>
          </a:p>
        </p:txBody>
      </p:sp>
      <p:sp>
        <p:nvSpPr>
          <p:cNvPr id="13" name="TextBox 12"/>
          <p:cNvSpPr txBox="1"/>
          <p:nvPr/>
        </p:nvSpPr>
        <p:spPr>
          <a:xfrm flipH="1">
            <a:off x="5997170" y="65423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СТОЛБЦЫ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128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315580" y="980728"/>
            <a:ext cx="9325036" cy="41044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452438" indent="0" fontAlgn="base">
              <a:lnSpc>
                <a:spcPct val="70000"/>
              </a:lnSpc>
              <a:spcAft>
                <a:spcPct val="0"/>
              </a:spcAft>
              <a:buNone/>
            </a:pPr>
            <a:r>
              <a:rPr lang="ru-RU" sz="2400" b="1" i="1" dirty="0" err="1">
                <a:solidFill>
                  <a:srgbClr val="002060"/>
                </a:solidFill>
              </a:rPr>
              <a:t>int</a:t>
            </a:r>
            <a:r>
              <a:rPr lang="ru-RU" sz="2400" b="1" i="1" dirty="0">
                <a:solidFill>
                  <a:srgbClr val="002060"/>
                </a:solidFill>
              </a:rPr>
              <a:t>[,] </a:t>
            </a:r>
            <a:r>
              <a:rPr lang="ru-RU" sz="2400" b="1" i="1" dirty="0" err="1">
                <a:solidFill>
                  <a:srgbClr val="002060"/>
                </a:solidFill>
              </a:rPr>
              <a:t>myArr</a:t>
            </a:r>
            <a:r>
              <a:rPr lang="ru-RU" sz="2400" b="1" i="1" dirty="0">
                <a:solidFill>
                  <a:srgbClr val="002060"/>
                </a:solidFill>
              </a:rPr>
              <a:t> = </a:t>
            </a:r>
            <a:r>
              <a:rPr lang="ru-RU" sz="2400" b="1" i="1" dirty="0" err="1">
                <a:solidFill>
                  <a:srgbClr val="002060"/>
                </a:solidFill>
              </a:rPr>
              <a:t>new</a:t>
            </a: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</a:rPr>
              <a:t>int</a:t>
            </a:r>
            <a:r>
              <a:rPr lang="ru-RU" sz="2400" b="1" i="1" dirty="0">
                <a:solidFill>
                  <a:srgbClr val="002060"/>
                </a:solidFill>
              </a:rPr>
              <a:t>[4, 5]; 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//</a:t>
            </a:r>
            <a:r>
              <a:rPr lang="ru-RU" sz="2400" b="1" i="1" dirty="0">
                <a:solidFill>
                  <a:srgbClr val="00B050"/>
                </a:solidFill>
              </a:rPr>
              <a:t> объявление двумерного массива</a:t>
            </a:r>
          </a:p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        </a:t>
            </a:r>
            <a:r>
              <a:rPr lang="en-US" sz="2400" b="1" i="1" dirty="0">
                <a:solidFill>
                  <a:srgbClr val="002060"/>
                </a:solidFill>
              </a:rPr>
              <a:t>for (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 = 0; 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 &lt; 4; 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++)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  </a:t>
            </a:r>
            <a:r>
              <a:rPr lang="en-US" sz="2400" b="1" i="1" dirty="0">
                <a:solidFill>
                  <a:srgbClr val="002060"/>
                </a:solidFill>
              </a:rPr>
              <a:t>    </a:t>
            </a: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      for (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j = 0; j &lt; 5; </a:t>
            </a:r>
            <a:r>
              <a:rPr lang="en-US" sz="2400" b="1" i="1" dirty="0" err="1">
                <a:solidFill>
                  <a:srgbClr val="002060"/>
                </a:solidFill>
              </a:rPr>
              <a:t>j++</a:t>
            </a:r>
            <a:r>
              <a:rPr lang="en-US" sz="2400" b="1" i="1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       {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          </a:t>
            </a:r>
            <a:r>
              <a:rPr lang="en-US" sz="2400" b="1" i="1" dirty="0" err="1">
                <a:solidFill>
                  <a:srgbClr val="002060"/>
                </a:solidFill>
              </a:rPr>
              <a:t>myArr</a:t>
            </a:r>
            <a:r>
              <a:rPr lang="en-US" sz="2400" b="1" i="1" dirty="0">
                <a:solidFill>
                  <a:srgbClr val="002060"/>
                </a:solidFill>
              </a:rPr>
              <a:t>[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, j] = Convert.Toint32(</a:t>
            </a:r>
            <a:r>
              <a:rPr lang="en-US" sz="2400" b="1" i="1" dirty="0" err="1">
                <a:solidFill>
                  <a:srgbClr val="002060"/>
                </a:solidFill>
              </a:rPr>
              <a:t>Console.ReadLine</a:t>
            </a:r>
            <a:r>
              <a:rPr lang="en-US" sz="2400" b="1" i="1" dirty="0">
                <a:solidFill>
                  <a:srgbClr val="00206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   </a:t>
            </a:r>
            <a:r>
              <a:rPr lang="en-US" sz="2400" b="1" i="1" dirty="0" smtClean="0">
                <a:solidFill>
                  <a:srgbClr val="002060"/>
                </a:solidFill>
              </a:rPr>
              <a:t>}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ДВУМЕРНЫЕ  МАССИВЫ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15580" y="5609564"/>
            <a:ext cx="3862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 </a:t>
            </a:r>
            <a:r>
              <a:rPr lang="en-US" sz="2400" b="1" i="1" dirty="0" err="1">
                <a:solidFill>
                  <a:srgbClr val="002060"/>
                </a:solidFill>
              </a:rPr>
              <a:t>arr</a:t>
            </a:r>
            <a:r>
              <a:rPr lang="en-US" sz="2400" b="1" i="1" dirty="0">
                <a:solidFill>
                  <a:srgbClr val="002060"/>
                </a:solidFill>
              </a:rPr>
              <a:t> [2][4] = {{1,2,4},{3,4}};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98180"/>
              </p:ext>
            </p:extLst>
          </p:nvPr>
        </p:nvGraphicFramePr>
        <p:xfrm>
          <a:off x="7176120" y="5299465"/>
          <a:ext cx="4659324" cy="108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48">
                  <a:extLst>
                    <a:ext uri="{9D8B030D-6E8A-4147-A177-3AD203B41FA5}">
                      <a16:colId xmlns:a16="http://schemas.microsoft.com/office/drawing/2014/main" val="1901813561"/>
                    </a:ext>
                  </a:extLst>
                </a:gridCol>
                <a:gridCol w="1244614">
                  <a:extLst>
                    <a:ext uri="{9D8B030D-6E8A-4147-A177-3AD203B41FA5}">
                      <a16:colId xmlns:a16="http://schemas.microsoft.com/office/drawing/2014/main" val="1692803189"/>
                    </a:ext>
                  </a:extLst>
                </a:gridCol>
                <a:gridCol w="1164831">
                  <a:extLst>
                    <a:ext uri="{9D8B030D-6E8A-4147-A177-3AD203B41FA5}">
                      <a16:colId xmlns:a16="http://schemas.microsoft.com/office/drawing/2014/main" val="2077434098"/>
                    </a:ext>
                  </a:extLst>
                </a:gridCol>
                <a:gridCol w="1164831">
                  <a:extLst>
                    <a:ext uri="{9D8B030D-6E8A-4147-A177-3AD203B41FA5}">
                      <a16:colId xmlns:a16="http://schemas.microsoft.com/office/drawing/2014/main" val="2169885511"/>
                    </a:ext>
                  </a:extLst>
                </a:gridCol>
              </a:tblGrid>
              <a:tr h="53759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31855"/>
                  </a:ext>
                </a:extLst>
              </a:tr>
              <a:tr h="5442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99514"/>
                  </a:ext>
                </a:extLst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6483890" y="5654140"/>
            <a:ext cx="494208" cy="33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961860"/>
            <a:ext cx="3518616" cy="20318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3432" y="172807"/>
            <a:ext cx="10452847" cy="78905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 </a:t>
            </a:r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</a:t>
            </a:r>
            <a:r>
              <a:rPr lang="ru-RU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МАССИВЫ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1774" y="620688"/>
            <a:ext cx="9794305" cy="62373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/>
              <a:t>Все массивы в C# построены на основе класса </a:t>
            </a:r>
            <a:r>
              <a:rPr lang="ru-RU" sz="2200" b="1" i="1" dirty="0" err="1">
                <a:solidFill>
                  <a:srgbClr val="002060"/>
                </a:solidFill>
              </a:rPr>
              <a:t>Array</a:t>
            </a:r>
            <a:r>
              <a:rPr lang="ru-RU" sz="2200" b="1" dirty="0"/>
              <a:t> из пространства имен </a:t>
            </a:r>
            <a:r>
              <a:rPr lang="ru-RU" sz="2200" b="1" dirty="0" err="1"/>
              <a:t>System</a:t>
            </a:r>
            <a:r>
              <a:rPr lang="ru-RU" sz="2200" b="1" dirty="0"/>
              <a:t>. </a:t>
            </a:r>
            <a:endParaRPr lang="ru-RU" sz="22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200" b="1" dirty="0"/>
              <a:t>К</a:t>
            </a:r>
            <a:r>
              <a:rPr lang="ru-RU" sz="2200" b="1" dirty="0" smtClean="0"/>
              <a:t>ласс </a:t>
            </a:r>
            <a:r>
              <a:rPr lang="en-US" sz="2200" b="1" dirty="0" smtClean="0"/>
              <a:t> </a:t>
            </a:r>
            <a:r>
              <a:rPr lang="en-US" sz="2200" b="1" i="1" dirty="0">
                <a:solidFill>
                  <a:srgbClr val="002060"/>
                </a:solidFill>
              </a:rPr>
              <a:t>Array</a:t>
            </a:r>
            <a:r>
              <a:rPr lang="en-US" sz="2200" b="1" dirty="0" smtClean="0"/>
              <a:t> </a:t>
            </a:r>
            <a:r>
              <a:rPr lang="ru-RU" sz="2200" b="1" dirty="0" smtClean="0"/>
              <a:t>определяет </a:t>
            </a:r>
            <a:r>
              <a:rPr lang="ru-RU" sz="2200" b="1" dirty="0"/>
              <a:t>ряд свойств и </a:t>
            </a:r>
            <a:r>
              <a:rPr lang="ru-RU" sz="2200" b="1" dirty="0" smtClean="0"/>
              <a:t>методов</a:t>
            </a:r>
            <a:r>
              <a:rPr lang="en-US" sz="2200" b="1" dirty="0" smtClean="0"/>
              <a:t>:</a:t>
            </a:r>
            <a:endParaRPr lang="en-US" sz="2200" b="1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 smtClean="0"/>
              <a:t> Свойство</a:t>
            </a:r>
            <a:r>
              <a:rPr lang="ru-RU" sz="2200" b="1" dirty="0"/>
              <a:t> </a:t>
            </a:r>
            <a:r>
              <a:rPr lang="ru-RU" sz="2200" b="1" i="1" dirty="0" err="1">
                <a:solidFill>
                  <a:srgbClr val="002060"/>
                </a:solidFill>
              </a:rPr>
              <a:t>Length</a:t>
            </a:r>
            <a:r>
              <a:rPr lang="ru-RU" sz="2200" b="1" dirty="0"/>
              <a:t> возвращает длину массива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Свойство </a:t>
            </a:r>
            <a:r>
              <a:rPr lang="ru-RU" sz="2200" b="1" i="1" dirty="0" err="1">
                <a:solidFill>
                  <a:srgbClr val="002060"/>
                </a:solidFill>
              </a:rPr>
              <a:t>Rank</a:t>
            </a:r>
            <a:r>
              <a:rPr lang="ru-RU" sz="2200" b="1" dirty="0"/>
              <a:t> возвращает размерность массива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Статический метод </a:t>
            </a:r>
            <a:r>
              <a:rPr lang="ru-RU" sz="2200" b="1" i="1" dirty="0" err="1">
                <a:solidFill>
                  <a:srgbClr val="002060"/>
                </a:solidFill>
              </a:rPr>
              <a:t>Clear</a:t>
            </a:r>
            <a:r>
              <a:rPr lang="ru-RU" sz="2200" b="1" i="1" dirty="0">
                <a:solidFill>
                  <a:srgbClr val="002060"/>
                </a:solidFill>
              </a:rPr>
              <a:t>() </a:t>
            </a:r>
            <a:r>
              <a:rPr lang="ru-RU" sz="2200" b="1" dirty="0"/>
              <a:t>очищает массив, устанавливая для всех его элементов значение по умолчанию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Статический метод </a:t>
            </a:r>
            <a:r>
              <a:rPr lang="ru-RU" sz="2200" b="1" i="1" dirty="0" err="1">
                <a:solidFill>
                  <a:srgbClr val="002060"/>
                </a:solidFill>
              </a:rPr>
              <a:t>Copy</a:t>
            </a:r>
            <a:r>
              <a:rPr lang="ru-RU" sz="2200" b="1" i="1" dirty="0">
                <a:solidFill>
                  <a:srgbClr val="002060"/>
                </a:solidFill>
              </a:rPr>
              <a:t>()</a:t>
            </a:r>
            <a:r>
              <a:rPr lang="ru-RU" sz="2200" b="1" dirty="0"/>
              <a:t> копирует часть одного массива в другой массив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Статический метод </a:t>
            </a:r>
            <a:r>
              <a:rPr lang="ru-RU" sz="2200" b="1" i="1" dirty="0" err="1">
                <a:solidFill>
                  <a:srgbClr val="002060"/>
                </a:solidFill>
              </a:rPr>
              <a:t>Exists</a:t>
            </a:r>
            <a:r>
              <a:rPr lang="ru-RU" sz="2200" b="1" i="1" dirty="0">
                <a:solidFill>
                  <a:srgbClr val="002060"/>
                </a:solidFill>
              </a:rPr>
              <a:t>()</a:t>
            </a:r>
            <a:r>
              <a:rPr lang="ru-RU" sz="2200" b="1" dirty="0"/>
              <a:t> проверяет, содержит ли массив определенный элемент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Статический метод </a:t>
            </a:r>
            <a:r>
              <a:rPr lang="ru-RU" sz="2200" b="1" i="1" dirty="0" err="1">
                <a:solidFill>
                  <a:srgbClr val="002060"/>
                </a:solidFill>
              </a:rPr>
              <a:t>Find</a:t>
            </a:r>
            <a:r>
              <a:rPr lang="ru-RU" sz="2200" b="1" i="1" dirty="0">
                <a:solidFill>
                  <a:srgbClr val="002060"/>
                </a:solidFill>
              </a:rPr>
              <a:t>()</a:t>
            </a:r>
            <a:r>
              <a:rPr lang="ru-RU" sz="2200" b="1" dirty="0"/>
              <a:t> находит элемент, который удовлетворяет определенному условию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Статический метод </a:t>
            </a:r>
            <a:r>
              <a:rPr lang="ru-RU" sz="2200" b="1" i="1" dirty="0" err="1">
                <a:solidFill>
                  <a:srgbClr val="002060"/>
                </a:solidFill>
              </a:rPr>
              <a:t>FindAll</a:t>
            </a:r>
            <a:r>
              <a:rPr lang="ru-RU" sz="2200" b="1" i="1" dirty="0">
                <a:solidFill>
                  <a:srgbClr val="002060"/>
                </a:solidFill>
              </a:rPr>
              <a:t>()</a:t>
            </a:r>
            <a:r>
              <a:rPr lang="ru-RU" sz="2200" b="1" dirty="0"/>
              <a:t> находит все элементы, которые удовлетворяет определенному условию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Статический метод </a:t>
            </a:r>
            <a:r>
              <a:rPr lang="ru-RU" sz="2200" b="1" i="1" dirty="0" err="1">
                <a:solidFill>
                  <a:srgbClr val="002060"/>
                </a:solidFill>
              </a:rPr>
              <a:t>IndexOf</a:t>
            </a:r>
            <a:r>
              <a:rPr lang="ru-RU" sz="2200" b="1" i="1" dirty="0">
                <a:solidFill>
                  <a:srgbClr val="002060"/>
                </a:solidFill>
              </a:rPr>
              <a:t>()</a:t>
            </a:r>
            <a:r>
              <a:rPr lang="ru-RU" sz="2200" b="1" dirty="0"/>
              <a:t> возвращает индекс элемента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319371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542" y="1"/>
            <a:ext cx="10452847" cy="90871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764704"/>
            <a:ext cx="6624736" cy="2520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Для создания переменных используется система типов данных.</a:t>
            </a: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Тип </a:t>
            </a:r>
            <a:r>
              <a:rPr lang="ru-RU" sz="2400" b="1" i="1" dirty="0">
                <a:solidFill>
                  <a:srgbClr val="002060"/>
                </a:solidFill>
              </a:rPr>
              <a:t>данных определяет </a:t>
            </a:r>
            <a:r>
              <a:rPr lang="ru-RU" sz="2400" b="1" dirty="0"/>
              <a:t>внутреннее представление данных, множество значений, которые может принимать объект, а также допустимые действия, которые можно применять над объектом</a:t>
            </a:r>
            <a:r>
              <a:rPr lang="ru-RU" sz="2400" b="1" dirty="0" smtClean="0"/>
              <a:t>.</a:t>
            </a:r>
            <a:endParaRPr lang="en-US" sz="2400" b="1" dirty="0" smtClean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730332881"/>
              </p:ext>
            </p:extLst>
          </p:nvPr>
        </p:nvGraphicFramePr>
        <p:xfrm>
          <a:off x="1854032" y="1268760"/>
          <a:ext cx="10369152" cy="588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4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92" y="908720"/>
            <a:ext cx="1152128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2060"/>
                </a:solidFill>
              </a:rPr>
              <a:t>Массив </a:t>
            </a:r>
            <a:r>
              <a:rPr lang="ru-RU" sz="2400" b="1" dirty="0" smtClean="0">
                <a:solidFill>
                  <a:srgbClr val="002060"/>
                </a:solidFill>
              </a:rPr>
              <a:t>-</a:t>
            </a:r>
            <a:r>
              <a:rPr lang="ru-RU" sz="2400" b="1" dirty="0" smtClean="0"/>
              <a:t> </a:t>
            </a:r>
            <a:r>
              <a:rPr lang="ru-RU" sz="2400" b="1" dirty="0"/>
              <a:t>это структура данных, которая содержит ряд переменных</a:t>
            </a:r>
            <a:r>
              <a:rPr lang="ru-RU" sz="2400" b="1" i="1" dirty="0"/>
              <a:t> одного типа</a:t>
            </a:r>
            <a:r>
              <a:rPr lang="ru-RU" sz="2400" b="1" dirty="0"/>
              <a:t>, доступ к которым осуществляется по индексу</a:t>
            </a:r>
            <a:r>
              <a:rPr lang="ru-RU" sz="2400" b="1" dirty="0" smtClean="0"/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Массивы:</a:t>
            </a:r>
          </a:p>
          <a:p>
            <a:pPr marL="533400">
              <a:buFont typeface="Wingdings" panose="05000000000000000000" pitchFamily="2" charset="2"/>
              <a:buChar char="Ø"/>
            </a:pPr>
            <a:r>
              <a:rPr lang="ru-RU" sz="2400" b="1" dirty="0" smtClean="0"/>
              <a:t>одномерные</a:t>
            </a:r>
          </a:p>
          <a:p>
            <a:pPr marL="533400">
              <a:buFont typeface="Wingdings" panose="05000000000000000000" pitchFamily="2" charset="2"/>
              <a:buChar char="Ø"/>
            </a:pPr>
            <a:r>
              <a:rPr lang="ru-RU" sz="2400" b="1" dirty="0" smtClean="0"/>
              <a:t>многомерные</a:t>
            </a:r>
          </a:p>
          <a:p>
            <a:pPr>
              <a:buNone/>
            </a:pPr>
            <a:r>
              <a:rPr lang="ru-RU" sz="2400" b="1" dirty="0"/>
              <a:t>Объявление массива:</a:t>
            </a:r>
          </a:p>
          <a:p>
            <a:pPr marL="727075">
              <a:buNone/>
            </a:pPr>
            <a:r>
              <a:rPr lang="ru-RU" sz="2400" b="1" i="1" dirty="0" err="1" smtClean="0">
                <a:solidFill>
                  <a:srgbClr val="002060"/>
                </a:solidFill>
              </a:rPr>
              <a:t>тип_переменной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  <a:r>
              <a:rPr lang="ru-RU" sz="2400" b="1" i="1" dirty="0" smtClean="0">
                <a:solidFill>
                  <a:srgbClr val="002060"/>
                </a:solidFill>
              </a:rPr>
              <a:t>[</a:t>
            </a:r>
            <a:r>
              <a:rPr lang="en-US" sz="2400" b="1" i="1" smtClean="0">
                <a:solidFill>
                  <a:srgbClr val="002060"/>
                </a:solidFill>
              </a:rPr>
              <a:t> </a:t>
            </a:r>
            <a:r>
              <a:rPr lang="ru-RU" sz="2400" b="1" i="1" smtClean="0">
                <a:solidFill>
                  <a:srgbClr val="002060"/>
                </a:solidFill>
              </a:rPr>
              <a:t>] </a:t>
            </a:r>
            <a:r>
              <a:rPr lang="ru-RU" sz="2400" b="1" i="1" dirty="0" err="1">
                <a:solidFill>
                  <a:srgbClr val="002060"/>
                </a:solidFill>
              </a:rPr>
              <a:t>название_массива</a:t>
            </a:r>
            <a:r>
              <a:rPr lang="ru-RU" sz="2400" b="1" i="1" dirty="0" smtClean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2400" b="1" dirty="0" smtClean="0"/>
              <a:t>Пример:</a:t>
            </a:r>
          </a:p>
          <a:p>
            <a:pPr marL="1611313" indent="0">
              <a:buNone/>
            </a:pPr>
            <a:r>
              <a:rPr lang="en-US" altLang="ru-RU" sz="2400" b="1" i="1" dirty="0" err="1" smtClean="0">
                <a:solidFill>
                  <a:srgbClr val="002060"/>
                </a:solidFill>
                <a:latin typeface="Arial Unicode MS"/>
              </a:rPr>
              <a:t>i</a:t>
            </a:r>
            <a:r>
              <a:rPr lang="ru-RU" altLang="ru-RU" sz="2400" b="1" i="1" dirty="0" err="1" smtClean="0">
                <a:solidFill>
                  <a:srgbClr val="002060"/>
                </a:solidFill>
                <a:latin typeface="Arial Unicode MS"/>
              </a:rPr>
              <a:t>nt</a:t>
            </a:r>
            <a:r>
              <a:rPr lang="ru-RU" altLang="ru-RU" sz="2400" b="1" i="1" dirty="0" smtClean="0">
                <a:solidFill>
                  <a:srgbClr val="002060"/>
                </a:solidFill>
                <a:latin typeface="Arial Unicode MS"/>
              </a:rPr>
              <a:t> [ ] </a:t>
            </a:r>
            <a:r>
              <a:rPr lang="ru-RU" altLang="ru-RU" sz="2400" b="1" i="1" dirty="0" err="1" smtClean="0">
                <a:solidFill>
                  <a:srgbClr val="002060"/>
                </a:solidFill>
                <a:latin typeface="Arial Unicode MS"/>
              </a:rPr>
              <a:t>array</a:t>
            </a:r>
            <a:r>
              <a:rPr lang="en-US" altLang="ru-RU" sz="2400" b="1" i="1" dirty="0" smtClean="0">
                <a:solidFill>
                  <a:srgbClr val="002060"/>
                </a:solidFill>
                <a:latin typeface="Arial Unicode MS"/>
              </a:rPr>
              <a:t>;</a:t>
            </a:r>
            <a:endParaRPr lang="ru-RU" altLang="ru-RU" sz="2400" b="1" i="1" dirty="0" smtClean="0">
              <a:solidFill>
                <a:srgbClr val="002060"/>
              </a:solidFill>
              <a:latin typeface="Arial Unicode MS"/>
            </a:endParaRPr>
          </a:p>
          <a:p>
            <a:pPr marL="1611313" indent="0">
              <a:buNone/>
            </a:pPr>
            <a:r>
              <a:rPr lang="en-US" altLang="ru-RU" sz="2400" b="1" i="1" dirty="0" smtClean="0">
                <a:solidFill>
                  <a:srgbClr val="002060"/>
                </a:solidFill>
                <a:latin typeface="Arial Unicode MS"/>
              </a:rPr>
              <a:t>d</a:t>
            </a:r>
            <a:r>
              <a:rPr lang="ru-RU" altLang="ru-RU" sz="2400" b="1" i="1" dirty="0" err="1" smtClean="0">
                <a:solidFill>
                  <a:srgbClr val="002060"/>
                </a:solidFill>
                <a:latin typeface="Arial Unicode MS"/>
              </a:rPr>
              <a:t>ouble</a:t>
            </a:r>
            <a:r>
              <a:rPr lang="ru-RU" altLang="ru-RU" sz="2400" b="1" i="1" dirty="0" smtClean="0">
                <a:solidFill>
                  <a:srgbClr val="002060"/>
                </a:solidFill>
                <a:latin typeface="Arial Unicode MS"/>
              </a:rPr>
              <a:t> [ ] </a:t>
            </a:r>
            <a:r>
              <a:rPr lang="ru-RU" altLang="ru-RU" sz="2400" b="1" i="1" dirty="0" err="1">
                <a:solidFill>
                  <a:srgbClr val="002060"/>
                </a:solidFill>
                <a:latin typeface="Arial Unicode MS"/>
              </a:rPr>
              <a:t>doubleArray</a:t>
            </a:r>
            <a:r>
              <a:rPr lang="ru-RU" altLang="ru-RU" sz="2400" b="1" i="1" dirty="0">
                <a:solidFill>
                  <a:srgbClr val="002060"/>
                </a:solidFill>
                <a:latin typeface="Arial Unicode MS"/>
              </a:rPr>
              <a:t>;</a:t>
            </a:r>
          </a:p>
          <a:p>
            <a:pPr marL="1611313" indent="0">
              <a:buNone/>
            </a:pPr>
            <a:r>
              <a:rPr lang="en-US" altLang="ru-RU" sz="2400" b="1" i="1" dirty="0" smtClean="0">
                <a:solidFill>
                  <a:srgbClr val="002060"/>
                </a:solidFill>
                <a:latin typeface="Arial Unicode MS"/>
              </a:rPr>
              <a:t>s</a:t>
            </a:r>
            <a:r>
              <a:rPr lang="ru-RU" altLang="ru-RU" sz="2400" b="1" i="1" dirty="0" err="1" smtClean="0">
                <a:solidFill>
                  <a:srgbClr val="002060"/>
                </a:solidFill>
                <a:latin typeface="Arial Unicode MS"/>
              </a:rPr>
              <a:t>tring</a:t>
            </a:r>
            <a:r>
              <a:rPr lang="en-US" altLang="ru-RU" sz="2400" b="1" i="1" dirty="0" smtClean="0">
                <a:solidFill>
                  <a:srgbClr val="002060"/>
                </a:solidFill>
                <a:latin typeface="Arial Unicode MS"/>
              </a:rPr>
              <a:t> </a:t>
            </a:r>
            <a:r>
              <a:rPr lang="ru-RU" altLang="ru-RU" sz="2400" b="1" i="1" dirty="0" smtClean="0">
                <a:solidFill>
                  <a:srgbClr val="002060"/>
                </a:solidFill>
                <a:latin typeface="Arial Unicode MS"/>
              </a:rPr>
              <a:t>[</a:t>
            </a:r>
            <a:r>
              <a:rPr lang="en-US" altLang="ru-RU" sz="2400" b="1" i="1" dirty="0" smtClean="0">
                <a:solidFill>
                  <a:srgbClr val="002060"/>
                </a:solidFill>
                <a:latin typeface="Arial Unicode MS"/>
              </a:rPr>
              <a:t> </a:t>
            </a:r>
            <a:r>
              <a:rPr lang="ru-RU" altLang="ru-RU" sz="2400" b="1" i="1" dirty="0" smtClean="0">
                <a:solidFill>
                  <a:srgbClr val="002060"/>
                </a:solidFill>
                <a:latin typeface="Arial Unicode MS"/>
              </a:rPr>
              <a:t>] </a:t>
            </a:r>
            <a:r>
              <a:rPr lang="ru-RU" altLang="ru-RU" sz="2400" b="1" i="1" dirty="0" err="1">
                <a:solidFill>
                  <a:srgbClr val="002060"/>
                </a:solidFill>
                <a:latin typeface="Arial Unicode MS"/>
              </a:rPr>
              <a:t>stringArray</a:t>
            </a:r>
            <a:r>
              <a:rPr lang="ru-RU" altLang="ru-RU" sz="2400" b="1" i="1" dirty="0" smtClean="0">
                <a:solidFill>
                  <a:srgbClr val="002060"/>
                </a:solidFill>
                <a:latin typeface="Arial Unicode MS"/>
              </a:rPr>
              <a:t>;</a:t>
            </a:r>
          </a:p>
          <a:p>
            <a:pPr marL="0" indent="0">
              <a:buNone/>
            </a:pPr>
            <a:r>
              <a:rPr lang="ru-RU" sz="2400" b="1" dirty="0" smtClean="0"/>
              <a:t>Массивы </a:t>
            </a:r>
            <a:r>
              <a:rPr lang="ru-RU" sz="2400" b="1" dirty="0"/>
              <a:t>имеют </a:t>
            </a:r>
            <a:r>
              <a:rPr lang="ru-RU" sz="2400" b="1" dirty="0">
                <a:solidFill>
                  <a:srgbClr val="002060"/>
                </a:solidFill>
              </a:rPr>
              <a:t>ссылочный тип</a:t>
            </a:r>
            <a:r>
              <a:rPr lang="ru-RU" sz="2400" b="1" dirty="0"/>
              <a:t>, и объявление переменной массива только выделяет память для ссылки на экземпляр массива.</a:t>
            </a:r>
            <a:endParaRPr lang="ru-RU" sz="2400" b="1" i="1" dirty="0">
              <a:solidFill>
                <a:srgbClr val="002060"/>
              </a:solidFill>
              <a:latin typeface="Arial Unicode MS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78542" y="1"/>
            <a:ext cx="10452847" cy="908719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МАССИВЫ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74724"/>
            <a:ext cx="284052" cy="3077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i;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5501"/>
            <a:ext cx="207108" cy="2461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7568" y="-4841"/>
            <a:ext cx="7839635" cy="97904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55440" y="908720"/>
            <a:ext cx="11089231" cy="594928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/>
              <a:t>Э</a:t>
            </a:r>
            <a:r>
              <a:rPr lang="ru-RU" altLang="ru-RU" b="1" dirty="0" smtClean="0"/>
              <a:t>кземпляры</a:t>
            </a:r>
            <a:r>
              <a:rPr lang="ru-RU" altLang="ru-RU" b="1" dirty="0"/>
              <a:t> массива создаются динамически во время выполнения с помощью оператора </a:t>
            </a:r>
            <a:r>
              <a:rPr lang="ru-RU" altLang="ru-RU" b="1" i="1" dirty="0" err="1">
                <a:solidFill>
                  <a:srgbClr val="002060"/>
                </a:solidFill>
              </a:rPr>
              <a:t>new</a:t>
            </a:r>
            <a:r>
              <a:rPr lang="ru-RU" altLang="ru-RU" b="1" i="1" dirty="0">
                <a:solidFill>
                  <a:srgbClr val="002060"/>
                </a:solidFill>
              </a:rPr>
              <a:t>.</a:t>
            </a:r>
            <a:r>
              <a:rPr lang="ru-RU" altLang="ru-RU" b="1" dirty="0"/>
              <a:t> </a:t>
            </a:r>
            <a:endParaRPr lang="ru-RU" altLang="ru-RU" b="1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 smtClean="0"/>
              <a:t>Операция </a:t>
            </a:r>
            <a:r>
              <a:rPr lang="ru-RU" altLang="ru-RU" b="1" i="1" dirty="0" err="1">
                <a:solidFill>
                  <a:srgbClr val="002060"/>
                </a:solidFill>
              </a:rPr>
              <a:t>new</a:t>
            </a:r>
            <a:r>
              <a:rPr lang="ru-RU" altLang="ru-RU" b="1" dirty="0"/>
              <a:t> указывает длину нового экземпляра массива, которая остается неизменной в течение всего времени существования этого экземпляра. </a:t>
            </a:r>
          </a:p>
          <a:p>
            <a:pPr>
              <a:spcBef>
                <a:spcPts val="1200"/>
              </a:spcBef>
              <a:buNone/>
            </a:pPr>
            <a:r>
              <a:rPr lang="ru-RU" b="1" dirty="0" smtClean="0"/>
              <a:t>Выделение памяти:</a:t>
            </a:r>
          </a:p>
          <a:p>
            <a:pPr marL="727075"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[] </a:t>
            </a:r>
            <a:r>
              <a:rPr lang="en-US" b="1" i="1" dirty="0" err="1" smtClean="0">
                <a:solidFill>
                  <a:srgbClr val="002060"/>
                </a:solidFill>
              </a:rPr>
              <a:t>nums</a:t>
            </a:r>
            <a:r>
              <a:rPr lang="en-US" b="1" i="1" dirty="0" smtClean="0">
                <a:solidFill>
                  <a:srgbClr val="002060"/>
                </a:solidFill>
              </a:rPr>
              <a:t> = new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[4];</a:t>
            </a:r>
            <a:endParaRPr lang="ru-RU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b="1" i="1" dirty="0" smtClean="0"/>
              <a:t>По умолчанию каждому элементу массива присваивается значение,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ru-RU" b="1" dirty="0"/>
              <a:t>которое </a:t>
            </a:r>
            <a:r>
              <a:rPr lang="ru-RU" b="1" dirty="0" smtClean="0"/>
              <a:t>предусмотрено </a:t>
            </a:r>
            <a:r>
              <a:rPr lang="ru-RU" b="1" dirty="0"/>
              <a:t>для их типа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Для </a:t>
            </a:r>
            <a:r>
              <a:rPr lang="ru-RU" b="1" dirty="0"/>
              <a:t>типа </a:t>
            </a:r>
            <a:r>
              <a:rPr lang="ru-RU" b="1" dirty="0" err="1"/>
              <a:t>int</a:t>
            </a:r>
            <a:r>
              <a:rPr lang="ru-RU" b="1" dirty="0"/>
              <a:t> значение по умолчанию - 0.</a:t>
            </a:r>
            <a:endParaRPr lang="ru-RU" b="1" i="1" dirty="0" smtClean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  <a:buNone/>
            </a:pPr>
            <a:endParaRPr lang="en-US" b="1" i="1" dirty="0" smtClean="0">
              <a:solidFill>
                <a:srgbClr val="00206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8541" y="1052736"/>
            <a:ext cx="11313459" cy="580526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400" b="1" dirty="0" smtClean="0"/>
              <a:t>Обращение </a:t>
            </a:r>
            <a:r>
              <a:rPr lang="ru-RU" sz="2400" b="1" dirty="0"/>
              <a:t>к элементам </a:t>
            </a:r>
            <a:r>
              <a:rPr lang="ru-RU" sz="2400" b="1" dirty="0" smtClean="0"/>
              <a:t>массива по индексу. </a:t>
            </a:r>
            <a:r>
              <a:rPr lang="ru-RU" dirty="0"/>
              <a:t> </a:t>
            </a:r>
            <a:r>
              <a:rPr lang="ru-RU" sz="2400" b="1" dirty="0"/>
              <a:t>Индекс представляет номер элемента в массиве, при этом нумерация начинается с нуля, поэтому индекс первого элемента будет равен 0.</a:t>
            </a:r>
          </a:p>
          <a:p>
            <a:pPr marL="727075">
              <a:lnSpc>
                <a:spcPct val="100000"/>
              </a:lnSpc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[] </a:t>
            </a:r>
            <a:r>
              <a:rPr lang="en-US" sz="2400" b="1" i="1" dirty="0" err="1">
                <a:solidFill>
                  <a:srgbClr val="002060"/>
                </a:solidFill>
              </a:rPr>
              <a:t>nums</a:t>
            </a:r>
            <a:r>
              <a:rPr lang="en-US" sz="2400" b="1" i="1" dirty="0">
                <a:solidFill>
                  <a:srgbClr val="002060"/>
                </a:solidFill>
              </a:rPr>
              <a:t> = new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[4</a:t>
            </a:r>
            <a:r>
              <a:rPr lang="en-US" sz="2400" b="1" i="1" dirty="0" smtClean="0">
                <a:solidFill>
                  <a:srgbClr val="002060"/>
                </a:solidFill>
              </a:rPr>
              <a:t>];</a:t>
            </a:r>
            <a:endParaRPr lang="ru-RU" sz="2400" b="1" i="1" dirty="0" smtClean="0">
              <a:solidFill>
                <a:srgbClr val="002060"/>
              </a:solidFill>
            </a:endParaRPr>
          </a:p>
          <a:p>
            <a:pPr marL="727075" lvl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ru-RU" altLang="ru-RU" sz="2400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ru-RU" altLang="ru-RU" sz="2400" b="1" i="1" dirty="0" smtClean="0">
                <a:solidFill>
                  <a:srgbClr val="002060"/>
                </a:solidFill>
              </a:rPr>
              <a:t>(</a:t>
            </a:r>
            <a:r>
              <a:rPr lang="en-US" altLang="ru-RU" sz="2400" b="1" i="1" dirty="0" err="1" smtClean="0">
                <a:solidFill>
                  <a:srgbClr val="002060"/>
                </a:solidFill>
              </a:rPr>
              <a:t>nums</a:t>
            </a:r>
            <a:r>
              <a:rPr lang="ru-RU" altLang="ru-RU" sz="2400" b="1" i="1" dirty="0" smtClean="0">
                <a:solidFill>
                  <a:srgbClr val="002060"/>
                </a:solidFill>
              </a:rPr>
              <a:t>[</a:t>
            </a:r>
            <a:r>
              <a:rPr lang="en-US" altLang="ru-RU" sz="2400" b="1" i="1" dirty="0" smtClean="0">
                <a:solidFill>
                  <a:srgbClr val="002060"/>
                </a:solidFill>
              </a:rPr>
              <a:t>1</a:t>
            </a:r>
            <a:r>
              <a:rPr lang="ru-RU" altLang="ru-RU" sz="2400" b="1" i="1" dirty="0" smtClean="0">
                <a:solidFill>
                  <a:srgbClr val="002060"/>
                </a:solidFill>
              </a:rPr>
              <a:t>]); </a:t>
            </a:r>
            <a:r>
              <a:rPr lang="en-US" altLang="ru-RU" sz="2400" b="1" i="1" dirty="0" smtClean="0">
                <a:solidFill>
                  <a:srgbClr val="002060"/>
                </a:solidFill>
              </a:rPr>
              <a:t>||</a:t>
            </a:r>
            <a:r>
              <a:rPr lang="ru-RU" altLang="ru-RU" sz="2400" b="1" i="1" dirty="0" smtClean="0">
                <a:solidFill>
                  <a:schemeClr val="accent6">
                    <a:lumMod val="75000"/>
                  </a:schemeClr>
                </a:solidFill>
              </a:rPr>
              <a:t>вывод значения второго элемента массива</a:t>
            </a:r>
            <a:endParaRPr lang="ru-RU" altLang="ru-RU" sz="24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ru-RU" sz="2400" b="1" dirty="0" smtClean="0"/>
              <a:t>Присвоение </a:t>
            </a:r>
            <a:r>
              <a:rPr lang="ru-RU" sz="2400" b="1" dirty="0"/>
              <a:t>значений:</a:t>
            </a:r>
          </a:p>
          <a:p>
            <a:pPr marL="727075">
              <a:lnSpc>
                <a:spcPct val="100000"/>
              </a:lnSpc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       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nums</a:t>
            </a:r>
            <a:r>
              <a:rPr lang="en-US" sz="2400" b="1" i="1" dirty="0" smtClean="0">
                <a:solidFill>
                  <a:srgbClr val="002060"/>
                </a:solidFill>
              </a:rPr>
              <a:t>[0</a:t>
            </a:r>
            <a:r>
              <a:rPr lang="en-US" sz="2400" b="1" i="1" dirty="0">
                <a:solidFill>
                  <a:srgbClr val="002060"/>
                </a:solidFill>
              </a:rPr>
              <a:t>] = 1</a:t>
            </a:r>
            <a:r>
              <a:rPr lang="en-US" sz="2400" b="1" i="1" dirty="0" smtClean="0">
                <a:solidFill>
                  <a:srgbClr val="002060"/>
                </a:solidFill>
              </a:rPr>
              <a:t>;</a:t>
            </a:r>
            <a:r>
              <a:rPr lang="ru-RU" sz="2400" b="1" i="1" dirty="0" smtClean="0">
                <a:solidFill>
                  <a:srgbClr val="002060"/>
                </a:solidFill>
              </a:rPr>
              <a:t>                                  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[] nums2 = new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[4] { 1, 2, 3, 5 };</a:t>
            </a:r>
          </a:p>
          <a:p>
            <a:pPr marL="727075">
              <a:lnSpc>
                <a:spcPct val="100000"/>
              </a:lnSpc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       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nums</a:t>
            </a:r>
            <a:r>
              <a:rPr lang="en-US" sz="2400" b="1" i="1" dirty="0" smtClean="0">
                <a:solidFill>
                  <a:srgbClr val="002060"/>
                </a:solidFill>
              </a:rPr>
              <a:t>[1</a:t>
            </a:r>
            <a:r>
              <a:rPr lang="en-US" sz="2400" b="1" i="1" dirty="0">
                <a:solidFill>
                  <a:srgbClr val="002060"/>
                </a:solidFill>
              </a:rPr>
              <a:t>] = 2;</a:t>
            </a: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ru-RU" sz="2400" b="1" i="1" dirty="0" smtClean="0">
                <a:solidFill>
                  <a:srgbClr val="002060"/>
                </a:solidFill>
              </a:rPr>
              <a:t>                                 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[] nums3 = new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[] { 1, 2, 3, 5 };</a:t>
            </a:r>
          </a:p>
          <a:p>
            <a:pPr marL="727075">
              <a:lnSpc>
                <a:spcPct val="100000"/>
              </a:lnSpc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       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nums</a:t>
            </a:r>
            <a:r>
              <a:rPr lang="en-US" sz="2400" b="1" i="1" dirty="0" smtClean="0">
                <a:solidFill>
                  <a:srgbClr val="002060"/>
                </a:solidFill>
              </a:rPr>
              <a:t>[</a:t>
            </a:r>
            <a:r>
              <a:rPr lang="ru-RU" sz="2400" b="1" i="1" dirty="0" smtClean="0">
                <a:solidFill>
                  <a:srgbClr val="002060"/>
                </a:solidFill>
              </a:rPr>
              <a:t>2</a:t>
            </a:r>
            <a:r>
              <a:rPr lang="en-US" sz="2400" b="1" i="1" dirty="0" smtClean="0">
                <a:solidFill>
                  <a:srgbClr val="002060"/>
                </a:solidFill>
              </a:rPr>
              <a:t>] </a:t>
            </a:r>
            <a:r>
              <a:rPr lang="en-US" sz="2400" b="1" i="1" dirty="0">
                <a:solidFill>
                  <a:srgbClr val="002060"/>
                </a:solidFill>
              </a:rPr>
              <a:t>= </a:t>
            </a:r>
            <a:r>
              <a:rPr lang="ru-RU" sz="2400" b="1" i="1" dirty="0" smtClean="0">
                <a:solidFill>
                  <a:srgbClr val="002060"/>
                </a:solidFill>
              </a:rPr>
              <a:t>3</a:t>
            </a:r>
            <a:r>
              <a:rPr lang="en-US" sz="2400" b="1" i="1" dirty="0" smtClean="0">
                <a:solidFill>
                  <a:srgbClr val="002060"/>
                </a:solidFill>
              </a:rPr>
              <a:t>;</a:t>
            </a:r>
            <a:r>
              <a:rPr lang="ru-RU" sz="2400" b="1" i="1" dirty="0" smtClean="0">
                <a:solidFill>
                  <a:srgbClr val="002060"/>
                </a:solidFill>
              </a:rPr>
              <a:t>                                  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[] nums4 = new[] { 1, 2, 3, 5 };</a:t>
            </a:r>
          </a:p>
          <a:p>
            <a:pPr marL="727075">
              <a:lnSpc>
                <a:spcPct val="100000"/>
              </a:lnSpc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           </a:t>
            </a:r>
            <a:r>
              <a:rPr lang="en-US" sz="2400" b="1" i="1" dirty="0" err="1" smtClean="0">
                <a:solidFill>
                  <a:srgbClr val="002060"/>
                </a:solidFill>
              </a:rPr>
              <a:t>nums</a:t>
            </a:r>
            <a:r>
              <a:rPr lang="en-US" sz="2400" b="1" i="1" dirty="0" smtClean="0">
                <a:solidFill>
                  <a:srgbClr val="002060"/>
                </a:solidFill>
              </a:rPr>
              <a:t>[</a:t>
            </a:r>
            <a:r>
              <a:rPr lang="ru-RU" sz="2400" b="1" i="1" dirty="0" smtClean="0">
                <a:solidFill>
                  <a:srgbClr val="002060"/>
                </a:solidFill>
              </a:rPr>
              <a:t>3</a:t>
            </a:r>
            <a:r>
              <a:rPr lang="en-US" sz="2400" b="1" i="1" dirty="0" smtClean="0">
                <a:solidFill>
                  <a:srgbClr val="002060"/>
                </a:solidFill>
              </a:rPr>
              <a:t>] </a:t>
            </a:r>
            <a:r>
              <a:rPr lang="en-US" sz="2400" b="1" i="1" dirty="0">
                <a:solidFill>
                  <a:srgbClr val="002060"/>
                </a:solidFill>
              </a:rPr>
              <a:t>= </a:t>
            </a:r>
            <a:r>
              <a:rPr lang="ru-RU" sz="2400" b="1" i="1" dirty="0" smtClean="0">
                <a:solidFill>
                  <a:srgbClr val="002060"/>
                </a:solidFill>
              </a:rPr>
              <a:t>4</a:t>
            </a:r>
            <a:r>
              <a:rPr lang="en-US" sz="2400" b="1" i="1" dirty="0" smtClean="0">
                <a:solidFill>
                  <a:srgbClr val="002060"/>
                </a:solidFill>
              </a:rPr>
              <a:t>;</a:t>
            </a:r>
            <a:r>
              <a:rPr lang="ru-RU" sz="2400" b="1" i="1" dirty="0" smtClean="0">
                <a:solidFill>
                  <a:srgbClr val="002060"/>
                </a:solidFill>
              </a:rPr>
              <a:t>                                     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[] nums5 = { 1, 2, 3, 5 };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727075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 smtClean="0"/>
              <a:t>Присвоение значения каждому элементу            Присвоение значений на этапе инициализации</a:t>
            </a:r>
            <a:endParaRPr lang="ru-RU" sz="2000" b="1" dirty="0"/>
          </a:p>
        </p:txBody>
      </p:sp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886595" y="70038"/>
            <a:ext cx="10452847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МАССИВЫ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8557"/>
            <a:ext cx="184731" cy="400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47528" y="3713090"/>
            <a:ext cx="2448272" cy="20882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23992" y="3717032"/>
            <a:ext cx="5184576" cy="20882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78541" y="6237312"/>
            <a:ext cx="4785410" cy="360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верх 9"/>
          <p:cNvSpPr/>
          <p:nvPr/>
        </p:nvSpPr>
        <p:spPr>
          <a:xfrm>
            <a:off x="2351584" y="5805264"/>
            <a:ext cx="21602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10920" y="6237312"/>
            <a:ext cx="5457687" cy="360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8731751" y="5805264"/>
            <a:ext cx="21602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5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907" y="-285776"/>
            <a:ext cx="7839635" cy="133773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МАССИВАМИ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83432" y="836712"/>
            <a:ext cx="11208568" cy="60212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Цикл </a:t>
            </a:r>
            <a:r>
              <a:rPr lang="ru-RU" b="1" i="1" dirty="0" err="1" smtClean="0">
                <a:solidFill>
                  <a:srgbClr val="002060"/>
                </a:solidFill>
              </a:rPr>
              <a:t>foreach</a:t>
            </a:r>
            <a:r>
              <a:rPr lang="ru-RU" b="1" dirty="0" smtClean="0"/>
              <a:t> предназначен для перебора элементов в контейнерах, в том числе в массивах.</a:t>
            </a:r>
          </a:p>
          <a:p>
            <a:pPr marL="625475" indent="0">
              <a:buNone/>
            </a:pPr>
            <a:r>
              <a:rPr lang="ru-RU" b="1" i="1" dirty="0" err="1" smtClean="0">
                <a:solidFill>
                  <a:srgbClr val="002060"/>
                </a:solidFill>
              </a:rPr>
              <a:t>foreach</a:t>
            </a:r>
            <a:r>
              <a:rPr lang="ru-RU" b="1" i="1" dirty="0" smtClean="0">
                <a:solidFill>
                  <a:srgbClr val="002060"/>
                </a:solidFill>
              </a:rPr>
              <a:t> (</a:t>
            </a:r>
            <a:r>
              <a:rPr lang="ru-RU" b="1" i="1" dirty="0" err="1" smtClean="0">
                <a:solidFill>
                  <a:srgbClr val="002060"/>
                </a:solidFill>
              </a:rPr>
              <a:t>тип_данных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002060"/>
                </a:solidFill>
              </a:rPr>
              <a:t>&lt;</a:t>
            </a:r>
            <a:r>
              <a:rPr lang="ru-RU" b="1" i="1" dirty="0" err="1" smtClean="0">
                <a:solidFill>
                  <a:srgbClr val="002060"/>
                </a:solidFill>
              </a:rPr>
              <a:t>название_переменной</a:t>
            </a:r>
            <a:r>
              <a:rPr lang="en-US" b="1" i="1" dirty="0" smtClean="0">
                <a:solidFill>
                  <a:srgbClr val="002060"/>
                </a:solidFill>
              </a:rPr>
              <a:t>&gt;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ru-RU" b="1" i="1" dirty="0" err="1" smtClean="0">
                <a:solidFill>
                  <a:srgbClr val="002060"/>
                </a:solidFill>
              </a:rPr>
              <a:t>in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&lt;</a:t>
            </a:r>
            <a:r>
              <a:rPr lang="ru-RU" b="1" i="1" dirty="0" smtClean="0">
                <a:solidFill>
                  <a:srgbClr val="002060"/>
                </a:solidFill>
              </a:rPr>
              <a:t>имя массива</a:t>
            </a:r>
            <a:r>
              <a:rPr lang="en-US" b="1" i="1" dirty="0" smtClean="0">
                <a:solidFill>
                  <a:srgbClr val="002060"/>
                </a:solidFill>
              </a:rPr>
              <a:t>&gt;</a:t>
            </a:r>
            <a:r>
              <a:rPr lang="ru-RU" b="1" i="1" dirty="0" smtClean="0">
                <a:solidFill>
                  <a:srgbClr val="002060"/>
                </a:solidFill>
              </a:rPr>
              <a:t>)</a:t>
            </a:r>
            <a:endParaRPr lang="ru-RU" b="1" i="1" dirty="0" smtClean="0">
              <a:solidFill>
                <a:srgbClr val="002060"/>
              </a:solidFill>
            </a:endParaRPr>
          </a:p>
          <a:p>
            <a:pPr marL="625475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{</a:t>
            </a:r>
          </a:p>
          <a:p>
            <a:pPr marL="625475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    // действия</a:t>
            </a:r>
          </a:p>
          <a:p>
            <a:pPr marL="625475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ru-RU" b="1" dirty="0" smtClean="0"/>
              <a:t>Пример:</a:t>
            </a:r>
          </a:p>
          <a:p>
            <a:pPr marL="722313" indent="0"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[] numbers = new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[] { 1, 2, 3, 4, 5 };</a:t>
            </a:r>
            <a:r>
              <a:rPr lang="ru-RU" b="1" i="1" dirty="0" smtClean="0">
                <a:solidFill>
                  <a:srgbClr val="002060"/>
                </a:solidFill>
              </a:rPr>
              <a:t>   </a:t>
            </a:r>
            <a:endParaRPr lang="en-US" b="1" i="1" dirty="0" smtClean="0">
              <a:solidFill>
                <a:srgbClr val="002060"/>
              </a:solidFill>
            </a:endParaRPr>
          </a:p>
          <a:p>
            <a:pPr marL="722313" indent="0"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foreach</a:t>
            </a:r>
            <a:r>
              <a:rPr lang="en-US" b="1" i="1" dirty="0" smtClean="0">
                <a:solidFill>
                  <a:srgbClr val="002060"/>
                </a:solidFill>
              </a:rPr>
              <a:t> (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i</a:t>
            </a:r>
            <a:r>
              <a:rPr lang="en-US" b="1" i="1" dirty="0" smtClean="0">
                <a:solidFill>
                  <a:srgbClr val="002060"/>
                </a:solidFill>
              </a:rPr>
              <a:t> in numbers)</a:t>
            </a:r>
          </a:p>
          <a:p>
            <a:pPr marL="722313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{</a:t>
            </a:r>
          </a:p>
          <a:p>
            <a:pPr marL="722313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</a:t>
            </a:r>
            <a:r>
              <a:rPr lang="en-US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en-US" b="1" i="1" dirty="0" smtClean="0">
                <a:solidFill>
                  <a:srgbClr val="002060"/>
                </a:solidFill>
              </a:rPr>
              <a:t>(</a:t>
            </a:r>
            <a:r>
              <a:rPr lang="en-US" b="1" i="1" dirty="0" err="1" smtClean="0">
                <a:solidFill>
                  <a:srgbClr val="002060"/>
                </a:solidFill>
              </a:rPr>
              <a:t>i</a:t>
            </a:r>
            <a:r>
              <a:rPr lang="en-US" b="1" i="1" dirty="0" smtClean="0">
                <a:solidFill>
                  <a:srgbClr val="002060"/>
                </a:solidFill>
              </a:rPr>
              <a:t>);</a:t>
            </a:r>
          </a:p>
          <a:p>
            <a:pPr marL="722313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}</a:t>
            </a:r>
            <a:endParaRPr lang="ru-RU" b="1" i="1" dirty="0" smtClean="0">
              <a:solidFill>
                <a:srgbClr val="002060"/>
              </a:solidFill>
            </a:endParaRPr>
          </a:p>
          <a:p>
            <a:pPr marL="722313" indent="0"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[] numbers = new </a:t>
            </a:r>
            <a:r>
              <a:rPr lang="en-US" b="1" i="1" dirty="0" err="1" smtClean="0">
                <a:solidFill>
                  <a:srgbClr val="002060"/>
                </a:solidFill>
              </a:rPr>
              <a:t>int</a:t>
            </a:r>
            <a:r>
              <a:rPr lang="en-US" b="1" i="1" dirty="0" smtClean="0">
                <a:solidFill>
                  <a:srgbClr val="002060"/>
                </a:solidFill>
              </a:rPr>
              <a:t>[] { 1, 2, 3, 4, 5 };</a:t>
            </a:r>
          </a:p>
          <a:p>
            <a:pPr marL="722313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{</a:t>
            </a:r>
          </a:p>
          <a:p>
            <a:pPr marL="722313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</a:t>
            </a:r>
            <a:r>
              <a:rPr lang="en-US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en-US" b="1" i="1" dirty="0" smtClean="0">
                <a:solidFill>
                  <a:srgbClr val="002060"/>
                </a:solidFill>
              </a:rPr>
              <a:t>(numbers[</a:t>
            </a:r>
            <a:r>
              <a:rPr lang="en-US" b="1" i="1" dirty="0" err="1" smtClean="0">
                <a:solidFill>
                  <a:srgbClr val="002060"/>
                </a:solidFill>
              </a:rPr>
              <a:t>i</a:t>
            </a:r>
            <a:r>
              <a:rPr lang="en-US" b="1" i="1" dirty="0" smtClean="0">
                <a:solidFill>
                  <a:srgbClr val="002060"/>
                </a:solidFill>
              </a:rPr>
              <a:t>]);</a:t>
            </a:r>
          </a:p>
          <a:p>
            <a:pPr marL="722313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}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59496" y="3356992"/>
            <a:ext cx="5616624" cy="35010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27448" y="908720"/>
            <a:ext cx="11064552" cy="6048672"/>
          </a:xfrm>
        </p:spPr>
        <p:txBody>
          <a:bodyPr/>
          <a:lstStyle/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[] numbers = new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[] { 1, 2, 3, 4, 5 };</a:t>
            </a:r>
          </a:p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for (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 = 0; 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 &lt; </a:t>
            </a:r>
            <a:r>
              <a:rPr lang="ru-RU" sz="2400" b="1" i="1" dirty="0" smtClean="0">
                <a:solidFill>
                  <a:srgbClr val="002060"/>
                </a:solidFill>
              </a:rPr>
              <a:t>5</a:t>
            </a:r>
            <a:r>
              <a:rPr lang="en-US" sz="2400" b="1" i="1" dirty="0" smtClean="0">
                <a:solidFill>
                  <a:srgbClr val="002060"/>
                </a:solidFill>
              </a:rPr>
              <a:t>; 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++)</a:t>
            </a:r>
          </a:p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{</a:t>
            </a:r>
          </a:p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    </a:t>
            </a:r>
            <a:r>
              <a:rPr lang="en-US" sz="24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400" b="1" i="1" dirty="0">
                <a:solidFill>
                  <a:srgbClr val="002060"/>
                </a:solidFill>
              </a:rPr>
              <a:t>(numbers[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]);</a:t>
            </a:r>
          </a:p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ru-RU" sz="2200" b="1" dirty="0"/>
              <a:t>Цикл </a:t>
            </a:r>
            <a:r>
              <a:rPr lang="ru-RU" sz="2200" b="1" dirty="0" err="1"/>
              <a:t>for</a:t>
            </a:r>
            <a:r>
              <a:rPr lang="ru-RU" sz="2200" b="1" dirty="0"/>
              <a:t> более гибкий по сравнению с </a:t>
            </a:r>
            <a:r>
              <a:rPr lang="ru-RU" sz="2200" b="1" dirty="0" err="1"/>
              <a:t>foreach</a:t>
            </a:r>
            <a:r>
              <a:rPr lang="ru-RU" sz="2200" b="1" dirty="0"/>
              <a:t>. Если </a:t>
            </a:r>
            <a:r>
              <a:rPr lang="ru-RU" sz="2200" b="1" dirty="0" err="1"/>
              <a:t>foreach</a:t>
            </a:r>
            <a:r>
              <a:rPr lang="ru-RU" sz="2200" b="1" dirty="0"/>
              <a:t> последовательно извлекает элементы контейнера и только для чтения, то в цикле </a:t>
            </a:r>
            <a:r>
              <a:rPr lang="ru-RU" sz="2200" b="1" dirty="0" err="1"/>
              <a:t>for</a:t>
            </a:r>
            <a:r>
              <a:rPr lang="ru-RU" sz="2200" b="1" dirty="0"/>
              <a:t> </a:t>
            </a:r>
            <a:r>
              <a:rPr lang="ru-RU" sz="2200" b="1" dirty="0" smtClean="0"/>
              <a:t>можно </a:t>
            </a:r>
            <a:r>
              <a:rPr lang="ru-RU" sz="2200" b="1" dirty="0"/>
              <a:t>перескакивать на несколько элементов вперед в зависимости от приращения счетчика, а также изменять элементы:</a:t>
            </a:r>
          </a:p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[] numbers = new 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[] { 1, 2, 3, 4, 5 };</a:t>
            </a:r>
          </a:p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for (</a:t>
            </a:r>
            <a:r>
              <a:rPr lang="en-US" sz="2400" b="1" i="1" dirty="0" err="1">
                <a:solidFill>
                  <a:srgbClr val="002060"/>
                </a:solidFill>
              </a:rPr>
              <a:t>int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 = 0; 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 &lt; </a:t>
            </a:r>
            <a:r>
              <a:rPr lang="ru-RU" sz="2400" b="1" i="1" dirty="0" smtClean="0">
                <a:solidFill>
                  <a:srgbClr val="002060"/>
                </a:solidFill>
              </a:rPr>
              <a:t>5</a:t>
            </a:r>
            <a:r>
              <a:rPr lang="en-US" sz="2400" b="1" i="1" dirty="0" smtClean="0">
                <a:solidFill>
                  <a:srgbClr val="002060"/>
                </a:solidFill>
              </a:rPr>
              <a:t>; 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++)</a:t>
            </a:r>
          </a:p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{</a:t>
            </a:r>
          </a:p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numbers[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] = numbers[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] * 2;</a:t>
            </a:r>
          </a:p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    </a:t>
            </a:r>
            <a:r>
              <a:rPr lang="en-US" sz="24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400" b="1" i="1" dirty="0">
                <a:solidFill>
                  <a:srgbClr val="002060"/>
                </a:solidFill>
              </a:rPr>
              <a:t>(numbers[</a:t>
            </a:r>
            <a:r>
              <a:rPr lang="en-US" sz="2400" b="1" i="1" dirty="0" err="1">
                <a:solidFill>
                  <a:srgbClr val="002060"/>
                </a:solidFill>
              </a:rPr>
              <a:t>i</a:t>
            </a:r>
            <a:r>
              <a:rPr lang="en-US" sz="2400" b="1" i="1" dirty="0">
                <a:solidFill>
                  <a:srgbClr val="002060"/>
                </a:solidFill>
              </a:rPr>
              <a:t>]);</a:t>
            </a:r>
          </a:p>
          <a:p>
            <a:pPr marL="722313" indent="0" fontAlgn="base">
              <a:lnSpc>
                <a:spcPct val="70000"/>
              </a:lnSpc>
              <a:buNone/>
            </a:pPr>
            <a:r>
              <a:rPr lang="en-US" sz="2400" b="1" i="1" dirty="0">
                <a:solidFill>
                  <a:srgbClr val="002060"/>
                </a:solidFill>
              </a:rPr>
              <a:t>}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76183" y="-285776"/>
            <a:ext cx="7839635" cy="133773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</a:t>
            </a:r>
            <a:r>
              <a:rPr lang="ru-RU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МАССИВАМи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31388" y="764704"/>
            <a:ext cx="5760640" cy="2016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59496" y="4077072"/>
            <a:ext cx="6192688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112" y="692696"/>
            <a:ext cx="11291887" cy="61653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/>
              <a:t>Массивы характеризуются таким понятием как </a:t>
            </a:r>
            <a:r>
              <a:rPr lang="ru-RU" sz="2400" b="1" i="1" dirty="0">
                <a:solidFill>
                  <a:srgbClr val="002060"/>
                </a:solidFill>
              </a:rPr>
              <a:t>ранг</a:t>
            </a:r>
            <a:r>
              <a:rPr lang="ru-RU" sz="2400" b="1" dirty="0"/>
              <a:t> или </a:t>
            </a:r>
            <a:r>
              <a:rPr lang="ru-RU" sz="2400" b="1" i="1" dirty="0">
                <a:solidFill>
                  <a:srgbClr val="002060"/>
                </a:solidFill>
              </a:rPr>
              <a:t>количество </a:t>
            </a:r>
            <a:r>
              <a:rPr lang="ru-RU" sz="2400" b="1" i="1" dirty="0" smtClean="0">
                <a:solidFill>
                  <a:srgbClr val="002060"/>
                </a:solidFill>
              </a:rPr>
              <a:t>измерений:</a:t>
            </a:r>
          </a:p>
          <a:p>
            <a:pPr marL="70485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rgbClr val="002060"/>
                </a:solidFill>
              </a:rPr>
              <a:t>одномерные </a:t>
            </a:r>
          </a:p>
          <a:p>
            <a:pPr marL="70485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rgbClr val="002060"/>
                </a:solidFill>
              </a:rPr>
              <a:t>двумерные</a:t>
            </a:r>
          </a:p>
          <a:p>
            <a:pPr marL="70485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rgbClr val="002060"/>
                </a:solidFill>
              </a:rPr>
              <a:t>…  многомерные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 smtClean="0"/>
              <a:t>Способы определения двумерных массивов:</a:t>
            </a:r>
          </a:p>
          <a:p>
            <a:pPr marL="7083425" indent="0">
              <a:buNone/>
            </a:pPr>
            <a:endParaRPr lang="ru-RU" dirty="0" smtClean="0"/>
          </a:p>
          <a:p>
            <a:pPr marL="7083425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Основные понятия массивов:</a:t>
            </a:r>
          </a:p>
          <a:p>
            <a:pPr marL="7426325" indent="-342900">
              <a:buFont typeface="Wingdings" panose="05000000000000000000" pitchFamily="2" charset="2"/>
              <a:buChar char="Ø"/>
            </a:pPr>
            <a:r>
              <a:rPr lang="ru-RU" sz="2400" b="1" i="1" dirty="0">
                <a:solidFill>
                  <a:srgbClr val="002060"/>
                </a:solidFill>
              </a:rPr>
              <a:t>Ранг</a:t>
            </a:r>
            <a:r>
              <a:rPr lang="ru-RU" sz="2400" b="1" dirty="0"/>
              <a:t> (</a:t>
            </a:r>
            <a:r>
              <a:rPr lang="ru-RU" sz="2400" b="1" i="1" dirty="0" err="1"/>
              <a:t>rank</a:t>
            </a:r>
            <a:r>
              <a:rPr lang="ru-RU" sz="2400" b="1" dirty="0"/>
              <a:t>): количество измерений массива</a:t>
            </a:r>
          </a:p>
          <a:p>
            <a:pPr marL="7426325" indent="-342900">
              <a:buFont typeface="Wingdings" panose="05000000000000000000" pitchFamily="2" charset="2"/>
              <a:buChar char="Ø"/>
            </a:pPr>
            <a:r>
              <a:rPr lang="ru-RU" sz="2400" b="1" i="1" dirty="0">
                <a:solidFill>
                  <a:srgbClr val="002060"/>
                </a:solidFill>
              </a:rPr>
              <a:t>Длина измерения</a:t>
            </a:r>
            <a:r>
              <a:rPr lang="ru-RU" sz="2400" b="1" dirty="0"/>
              <a:t> (</a:t>
            </a:r>
            <a:r>
              <a:rPr lang="ru-RU" sz="2400" b="1" i="1" dirty="0" err="1"/>
              <a:t>dimension</a:t>
            </a:r>
            <a:r>
              <a:rPr lang="ru-RU" sz="2400" b="1" i="1" dirty="0"/>
              <a:t> </a:t>
            </a:r>
            <a:r>
              <a:rPr lang="ru-RU" sz="2400" b="1" i="1" dirty="0" err="1"/>
              <a:t>length</a:t>
            </a:r>
            <a:r>
              <a:rPr lang="ru-RU" sz="2400" b="1" dirty="0"/>
              <a:t>): длина отдельного измерения массива</a:t>
            </a:r>
          </a:p>
          <a:p>
            <a:pPr marL="7426325" indent="-342900">
              <a:buFont typeface="Wingdings" panose="05000000000000000000" pitchFamily="2" charset="2"/>
              <a:buChar char="Ø"/>
            </a:pPr>
            <a:r>
              <a:rPr lang="ru-RU" sz="2400" b="1" i="1" dirty="0">
                <a:solidFill>
                  <a:srgbClr val="002060"/>
                </a:solidFill>
              </a:rPr>
              <a:t>Длина массива</a:t>
            </a:r>
            <a:r>
              <a:rPr lang="ru-RU" sz="2400" b="1" dirty="0"/>
              <a:t> (</a:t>
            </a:r>
            <a:r>
              <a:rPr lang="ru-RU" sz="2400" b="1" i="1" dirty="0" err="1"/>
              <a:t>array</a:t>
            </a:r>
            <a:r>
              <a:rPr lang="ru-RU" sz="2400" b="1" i="1" dirty="0"/>
              <a:t> </a:t>
            </a:r>
            <a:r>
              <a:rPr lang="ru-RU" sz="2400" b="1" i="1" dirty="0" err="1"/>
              <a:t>length</a:t>
            </a:r>
            <a:r>
              <a:rPr lang="ru-RU" sz="2400" b="1" dirty="0"/>
              <a:t>): количество всех элементов массива</a:t>
            </a:r>
          </a:p>
          <a:p>
            <a:pPr marL="70834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 smtClean="0"/>
              <a:t>                                                                                                           </a:t>
            </a:r>
            <a:endParaRPr lang="ru-RU" sz="24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02957" y="44624"/>
            <a:ext cx="10453687" cy="78534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МАССИВАМИ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87971" y="1293372"/>
            <a:ext cx="5472608" cy="369332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[]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numbers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=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new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[] { 1, 2, 3, 4, 5 };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87971" y="1965050"/>
            <a:ext cx="5472608" cy="369332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i="1" dirty="0" err="1">
                <a:solidFill>
                  <a:srgbClr val="002060"/>
                </a:solidFill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</a:rPr>
              <a:t>[,] nums2 = { { 0, 1, 2 }, { 3, 4, 5 } };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526" y="1073225"/>
            <a:ext cx="1533525" cy="8096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714" y="1782527"/>
            <a:ext cx="819150" cy="135255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7408" y="3685187"/>
            <a:ext cx="6984776" cy="2215991"/>
          </a:xfrm>
          <a:prstGeom prst="rect">
            <a:avLst/>
          </a:prstGeom>
          <a:noFill/>
          <a:ln w="3175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2438"/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[,] nums1;</a:t>
            </a:r>
          </a:p>
          <a:p>
            <a:pPr marL="452438"/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[,] nums2 =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new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[2, 3];</a:t>
            </a:r>
          </a:p>
          <a:p>
            <a:pPr marL="452438"/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[,] nums3 =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new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[2, 3] { { 0, 1, 2 }, { 3, 4, 5 } };</a:t>
            </a:r>
          </a:p>
          <a:p>
            <a:pPr marL="452438"/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[,] nums4 =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new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[,] { { 0, 1, 2 }, { 3, 4, 5 } };</a:t>
            </a:r>
          </a:p>
          <a:p>
            <a:pPr marL="452438"/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[,] nums5 = </a:t>
            </a:r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new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 [,]{ { 0, 1, 2 }, { 3, 4, 5 } };</a:t>
            </a:r>
          </a:p>
          <a:p>
            <a:pPr marL="452438"/>
            <a:r>
              <a:rPr lang="ru-RU" altLang="ru-RU" sz="24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400" b="1" i="1" dirty="0">
                <a:solidFill>
                  <a:srgbClr val="002060"/>
                </a:solidFill>
                <a:latin typeface="+mn-lt"/>
              </a:rPr>
              <a:t>[,] nums6 = { { 0, 1, 2 }, { 3, 4, 5 } };</a:t>
            </a:r>
          </a:p>
        </p:txBody>
      </p:sp>
    </p:spTree>
    <p:extLst>
      <p:ext uri="{BB962C8B-B14F-4D97-AF65-F5344CB8AC3E}">
        <p14:creationId xmlns:p14="http://schemas.microsoft.com/office/powerpoint/2010/main" val="25251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980728"/>
            <a:ext cx="11377264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Пример 1. Найти количество положительных элементов в массиве.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endParaRPr lang="ru-RU" sz="24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78542" y="1"/>
            <a:ext cx="10452847" cy="83671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массивами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75520" y="1700808"/>
            <a:ext cx="7776864" cy="3995966"/>
          </a:xfrm>
          <a:prstGeom prst="rect">
            <a:avLst/>
          </a:prstGeom>
          <a:noFill/>
          <a:ln w="3175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endParaRPr lang="ru-RU" altLang="ru-RU" sz="2000" b="1" i="1" dirty="0" smtClean="0">
              <a:solidFill>
                <a:srgbClr val="002060"/>
              </a:solidFill>
              <a:latin typeface="+mn-lt"/>
            </a:endParaRP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i="1" dirty="0" err="1" smtClean="0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[]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numbers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= { -4, -3, -2, -1, 0, 1, 2, 3, 4 };</a:t>
            </a: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result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= 0;</a:t>
            </a: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foreach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in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numbers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)</a:t>
            </a: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if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number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 &gt; 0)</a:t>
            </a: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    {</a:t>
            </a: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        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result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++;</a:t>
            </a: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    }</a:t>
            </a: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}</a:t>
            </a: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Console.WriteLine</a:t>
            </a:r>
            <a:r>
              <a:rPr lang="ru-RU" altLang="ru-RU" sz="2000" b="1" i="1" dirty="0">
                <a:solidFill>
                  <a:srgbClr val="002060"/>
                </a:solidFill>
                <a:latin typeface="+mn-lt"/>
              </a:rPr>
              <a:t>($"Число элементов больше нуля: {</a:t>
            </a:r>
            <a:r>
              <a:rPr lang="ru-RU" altLang="ru-RU" sz="2000" b="1" i="1" dirty="0" err="1">
                <a:solidFill>
                  <a:srgbClr val="002060"/>
                </a:solidFill>
                <a:latin typeface="+mn-lt"/>
              </a:rPr>
              <a:t>result</a:t>
            </a:r>
            <a:r>
              <a:rPr lang="ru-RU" altLang="ru-RU" sz="2000" b="1" i="1" dirty="0" smtClean="0">
                <a:solidFill>
                  <a:srgbClr val="002060"/>
                </a:solidFill>
                <a:latin typeface="+mn-lt"/>
              </a:rPr>
              <a:t>}");</a:t>
            </a:r>
          </a:p>
          <a:p>
            <a:pPr marL="452438" marR="0" lvl="0" eaLnBrk="1" hangingPunct="1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endParaRPr lang="ru-RU" altLang="ru-RU" sz="2000" b="1" i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4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powerpointstore.com_14</Template>
  <TotalTime>2248</TotalTime>
  <Words>582</Words>
  <Application>Microsoft Office PowerPoint</Application>
  <PresentationFormat>Широкоэкранный</PresentationFormat>
  <Paragraphs>186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Wingdings</vt:lpstr>
      <vt:lpstr>Тема Office</vt:lpstr>
      <vt:lpstr>ССЫЛОЧНЫЕ ТИПЫ ДАННЫХ В С# </vt:lpstr>
      <vt:lpstr>ТИПЫ ДАННЫХ</vt:lpstr>
      <vt:lpstr>МАССИВЫ</vt:lpstr>
      <vt:lpstr>МАССИВЫ</vt:lpstr>
      <vt:lpstr>МАССИВЫ</vt:lpstr>
      <vt:lpstr>РАБОТА С МАССИВАМИ</vt:lpstr>
      <vt:lpstr>РАБОТА С МАССИВАМи</vt:lpstr>
      <vt:lpstr>РАБОТА С МАССИВАМИ</vt:lpstr>
      <vt:lpstr>Работа с массивами</vt:lpstr>
      <vt:lpstr>Работа с массивами</vt:lpstr>
      <vt:lpstr>ДВУМЕРНЫЕ  МАССИВЫ</vt:lpstr>
      <vt:lpstr>ДВУМЕРНЫЕ  МАССИВЫ</vt:lpstr>
      <vt:lpstr>КЛАСС ARRAY И МАССИВЫ </vt:lpstr>
    </vt:vector>
  </TitlesOfParts>
  <Company>ГБПОУ КС №54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WINDOWS-ПРИЛОЖЕНИЙ НА ЯЗЫКЕ С#</dc:title>
  <dc:creator>Преподаватель</dc:creator>
  <cp:lastModifiedBy>Кумскова И.А.</cp:lastModifiedBy>
  <cp:revision>269</cp:revision>
  <dcterms:created xsi:type="dcterms:W3CDTF">2018-10-03T09:30:51Z</dcterms:created>
  <dcterms:modified xsi:type="dcterms:W3CDTF">2022-05-11T14:02:12Z</dcterms:modified>
</cp:coreProperties>
</file>