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1"/>
    <p:restoredTop sz="96058"/>
  </p:normalViewPr>
  <p:slideViewPr>
    <p:cSldViewPr snapToGrid="0">
      <p:cViewPr>
        <p:scale>
          <a:sx n="100" d="100"/>
          <a:sy n="100" d="100"/>
        </p:scale>
        <p:origin x="1104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4C4C1A-C8A0-4946-B0A8-5C65C724E5A8}" type="doc">
      <dgm:prSet loTypeId="urn:microsoft.com/office/officeart/2005/8/layout/process5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A6CDBAC-F323-564F-82AD-67F6753CE6C9}">
      <dgm:prSet phldrT="[Text]"/>
      <dgm:spPr/>
      <dgm:t>
        <a:bodyPr/>
        <a:lstStyle/>
        <a:p>
          <a:r>
            <a:rPr lang="en-US" dirty="0" err="1"/>
            <a:t>讀取圖片或相機</a:t>
          </a:r>
          <a:endParaRPr lang="en-US" dirty="0"/>
        </a:p>
      </dgm:t>
    </dgm:pt>
    <dgm:pt modelId="{B19C320C-C2FB-7B43-8E6A-DBD99B01AA59}" type="parTrans" cxnId="{0F757FEC-3883-ED4A-95AD-80284D535CC0}">
      <dgm:prSet/>
      <dgm:spPr/>
      <dgm:t>
        <a:bodyPr/>
        <a:lstStyle/>
        <a:p>
          <a:endParaRPr lang="en-US"/>
        </a:p>
      </dgm:t>
    </dgm:pt>
    <dgm:pt modelId="{DF2CB97B-D522-0840-A036-E5EB61D89B26}" type="sibTrans" cxnId="{0F757FEC-3883-ED4A-95AD-80284D535CC0}">
      <dgm:prSet/>
      <dgm:spPr/>
      <dgm:t>
        <a:bodyPr/>
        <a:lstStyle/>
        <a:p>
          <a:endParaRPr lang="en-US"/>
        </a:p>
      </dgm:t>
    </dgm:pt>
    <dgm:pt modelId="{D2860E14-0CB8-EA40-BBFC-3913D468CA2B}">
      <dgm:prSet phldrT="[Text]"/>
      <dgm:spPr/>
      <dgm:t>
        <a:bodyPr/>
        <a:lstStyle/>
        <a:p>
          <a:r>
            <a:rPr lang="en-US" dirty="0" err="1"/>
            <a:t>降低解析度</a:t>
          </a:r>
          <a:endParaRPr lang="en-US" dirty="0"/>
        </a:p>
      </dgm:t>
    </dgm:pt>
    <dgm:pt modelId="{7E0B207C-F735-3842-A6D9-488D67A83BB9}" type="parTrans" cxnId="{1773B660-1B7D-204F-A662-40F0EB2B447B}">
      <dgm:prSet/>
      <dgm:spPr/>
      <dgm:t>
        <a:bodyPr/>
        <a:lstStyle/>
        <a:p>
          <a:endParaRPr lang="en-US"/>
        </a:p>
      </dgm:t>
    </dgm:pt>
    <dgm:pt modelId="{10ADBFB8-67EF-774D-9FA9-F8ABEA3F31A0}" type="sibTrans" cxnId="{1773B660-1B7D-204F-A662-40F0EB2B447B}">
      <dgm:prSet/>
      <dgm:spPr/>
      <dgm:t>
        <a:bodyPr/>
        <a:lstStyle/>
        <a:p>
          <a:endParaRPr lang="en-US"/>
        </a:p>
      </dgm:t>
    </dgm:pt>
    <dgm:pt modelId="{53A6D2D5-951E-6441-B886-F6FDE437C2BD}">
      <dgm:prSet phldrT="[Text]"/>
      <dgm:spPr/>
      <dgm:t>
        <a:bodyPr/>
        <a:lstStyle/>
        <a:p>
          <a:r>
            <a:rPr lang="en-US" dirty="0" err="1"/>
            <a:t>直方圖均化</a:t>
          </a:r>
          <a:endParaRPr lang="en-US" dirty="0"/>
        </a:p>
      </dgm:t>
    </dgm:pt>
    <dgm:pt modelId="{6E634593-1AE3-6F45-A8EC-0B5B3F730ADF}" type="parTrans" cxnId="{20E3C56A-5D29-1747-9783-90F382499A07}">
      <dgm:prSet/>
      <dgm:spPr/>
      <dgm:t>
        <a:bodyPr/>
        <a:lstStyle/>
        <a:p>
          <a:endParaRPr lang="en-US"/>
        </a:p>
      </dgm:t>
    </dgm:pt>
    <dgm:pt modelId="{79D83C2E-48D8-4B49-A4C9-B58A09A4B9DC}" type="sibTrans" cxnId="{20E3C56A-5D29-1747-9783-90F382499A07}">
      <dgm:prSet/>
      <dgm:spPr/>
      <dgm:t>
        <a:bodyPr/>
        <a:lstStyle/>
        <a:p>
          <a:endParaRPr lang="en-US"/>
        </a:p>
      </dgm:t>
    </dgm:pt>
    <dgm:pt modelId="{D4BE2210-DBD1-394D-B285-9D6A20B0E45F}">
      <dgm:prSet phldrT="[Text]"/>
      <dgm:spPr/>
      <dgm:t>
        <a:bodyPr/>
        <a:lstStyle/>
        <a:p>
          <a:r>
            <a:rPr lang="en-US" dirty="0" err="1"/>
            <a:t>辨識人體骨架</a:t>
          </a:r>
          <a:endParaRPr lang="en-US" dirty="0"/>
        </a:p>
      </dgm:t>
    </dgm:pt>
    <dgm:pt modelId="{04A0DE41-20BD-1943-B96D-3C17AA8D9626}" type="parTrans" cxnId="{C74C24F7-D2D3-6940-A88A-DA7B1426CA81}">
      <dgm:prSet/>
      <dgm:spPr/>
      <dgm:t>
        <a:bodyPr/>
        <a:lstStyle/>
        <a:p>
          <a:endParaRPr lang="en-US"/>
        </a:p>
      </dgm:t>
    </dgm:pt>
    <dgm:pt modelId="{BFDB5BB4-48F5-0F4B-B02B-B3753BF5E21A}" type="sibTrans" cxnId="{C74C24F7-D2D3-6940-A88A-DA7B1426CA81}">
      <dgm:prSet/>
      <dgm:spPr/>
      <dgm:t>
        <a:bodyPr/>
        <a:lstStyle/>
        <a:p>
          <a:endParaRPr lang="en-US"/>
        </a:p>
      </dgm:t>
    </dgm:pt>
    <dgm:pt modelId="{EEE48206-0113-C84D-A59F-B4B4D4A36065}">
      <dgm:prSet phldrT="[Text]"/>
      <dgm:spPr/>
      <dgm:t>
        <a:bodyPr/>
        <a:lstStyle/>
        <a:p>
          <a:r>
            <a:rPr lang="en-US" dirty="0" err="1"/>
            <a:t>決策樹判斷</a:t>
          </a:r>
          <a:endParaRPr lang="en-US" dirty="0"/>
        </a:p>
      </dgm:t>
    </dgm:pt>
    <dgm:pt modelId="{652B365D-BD33-D84D-921E-9C18C1B09FAC}" type="parTrans" cxnId="{860A6CD2-B2B9-7C42-BDC6-88CFDF41DEF9}">
      <dgm:prSet/>
      <dgm:spPr/>
      <dgm:t>
        <a:bodyPr/>
        <a:lstStyle/>
        <a:p>
          <a:endParaRPr lang="en-US"/>
        </a:p>
      </dgm:t>
    </dgm:pt>
    <dgm:pt modelId="{9C943987-F9F4-B449-A7E2-918E9397110A}" type="sibTrans" cxnId="{860A6CD2-B2B9-7C42-BDC6-88CFDF41DEF9}">
      <dgm:prSet/>
      <dgm:spPr/>
      <dgm:t>
        <a:bodyPr/>
        <a:lstStyle/>
        <a:p>
          <a:endParaRPr lang="en-US"/>
        </a:p>
      </dgm:t>
    </dgm:pt>
    <dgm:pt modelId="{D4B9EE7B-7592-C640-96B1-9D661DE319F4}" type="pres">
      <dgm:prSet presAssocID="{D04C4C1A-C8A0-4946-B0A8-5C65C724E5A8}" presName="diagram" presStyleCnt="0">
        <dgm:presLayoutVars>
          <dgm:dir/>
          <dgm:resizeHandles val="exact"/>
        </dgm:presLayoutVars>
      </dgm:prSet>
      <dgm:spPr/>
    </dgm:pt>
    <dgm:pt modelId="{64B73C5D-A49D-EE41-BC5B-AFD4175C709B}" type="pres">
      <dgm:prSet presAssocID="{AA6CDBAC-F323-564F-82AD-67F6753CE6C9}" presName="node" presStyleLbl="node1" presStyleIdx="0" presStyleCnt="5" custScaleX="131814">
        <dgm:presLayoutVars>
          <dgm:bulletEnabled val="1"/>
        </dgm:presLayoutVars>
      </dgm:prSet>
      <dgm:spPr/>
    </dgm:pt>
    <dgm:pt modelId="{9A7C04F7-E861-8944-81F4-3D3CADB17E59}" type="pres">
      <dgm:prSet presAssocID="{DF2CB97B-D522-0840-A036-E5EB61D89B26}" presName="sibTrans" presStyleLbl="sibTrans2D1" presStyleIdx="0" presStyleCnt="4"/>
      <dgm:spPr/>
    </dgm:pt>
    <dgm:pt modelId="{616A87D9-E6FE-A940-A6C7-D73A004D2413}" type="pres">
      <dgm:prSet presAssocID="{DF2CB97B-D522-0840-A036-E5EB61D89B26}" presName="connectorText" presStyleLbl="sibTrans2D1" presStyleIdx="0" presStyleCnt="4"/>
      <dgm:spPr/>
    </dgm:pt>
    <dgm:pt modelId="{F4832600-06DD-AC44-90DE-CB14B6E023AC}" type="pres">
      <dgm:prSet presAssocID="{D2860E14-0CB8-EA40-BBFC-3913D468CA2B}" presName="node" presStyleLbl="node1" presStyleIdx="1" presStyleCnt="5">
        <dgm:presLayoutVars>
          <dgm:bulletEnabled val="1"/>
        </dgm:presLayoutVars>
      </dgm:prSet>
      <dgm:spPr/>
    </dgm:pt>
    <dgm:pt modelId="{94BB20A5-3796-4B43-99C4-0A1B734C6B85}" type="pres">
      <dgm:prSet presAssocID="{10ADBFB8-67EF-774D-9FA9-F8ABEA3F31A0}" presName="sibTrans" presStyleLbl="sibTrans2D1" presStyleIdx="1" presStyleCnt="4"/>
      <dgm:spPr/>
    </dgm:pt>
    <dgm:pt modelId="{B4C0346B-0051-7F41-80BF-49008D8DAD50}" type="pres">
      <dgm:prSet presAssocID="{10ADBFB8-67EF-774D-9FA9-F8ABEA3F31A0}" presName="connectorText" presStyleLbl="sibTrans2D1" presStyleIdx="1" presStyleCnt="4"/>
      <dgm:spPr/>
    </dgm:pt>
    <dgm:pt modelId="{5D7898EB-FFC0-F34D-88A0-AFE06382DFEF}" type="pres">
      <dgm:prSet presAssocID="{53A6D2D5-951E-6441-B886-F6FDE437C2BD}" presName="node" presStyleLbl="node1" presStyleIdx="2" presStyleCnt="5">
        <dgm:presLayoutVars>
          <dgm:bulletEnabled val="1"/>
        </dgm:presLayoutVars>
      </dgm:prSet>
      <dgm:spPr/>
    </dgm:pt>
    <dgm:pt modelId="{D89F49BE-4A6C-D147-B5F4-06957443A7A0}" type="pres">
      <dgm:prSet presAssocID="{79D83C2E-48D8-4B49-A4C9-B58A09A4B9DC}" presName="sibTrans" presStyleLbl="sibTrans2D1" presStyleIdx="2" presStyleCnt="4"/>
      <dgm:spPr/>
    </dgm:pt>
    <dgm:pt modelId="{E8594424-7C7E-7142-92A5-EB6BF47F09DC}" type="pres">
      <dgm:prSet presAssocID="{79D83C2E-48D8-4B49-A4C9-B58A09A4B9DC}" presName="connectorText" presStyleLbl="sibTrans2D1" presStyleIdx="2" presStyleCnt="4"/>
      <dgm:spPr/>
    </dgm:pt>
    <dgm:pt modelId="{0C588557-536F-9148-B511-50D51EDFFE5F}" type="pres">
      <dgm:prSet presAssocID="{D4BE2210-DBD1-394D-B285-9D6A20B0E45F}" presName="node" presStyleLbl="node1" presStyleIdx="3" presStyleCnt="5" custScaleX="133091">
        <dgm:presLayoutVars>
          <dgm:bulletEnabled val="1"/>
        </dgm:presLayoutVars>
      </dgm:prSet>
      <dgm:spPr/>
    </dgm:pt>
    <dgm:pt modelId="{94028DC5-3250-954A-B12D-73F88B923E24}" type="pres">
      <dgm:prSet presAssocID="{BFDB5BB4-48F5-0F4B-B02B-B3753BF5E21A}" presName="sibTrans" presStyleLbl="sibTrans2D1" presStyleIdx="3" presStyleCnt="4"/>
      <dgm:spPr/>
    </dgm:pt>
    <dgm:pt modelId="{F92341CF-AD21-AF43-A021-260F4D20944C}" type="pres">
      <dgm:prSet presAssocID="{BFDB5BB4-48F5-0F4B-B02B-B3753BF5E21A}" presName="connectorText" presStyleLbl="sibTrans2D1" presStyleIdx="3" presStyleCnt="4"/>
      <dgm:spPr/>
    </dgm:pt>
    <dgm:pt modelId="{C0CB11E7-82E0-0B42-8AC2-25ED84FFED05}" type="pres">
      <dgm:prSet presAssocID="{EEE48206-0113-C84D-A59F-B4B4D4A36065}" presName="node" presStyleLbl="node1" presStyleIdx="4" presStyleCnt="5">
        <dgm:presLayoutVars>
          <dgm:bulletEnabled val="1"/>
        </dgm:presLayoutVars>
      </dgm:prSet>
      <dgm:spPr/>
    </dgm:pt>
  </dgm:ptLst>
  <dgm:cxnLst>
    <dgm:cxn modelId="{B6D42013-7628-854B-A7EB-DEE4A546FF29}" type="presOf" srcId="{10ADBFB8-67EF-774D-9FA9-F8ABEA3F31A0}" destId="{B4C0346B-0051-7F41-80BF-49008D8DAD50}" srcOrd="1" destOrd="0" presId="urn:microsoft.com/office/officeart/2005/8/layout/process5"/>
    <dgm:cxn modelId="{27945F26-119A-E440-AB75-614128CB8EB9}" type="presOf" srcId="{AA6CDBAC-F323-564F-82AD-67F6753CE6C9}" destId="{64B73C5D-A49D-EE41-BC5B-AFD4175C709B}" srcOrd="0" destOrd="0" presId="urn:microsoft.com/office/officeart/2005/8/layout/process5"/>
    <dgm:cxn modelId="{47AC3B4D-C721-B548-A7F8-156ADEAD3DB7}" type="presOf" srcId="{10ADBFB8-67EF-774D-9FA9-F8ABEA3F31A0}" destId="{94BB20A5-3796-4B43-99C4-0A1B734C6B85}" srcOrd="0" destOrd="0" presId="urn:microsoft.com/office/officeart/2005/8/layout/process5"/>
    <dgm:cxn modelId="{FA197950-61C2-774A-B6B9-B2D2AF63510D}" type="presOf" srcId="{BFDB5BB4-48F5-0F4B-B02B-B3753BF5E21A}" destId="{F92341CF-AD21-AF43-A021-260F4D20944C}" srcOrd="1" destOrd="0" presId="urn:microsoft.com/office/officeart/2005/8/layout/process5"/>
    <dgm:cxn modelId="{3999F650-29F5-374E-A98B-2E415029D7F5}" type="presOf" srcId="{DF2CB97B-D522-0840-A036-E5EB61D89B26}" destId="{616A87D9-E6FE-A940-A6C7-D73A004D2413}" srcOrd="1" destOrd="0" presId="urn:microsoft.com/office/officeart/2005/8/layout/process5"/>
    <dgm:cxn modelId="{45888752-7A9F-9340-B41C-1DD72A3CFAC5}" type="presOf" srcId="{79D83C2E-48D8-4B49-A4C9-B58A09A4B9DC}" destId="{D89F49BE-4A6C-D147-B5F4-06957443A7A0}" srcOrd="0" destOrd="0" presId="urn:microsoft.com/office/officeart/2005/8/layout/process5"/>
    <dgm:cxn modelId="{62866F53-CA04-A545-AEDD-687FC533438A}" type="presOf" srcId="{53A6D2D5-951E-6441-B886-F6FDE437C2BD}" destId="{5D7898EB-FFC0-F34D-88A0-AFE06382DFEF}" srcOrd="0" destOrd="0" presId="urn:microsoft.com/office/officeart/2005/8/layout/process5"/>
    <dgm:cxn modelId="{1773B660-1B7D-204F-A662-40F0EB2B447B}" srcId="{D04C4C1A-C8A0-4946-B0A8-5C65C724E5A8}" destId="{D2860E14-0CB8-EA40-BBFC-3913D468CA2B}" srcOrd="1" destOrd="0" parTransId="{7E0B207C-F735-3842-A6D9-488D67A83BB9}" sibTransId="{10ADBFB8-67EF-774D-9FA9-F8ABEA3F31A0}"/>
    <dgm:cxn modelId="{20E3C56A-5D29-1747-9783-90F382499A07}" srcId="{D04C4C1A-C8A0-4946-B0A8-5C65C724E5A8}" destId="{53A6D2D5-951E-6441-B886-F6FDE437C2BD}" srcOrd="2" destOrd="0" parTransId="{6E634593-1AE3-6F45-A8EC-0B5B3F730ADF}" sibTransId="{79D83C2E-48D8-4B49-A4C9-B58A09A4B9DC}"/>
    <dgm:cxn modelId="{BF692B80-3B3E-FA4E-B3C0-A2D8A395001F}" type="presOf" srcId="{DF2CB97B-D522-0840-A036-E5EB61D89B26}" destId="{9A7C04F7-E861-8944-81F4-3D3CADB17E59}" srcOrd="0" destOrd="0" presId="urn:microsoft.com/office/officeart/2005/8/layout/process5"/>
    <dgm:cxn modelId="{0619EC83-7EC3-4844-93A8-A05C2F04F382}" type="presOf" srcId="{EEE48206-0113-C84D-A59F-B4B4D4A36065}" destId="{C0CB11E7-82E0-0B42-8AC2-25ED84FFED05}" srcOrd="0" destOrd="0" presId="urn:microsoft.com/office/officeart/2005/8/layout/process5"/>
    <dgm:cxn modelId="{846BDA8F-22EF-0142-BB42-69C65E77CDA9}" type="presOf" srcId="{79D83C2E-48D8-4B49-A4C9-B58A09A4B9DC}" destId="{E8594424-7C7E-7142-92A5-EB6BF47F09DC}" srcOrd="1" destOrd="0" presId="urn:microsoft.com/office/officeart/2005/8/layout/process5"/>
    <dgm:cxn modelId="{E01C949C-9E67-8242-9B3D-10B54725E2CD}" type="presOf" srcId="{D2860E14-0CB8-EA40-BBFC-3913D468CA2B}" destId="{F4832600-06DD-AC44-90DE-CB14B6E023AC}" srcOrd="0" destOrd="0" presId="urn:microsoft.com/office/officeart/2005/8/layout/process5"/>
    <dgm:cxn modelId="{860A6CD2-B2B9-7C42-BDC6-88CFDF41DEF9}" srcId="{D04C4C1A-C8A0-4946-B0A8-5C65C724E5A8}" destId="{EEE48206-0113-C84D-A59F-B4B4D4A36065}" srcOrd="4" destOrd="0" parTransId="{652B365D-BD33-D84D-921E-9C18C1B09FAC}" sibTransId="{9C943987-F9F4-B449-A7E2-918E9397110A}"/>
    <dgm:cxn modelId="{0BFD88D9-732E-B54C-B219-7ED93736F251}" type="presOf" srcId="{BFDB5BB4-48F5-0F4B-B02B-B3753BF5E21A}" destId="{94028DC5-3250-954A-B12D-73F88B923E24}" srcOrd="0" destOrd="0" presId="urn:microsoft.com/office/officeart/2005/8/layout/process5"/>
    <dgm:cxn modelId="{4BA85DE1-9489-EC45-A6F8-1D65AE58ED9A}" type="presOf" srcId="{D04C4C1A-C8A0-4946-B0A8-5C65C724E5A8}" destId="{D4B9EE7B-7592-C640-96B1-9D661DE319F4}" srcOrd="0" destOrd="0" presId="urn:microsoft.com/office/officeart/2005/8/layout/process5"/>
    <dgm:cxn modelId="{D15E72E2-3143-7C41-8FE3-C704493A322F}" type="presOf" srcId="{D4BE2210-DBD1-394D-B285-9D6A20B0E45F}" destId="{0C588557-536F-9148-B511-50D51EDFFE5F}" srcOrd="0" destOrd="0" presId="urn:microsoft.com/office/officeart/2005/8/layout/process5"/>
    <dgm:cxn modelId="{0F757FEC-3883-ED4A-95AD-80284D535CC0}" srcId="{D04C4C1A-C8A0-4946-B0A8-5C65C724E5A8}" destId="{AA6CDBAC-F323-564F-82AD-67F6753CE6C9}" srcOrd="0" destOrd="0" parTransId="{B19C320C-C2FB-7B43-8E6A-DBD99B01AA59}" sibTransId="{DF2CB97B-D522-0840-A036-E5EB61D89B26}"/>
    <dgm:cxn modelId="{C74C24F7-D2D3-6940-A88A-DA7B1426CA81}" srcId="{D04C4C1A-C8A0-4946-B0A8-5C65C724E5A8}" destId="{D4BE2210-DBD1-394D-B285-9D6A20B0E45F}" srcOrd="3" destOrd="0" parTransId="{04A0DE41-20BD-1943-B96D-3C17AA8D9626}" sibTransId="{BFDB5BB4-48F5-0F4B-B02B-B3753BF5E21A}"/>
    <dgm:cxn modelId="{95475941-3837-E74B-A222-4495073D7BDE}" type="presParOf" srcId="{D4B9EE7B-7592-C640-96B1-9D661DE319F4}" destId="{64B73C5D-A49D-EE41-BC5B-AFD4175C709B}" srcOrd="0" destOrd="0" presId="urn:microsoft.com/office/officeart/2005/8/layout/process5"/>
    <dgm:cxn modelId="{9CB45F17-E6E2-174E-8FD5-7D2F196F7915}" type="presParOf" srcId="{D4B9EE7B-7592-C640-96B1-9D661DE319F4}" destId="{9A7C04F7-E861-8944-81F4-3D3CADB17E59}" srcOrd="1" destOrd="0" presId="urn:microsoft.com/office/officeart/2005/8/layout/process5"/>
    <dgm:cxn modelId="{B1B973EB-E729-4D46-AE86-4768111C24EA}" type="presParOf" srcId="{9A7C04F7-E861-8944-81F4-3D3CADB17E59}" destId="{616A87D9-E6FE-A940-A6C7-D73A004D2413}" srcOrd="0" destOrd="0" presId="urn:microsoft.com/office/officeart/2005/8/layout/process5"/>
    <dgm:cxn modelId="{DD130034-8502-DB4D-B27D-C920205D303B}" type="presParOf" srcId="{D4B9EE7B-7592-C640-96B1-9D661DE319F4}" destId="{F4832600-06DD-AC44-90DE-CB14B6E023AC}" srcOrd="2" destOrd="0" presId="urn:microsoft.com/office/officeart/2005/8/layout/process5"/>
    <dgm:cxn modelId="{F0252A42-10F9-3F4F-9D3F-8DD4DF297AFB}" type="presParOf" srcId="{D4B9EE7B-7592-C640-96B1-9D661DE319F4}" destId="{94BB20A5-3796-4B43-99C4-0A1B734C6B85}" srcOrd="3" destOrd="0" presId="urn:microsoft.com/office/officeart/2005/8/layout/process5"/>
    <dgm:cxn modelId="{CA58BFF2-DB6F-9A43-A9E5-1B384BC1107A}" type="presParOf" srcId="{94BB20A5-3796-4B43-99C4-0A1B734C6B85}" destId="{B4C0346B-0051-7F41-80BF-49008D8DAD50}" srcOrd="0" destOrd="0" presId="urn:microsoft.com/office/officeart/2005/8/layout/process5"/>
    <dgm:cxn modelId="{53A9D87A-EB54-0149-A759-5F8D84B04ABC}" type="presParOf" srcId="{D4B9EE7B-7592-C640-96B1-9D661DE319F4}" destId="{5D7898EB-FFC0-F34D-88A0-AFE06382DFEF}" srcOrd="4" destOrd="0" presId="urn:microsoft.com/office/officeart/2005/8/layout/process5"/>
    <dgm:cxn modelId="{C3230922-58B7-0B44-A5C6-3E3206F8FB72}" type="presParOf" srcId="{D4B9EE7B-7592-C640-96B1-9D661DE319F4}" destId="{D89F49BE-4A6C-D147-B5F4-06957443A7A0}" srcOrd="5" destOrd="0" presId="urn:microsoft.com/office/officeart/2005/8/layout/process5"/>
    <dgm:cxn modelId="{282A5611-FF8A-D243-9F34-51A7231C065A}" type="presParOf" srcId="{D89F49BE-4A6C-D147-B5F4-06957443A7A0}" destId="{E8594424-7C7E-7142-92A5-EB6BF47F09DC}" srcOrd="0" destOrd="0" presId="urn:microsoft.com/office/officeart/2005/8/layout/process5"/>
    <dgm:cxn modelId="{721E8368-3CC2-4449-A22D-746AF5D18C5E}" type="presParOf" srcId="{D4B9EE7B-7592-C640-96B1-9D661DE319F4}" destId="{0C588557-536F-9148-B511-50D51EDFFE5F}" srcOrd="6" destOrd="0" presId="urn:microsoft.com/office/officeart/2005/8/layout/process5"/>
    <dgm:cxn modelId="{BD4ED280-8093-4B4E-8359-3520E2EF7512}" type="presParOf" srcId="{D4B9EE7B-7592-C640-96B1-9D661DE319F4}" destId="{94028DC5-3250-954A-B12D-73F88B923E24}" srcOrd="7" destOrd="0" presId="urn:microsoft.com/office/officeart/2005/8/layout/process5"/>
    <dgm:cxn modelId="{13B59EC8-D93C-C742-8247-5C3757A438E0}" type="presParOf" srcId="{94028DC5-3250-954A-B12D-73F88B923E24}" destId="{F92341CF-AD21-AF43-A021-260F4D20944C}" srcOrd="0" destOrd="0" presId="urn:microsoft.com/office/officeart/2005/8/layout/process5"/>
    <dgm:cxn modelId="{11A61DD4-3B14-CC4D-AD3A-1BB17E647FA1}" type="presParOf" srcId="{D4B9EE7B-7592-C640-96B1-9D661DE319F4}" destId="{C0CB11E7-82E0-0B42-8AC2-25ED84FFED05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B73C5D-A49D-EE41-BC5B-AFD4175C709B}">
      <dsp:nvSpPr>
        <dsp:cNvPr id="0" name=""/>
        <dsp:cNvSpPr/>
      </dsp:nvSpPr>
      <dsp:spPr>
        <a:xfrm>
          <a:off x="365122" y="908"/>
          <a:ext cx="2840443" cy="12929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/>
            <a:t>讀取圖片或相機</a:t>
          </a:r>
          <a:endParaRPr lang="en-US" sz="2800" kern="1200" dirty="0"/>
        </a:p>
      </dsp:txBody>
      <dsp:txXfrm>
        <a:off x="402991" y="38777"/>
        <a:ext cx="2764705" cy="1217194"/>
      </dsp:txXfrm>
    </dsp:sp>
    <dsp:sp modelId="{9A7C04F7-E861-8944-81F4-3D3CADB17E59}">
      <dsp:nvSpPr>
        <dsp:cNvPr id="0" name=""/>
        <dsp:cNvSpPr/>
      </dsp:nvSpPr>
      <dsp:spPr>
        <a:xfrm>
          <a:off x="3395196" y="380168"/>
          <a:ext cx="456836" cy="5344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3395196" y="487050"/>
        <a:ext cx="319785" cy="320648"/>
      </dsp:txXfrm>
    </dsp:sp>
    <dsp:sp modelId="{F4832600-06DD-AC44-90DE-CB14B6E023AC}">
      <dsp:nvSpPr>
        <dsp:cNvPr id="0" name=""/>
        <dsp:cNvSpPr/>
      </dsp:nvSpPr>
      <dsp:spPr>
        <a:xfrm>
          <a:off x="4067521" y="908"/>
          <a:ext cx="2154887" cy="12929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/>
            <a:t>降低解析度</a:t>
          </a:r>
          <a:endParaRPr lang="en-US" sz="2800" kern="1200" dirty="0"/>
        </a:p>
      </dsp:txBody>
      <dsp:txXfrm>
        <a:off x="4105390" y="38777"/>
        <a:ext cx="2079149" cy="1217194"/>
      </dsp:txXfrm>
    </dsp:sp>
    <dsp:sp modelId="{94BB20A5-3796-4B43-99C4-0A1B734C6B85}">
      <dsp:nvSpPr>
        <dsp:cNvPr id="0" name=""/>
        <dsp:cNvSpPr/>
      </dsp:nvSpPr>
      <dsp:spPr>
        <a:xfrm>
          <a:off x="6412039" y="380168"/>
          <a:ext cx="456836" cy="5344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6412039" y="487050"/>
        <a:ext cx="319785" cy="320648"/>
      </dsp:txXfrm>
    </dsp:sp>
    <dsp:sp modelId="{5D7898EB-FFC0-F34D-88A0-AFE06382DFEF}">
      <dsp:nvSpPr>
        <dsp:cNvPr id="0" name=""/>
        <dsp:cNvSpPr/>
      </dsp:nvSpPr>
      <dsp:spPr>
        <a:xfrm>
          <a:off x="7084364" y="908"/>
          <a:ext cx="2154887" cy="12929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/>
            <a:t>直方圖均化</a:t>
          </a:r>
          <a:endParaRPr lang="en-US" sz="2800" kern="1200" dirty="0"/>
        </a:p>
      </dsp:txBody>
      <dsp:txXfrm>
        <a:off x="7122233" y="38777"/>
        <a:ext cx="2079149" cy="1217194"/>
      </dsp:txXfrm>
    </dsp:sp>
    <dsp:sp modelId="{D89F49BE-4A6C-D147-B5F4-06957443A7A0}">
      <dsp:nvSpPr>
        <dsp:cNvPr id="0" name=""/>
        <dsp:cNvSpPr/>
      </dsp:nvSpPr>
      <dsp:spPr>
        <a:xfrm rot="5963686">
          <a:off x="7754155" y="1444683"/>
          <a:ext cx="463047" cy="5344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 rot="-5400000">
        <a:off x="7836692" y="1481298"/>
        <a:ext cx="320648" cy="324133"/>
      </dsp:txXfrm>
    </dsp:sp>
    <dsp:sp modelId="{0C588557-536F-9148-B511-50D51EDFFE5F}">
      <dsp:nvSpPr>
        <dsp:cNvPr id="0" name=""/>
        <dsp:cNvSpPr/>
      </dsp:nvSpPr>
      <dsp:spPr>
        <a:xfrm>
          <a:off x="6371290" y="2155796"/>
          <a:ext cx="2867961" cy="12929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/>
            <a:t>辨識人體骨架</a:t>
          </a:r>
          <a:endParaRPr lang="en-US" sz="2800" kern="1200" dirty="0"/>
        </a:p>
      </dsp:txBody>
      <dsp:txXfrm>
        <a:off x="6409159" y="2193665"/>
        <a:ext cx="2792223" cy="1217194"/>
      </dsp:txXfrm>
    </dsp:sp>
    <dsp:sp modelId="{94028DC5-3250-954A-B12D-73F88B923E24}">
      <dsp:nvSpPr>
        <dsp:cNvPr id="0" name=""/>
        <dsp:cNvSpPr/>
      </dsp:nvSpPr>
      <dsp:spPr>
        <a:xfrm rot="10800000">
          <a:off x="5724824" y="2535056"/>
          <a:ext cx="456836" cy="5344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 rot="10800000">
        <a:off x="5861875" y="2641938"/>
        <a:ext cx="319785" cy="320648"/>
      </dsp:txXfrm>
    </dsp:sp>
    <dsp:sp modelId="{C0CB11E7-82E0-0B42-8AC2-25ED84FFED05}">
      <dsp:nvSpPr>
        <dsp:cNvPr id="0" name=""/>
        <dsp:cNvSpPr/>
      </dsp:nvSpPr>
      <dsp:spPr>
        <a:xfrm>
          <a:off x="3354447" y="2155796"/>
          <a:ext cx="2154887" cy="12929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/>
            <a:t>決策樹判斷</a:t>
          </a:r>
          <a:endParaRPr lang="en-US" sz="2800" kern="1200" dirty="0"/>
        </a:p>
      </dsp:txBody>
      <dsp:txXfrm>
        <a:off x="3392316" y="2193665"/>
        <a:ext cx="2079149" cy="12171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12/13/23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4B7EB-BC91-CC35-5FD8-FBF25CF0BC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TW" sz="6000" dirty="0"/>
              <a:t>人體姿勢-交通手勢辨識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337033-E4F9-80BC-5FBE-BBDEB635F1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TW" dirty="0"/>
              <a:t>61247001S 蕭瀜</a:t>
            </a:r>
          </a:p>
        </p:txBody>
      </p:sp>
    </p:spTree>
    <p:extLst>
      <p:ext uri="{BB962C8B-B14F-4D97-AF65-F5344CB8AC3E}">
        <p14:creationId xmlns:p14="http://schemas.microsoft.com/office/powerpoint/2010/main" val="1199189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18004-6153-2ECA-5319-BC6860161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題目定義及假設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5007B-C4E6-0762-1ED8-EDBBF99AC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辨識台灣交通指揮手勢</a:t>
            </a:r>
            <a:endParaRPr lang="en-US" altLang="zh-TW" dirty="0"/>
          </a:p>
          <a:p>
            <a:r>
              <a:rPr lang="en-TW" dirty="0"/>
              <a:t>能夠實時辨識</a:t>
            </a:r>
          </a:p>
          <a:p>
            <a:r>
              <a:rPr lang="en-TW" dirty="0"/>
              <a:t>白天晚上都能辨識</a:t>
            </a:r>
          </a:p>
          <a:p>
            <a:r>
              <a:rPr lang="en-TW" dirty="0"/>
              <a:t>正面面對相機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8F567D-621F-86A5-821E-63A4CA6AF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5289" y="2015732"/>
            <a:ext cx="2955132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042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3D68F3F8-77A4-D01E-3EE4-ADE939C51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系統總流程</a:t>
            </a: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AD1C19B2-AC6A-B70A-6259-F1DFAACA70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5551848"/>
              </p:ext>
            </p:extLst>
          </p:nvPr>
        </p:nvGraphicFramePr>
        <p:xfrm>
          <a:off x="1450975" y="2016125"/>
          <a:ext cx="9604375" cy="3449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69602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F2228-D1EF-568D-D50B-4F97CDBAD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實驗結果及討論</a:t>
            </a:r>
          </a:p>
        </p:txBody>
      </p:sp>
      <p:pic>
        <p:nvPicPr>
          <p:cNvPr id="25" name="Content Placeholder 24">
            <a:extLst>
              <a:ext uri="{FF2B5EF4-FFF2-40B4-BE49-F238E27FC236}">
                <a16:creationId xmlns:a16="http://schemas.microsoft.com/office/drawing/2014/main" id="{90ACDCAD-16B2-5D41-9B33-59BA0E14F6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2357489"/>
            <a:ext cx="6231921" cy="3501974"/>
          </a:xfr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F08B614-E37E-550E-6822-E299F7941F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5984" y="2409824"/>
            <a:ext cx="2991016" cy="3449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761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8362D-5EDD-5837-F391-B0693B34E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結論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978D4-44C4-51E8-8208-D8DFAA0BE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W" dirty="0"/>
              <a:t>圖片成功率：93% ( 9 種動作 * 5 = 45，42 / 45 )</a:t>
            </a:r>
          </a:p>
          <a:p>
            <a:r>
              <a:rPr lang="en-TW" dirty="0"/>
              <a:t>影片成功率：估計</a:t>
            </a:r>
            <a:r>
              <a:rPr lang="en-TW"/>
              <a:t>80% </a:t>
            </a:r>
            <a:endParaRPr lang="en-TW" dirty="0"/>
          </a:p>
          <a:p>
            <a:endParaRPr lang="en-TW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62780712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105</TotalTime>
  <Words>41</Words>
  <Application>Microsoft Macintosh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Gallery</vt:lpstr>
      <vt:lpstr>人體姿勢-交通手勢辨識</vt:lpstr>
      <vt:lpstr>題目定義及假設</vt:lpstr>
      <vt:lpstr>系統總流程</vt:lpstr>
      <vt:lpstr>實驗結果及討論</vt:lpstr>
      <vt:lpstr>結論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人體姿勢-交通手勢辨識</dc:title>
  <dc:creator>蕭瀜</dc:creator>
  <cp:lastModifiedBy>蕭瀜</cp:lastModifiedBy>
  <cp:revision>1</cp:revision>
  <dcterms:created xsi:type="dcterms:W3CDTF">2023-12-13T09:08:06Z</dcterms:created>
  <dcterms:modified xsi:type="dcterms:W3CDTF">2023-12-13T10:53:10Z</dcterms:modified>
</cp:coreProperties>
</file>