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F088064-AEE6-4A8A-8E09-C8B05C55114E}" type="datetimeFigureOut">
              <a:rPr lang="id-ID" smtClean="0"/>
              <a:t>15/01/2020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58824C0-441B-4920-BA89-76EFAE242603}"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088064-AEE6-4A8A-8E09-C8B05C55114E}" type="datetimeFigureOut">
              <a:rPr lang="id-ID" smtClean="0"/>
              <a:t>15/01/2020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58824C0-441B-4920-BA89-76EFAE242603}"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088064-AEE6-4A8A-8E09-C8B05C55114E}" type="datetimeFigureOut">
              <a:rPr lang="id-ID" smtClean="0"/>
              <a:t>15/01/2020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58824C0-441B-4920-BA89-76EFAE242603}"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088064-AEE6-4A8A-8E09-C8B05C55114E}" type="datetimeFigureOut">
              <a:rPr lang="id-ID" smtClean="0"/>
              <a:t>15/01/2020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58824C0-441B-4920-BA89-76EFAE242603}"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088064-AEE6-4A8A-8E09-C8B05C55114E}" type="datetimeFigureOut">
              <a:rPr lang="id-ID" smtClean="0"/>
              <a:t>15/01/2020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58824C0-441B-4920-BA89-76EFAE242603}"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F088064-AEE6-4A8A-8E09-C8B05C55114E}" type="datetimeFigureOut">
              <a:rPr lang="id-ID" smtClean="0"/>
              <a:t>15/01/2020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58824C0-441B-4920-BA89-76EFAE242603}"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088064-AEE6-4A8A-8E09-C8B05C55114E}" type="datetimeFigureOut">
              <a:rPr lang="id-ID" smtClean="0"/>
              <a:t>15/01/2020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58824C0-441B-4920-BA89-76EFAE242603}"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088064-AEE6-4A8A-8E09-C8B05C55114E}" type="datetimeFigureOut">
              <a:rPr lang="id-ID" smtClean="0"/>
              <a:t>15/01/2020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658824C0-441B-4920-BA89-76EFAE242603}"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088064-AEE6-4A8A-8E09-C8B05C55114E}" type="datetimeFigureOut">
              <a:rPr lang="id-ID" smtClean="0"/>
              <a:t>15/01/2020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658824C0-441B-4920-BA89-76EFAE242603}"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088064-AEE6-4A8A-8E09-C8B05C55114E}" type="datetimeFigureOut">
              <a:rPr lang="id-ID" smtClean="0"/>
              <a:t>15/01/2020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58824C0-441B-4920-BA89-76EFAE242603}" type="slidenum">
              <a:rPr lang="id-ID" smtClean="0"/>
              <a:t>‹#›</a:t>
            </a:fld>
            <a:endParaRPr lang="id-ID"/>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CF088064-AEE6-4A8A-8E09-C8B05C55114E}" type="datetimeFigureOut">
              <a:rPr lang="id-ID" smtClean="0"/>
              <a:t>15/01/2020</a:t>
            </a:fld>
            <a:endParaRPr lang="id-ID"/>
          </a:p>
        </p:txBody>
      </p:sp>
      <p:sp>
        <p:nvSpPr>
          <p:cNvPr id="9" name="Slide Number Placeholder 8"/>
          <p:cNvSpPr>
            <a:spLocks noGrp="1"/>
          </p:cNvSpPr>
          <p:nvPr>
            <p:ph type="sldNum" sz="quarter" idx="11"/>
          </p:nvPr>
        </p:nvSpPr>
        <p:spPr/>
        <p:txBody>
          <a:bodyPr/>
          <a:lstStyle/>
          <a:p>
            <a:fld id="{658824C0-441B-4920-BA89-76EFAE242603}" type="slidenum">
              <a:rPr lang="id-ID" smtClean="0"/>
              <a:t>‹#›</a:t>
            </a:fld>
            <a:endParaRPr lang="id-ID"/>
          </a:p>
        </p:txBody>
      </p:sp>
      <p:sp>
        <p:nvSpPr>
          <p:cNvPr id="10" name="Footer Placeholder 9"/>
          <p:cNvSpPr>
            <a:spLocks noGrp="1"/>
          </p:cNvSpPr>
          <p:nvPr>
            <p:ph type="ftr" sz="quarter" idx="12"/>
          </p:nvPr>
        </p:nvSpPr>
        <p:spPr/>
        <p:txBody>
          <a:bodyPr/>
          <a:lstStyle/>
          <a:p>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58824C0-441B-4920-BA89-76EFAE242603}" type="slidenum">
              <a:rPr lang="id-ID" smtClean="0"/>
              <a:t>‹#›</a:t>
            </a:fld>
            <a:endParaRPr lang="id-ID"/>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id-ID"/>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CF088064-AEE6-4A8A-8E09-C8B05C55114E}" type="datetimeFigureOut">
              <a:rPr lang="id-ID" smtClean="0"/>
              <a:t>15/01/2020</a:t>
            </a:fld>
            <a:endParaRPr lang="id-ID"/>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188640"/>
            <a:ext cx="7772400" cy="1065361"/>
          </a:xfrm>
        </p:spPr>
        <p:txBody>
          <a:bodyPr>
            <a:normAutofit fontScale="90000"/>
          </a:bodyPr>
          <a:lstStyle/>
          <a:p>
            <a:pPr algn="ctr"/>
            <a:r>
              <a:rPr lang="id-ID" sz="3200" b="1" dirty="0"/>
              <a:t>Face and eye </a:t>
            </a:r>
            <a:r>
              <a:rPr lang="id-ID" sz="2800" b="1" dirty="0" smtClean="0"/>
              <a:t>Detection</a:t>
            </a:r>
            <a:r>
              <a:rPr lang="id-ID" sz="3200" b="1" dirty="0" smtClean="0"/>
              <a:t> </a:t>
            </a:r>
            <a:r>
              <a:rPr lang="id-ID" sz="3200" b="1" dirty="0"/>
              <a:t>Using Opencv and Python3</a:t>
            </a:r>
            <a:endParaRPr lang="id-ID" sz="3200" dirty="0"/>
          </a:p>
        </p:txBody>
      </p:sp>
      <p:sp>
        <p:nvSpPr>
          <p:cNvPr id="3" name="Subtitle 2"/>
          <p:cNvSpPr>
            <a:spLocks noGrp="1"/>
          </p:cNvSpPr>
          <p:nvPr>
            <p:ph type="subTitle" idx="1"/>
          </p:nvPr>
        </p:nvSpPr>
        <p:spPr>
          <a:xfrm>
            <a:off x="1155576" y="3861048"/>
            <a:ext cx="6400800" cy="1752600"/>
          </a:xfrm>
        </p:spPr>
        <p:txBody>
          <a:bodyPr/>
          <a:lstStyle/>
          <a:p>
            <a:pPr algn="ctr"/>
            <a:r>
              <a:rPr lang="id-ID" dirty="0" smtClean="0">
                <a:solidFill>
                  <a:schemeClr val="tx1"/>
                </a:solidFill>
              </a:rPr>
              <a:t>Disusun Oleh:</a:t>
            </a:r>
          </a:p>
          <a:p>
            <a:pPr marL="457200" indent="-457200" algn="ctr">
              <a:buAutoNum type="arabicPeriod"/>
            </a:pPr>
            <a:r>
              <a:rPr lang="id-ID" dirty="0" smtClean="0">
                <a:solidFill>
                  <a:schemeClr val="tx1"/>
                </a:solidFill>
              </a:rPr>
              <a:t>M. Kizbudin(53417413)</a:t>
            </a:r>
          </a:p>
          <a:p>
            <a:pPr marL="457200" indent="-457200" algn="ctr">
              <a:buAutoNum type="arabicPeriod"/>
            </a:pPr>
            <a:r>
              <a:rPr lang="id-ID" dirty="0" smtClean="0">
                <a:solidFill>
                  <a:schemeClr val="tx1"/>
                </a:solidFill>
              </a:rPr>
              <a:t>Nanda Tri Setyadi(54417423)</a:t>
            </a:r>
          </a:p>
          <a:p>
            <a:pPr marL="457200" indent="-457200" algn="ctr">
              <a:buAutoNum type="arabicPeriod"/>
            </a:pPr>
            <a:r>
              <a:rPr lang="id-ID" smtClean="0">
                <a:solidFill>
                  <a:schemeClr val="tx1"/>
                </a:solidFill>
              </a:rPr>
              <a:t>Veri Irfan(56417079)</a:t>
            </a:r>
            <a:endParaRPr lang="id-ID" dirty="0">
              <a:solidFill>
                <a:schemeClr val="tx1"/>
              </a:solidFill>
            </a:endParaRPr>
          </a:p>
        </p:txBody>
      </p:sp>
      <p:pic>
        <p:nvPicPr>
          <p:cNvPr id="4" name="image27.jpg"/>
          <p:cNvPicPr/>
          <p:nvPr/>
        </p:nvPicPr>
        <p:blipFill>
          <a:blip r:embed="rId2"/>
          <a:srcRect/>
          <a:stretch/>
        </p:blipFill>
        <p:spPr bwMode="auto">
          <a:xfrm>
            <a:off x="3203848" y="1412776"/>
            <a:ext cx="2304256" cy="2153135"/>
          </a:xfrm>
          <a:prstGeom prst="rect">
            <a:avLst/>
          </a:prstGeom>
          <a:ln/>
        </p:spPr>
      </p:pic>
    </p:spTree>
    <p:extLst>
      <p:ext uri="{BB962C8B-B14F-4D97-AF65-F5344CB8AC3E}">
        <p14:creationId xmlns:p14="http://schemas.microsoft.com/office/powerpoint/2010/main" val="8767995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Latar belakang </a:t>
            </a:r>
          </a:p>
        </p:txBody>
      </p:sp>
      <p:sp>
        <p:nvSpPr>
          <p:cNvPr id="3" name="Content Placeholder 2"/>
          <p:cNvSpPr>
            <a:spLocks noGrp="1"/>
          </p:cNvSpPr>
          <p:nvPr>
            <p:ph idx="1"/>
          </p:nvPr>
        </p:nvSpPr>
        <p:spPr/>
        <p:txBody>
          <a:bodyPr/>
          <a:lstStyle/>
          <a:p>
            <a:pPr marL="114300" indent="0">
              <a:buNone/>
            </a:pPr>
            <a:r>
              <a:rPr lang="id-ID" dirty="0"/>
              <a:t>Seiring dengan berkembangnya teknologi, maka pengaplikasian deteksi wajah mengalami pengembangan yang sangat cepat dan semakin banyak digunakan, contohnya untuk sistem keamanan, absensi dan lainnya. Deteksi wajah (face detection) merupakan salah satu tahap awal yang sangat penting sebelum dilakukan proses pengenalan wajah (face recognition)[1]. Sistem pengenalan wajah akan digunakan untuk membandingkan citra wajah masukan dengan suatu kumpulan wajah sehingga dapat mengenali mana wajah yang paling cocok dengan citra wajah tersebut. </a:t>
            </a:r>
          </a:p>
          <a:p>
            <a:pPr marL="114300" indent="0">
              <a:buNone/>
            </a:pPr>
            <a:endParaRPr lang="id-ID" dirty="0"/>
          </a:p>
        </p:txBody>
      </p:sp>
    </p:spTree>
    <p:extLst>
      <p:ext uri="{BB962C8B-B14F-4D97-AF65-F5344CB8AC3E}">
        <p14:creationId xmlns:p14="http://schemas.microsoft.com/office/powerpoint/2010/main" val="39667309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Tujuan</a:t>
            </a:r>
            <a:endParaRPr lang="id-ID" dirty="0"/>
          </a:p>
        </p:txBody>
      </p:sp>
      <p:sp>
        <p:nvSpPr>
          <p:cNvPr id="3" name="Content Placeholder 2"/>
          <p:cNvSpPr>
            <a:spLocks noGrp="1"/>
          </p:cNvSpPr>
          <p:nvPr>
            <p:ph idx="1"/>
          </p:nvPr>
        </p:nvSpPr>
        <p:spPr/>
        <p:txBody>
          <a:bodyPr/>
          <a:lstStyle/>
          <a:p>
            <a:pPr marL="114300" indent="0">
              <a:buNone/>
            </a:pPr>
            <a:r>
              <a:rPr lang="id-ID" dirty="0"/>
              <a:t>Tujuan dari pembuatan tugas akhir praktikum Pengantar Kecerdasan Buatan ini adalah untuk membandingkan </a:t>
            </a:r>
            <a:r>
              <a:rPr lang="id-ID" dirty="0" smtClean="0"/>
              <a:t>wajah dengan mata</a:t>
            </a:r>
            <a:endParaRPr lang="id-ID" dirty="0"/>
          </a:p>
        </p:txBody>
      </p:sp>
    </p:spTree>
    <p:extLst>
      <p:ext uri="{BB962C8B-B14F-4D97-AF65-F5344CB8AC3E}">
        <p14:creationId xmlns:p14="http://schemas.microsoft.com/office/powerpoint/2010/main" val="643282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id-ID" dirty="0" smtClean="0"/>
              <a:t>Penjelasan Program</a:t>
            </a:r>
            <a:endParaRPr lang="id-ID" dirty="0"/>
          </a:p>
        </p:txBody>
      </p:sp>
      <p:pic>
        <p:nvPicPr>
          <p:cNvPr id="5" name="Content Placeholder 4"/>
          <p:cNvPicPr>
            <a:picLocks noGrp="1"/>
          </p:cNvPicPr>
          <p:nvPr>
            <p:ph idx="1"/>
          </p:nvPr>
        </p:nvPicPr>
        <p:blipFill>
          <a:blip r:embed="rId2"/>
          <a:stretch/>
        </p:blipFill>
        <p:spPr bwMode="auto">
          <a:xfrm>
            <a:off x="942956" y="1600200"/>
            <a:ext cx="6648488" cy="4800600"/>
          </a:xfrm>
          <a:prstGeom prst="rect">
            <a:avLst/>
          </a:prstGeom>
        </p:spPr>
      </p:pic>
    </p:spTree>
    <p:extLst>
      <p:ext uri="{BB962C8B-B14F-4D97-AF65-F5344CB8AC3E}">
        <p14:creationId xmlns:p14="http://schemas.microsoft.com/office/powerpoint/2010/main" val="1096281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Penjelasan Program</a:t>
            </a:r>
          </a:p>
        </p:txBody>
      </p:sp>
      <p:pic>
        <p:nvPicPr>
          <p:cNvPr id="5" name="Picture 4"/>
          <p:cNvPicPr/>
          <p:nvPr/>
        </p:nvPicPr>
        <p:blipFill>
          <a:blip r:embed="rId2"/>
          <a:stretch/>
        </p:blipFill>
        <p:spPr bwMode="auto">
          <a:xfrm>
            <a:off x="971600" y="1628800"/>
            <a:ext cx="6264696" cy="4104456"/>
          </a:xfrm>
          <a:prstGeom prst="rect">
            <a:avLst/>
          </a:prstGeom>
        </p:spPr>
      </p:pic>
    </p:spTree>
    <p:extLst>
      <p:ext uri="{BB962C8B-B14F-4D97-AF65-F5344CB8AC3E}">
        <p14:creationId xmlns:p14="http://schemas.microsoft.com/office/powerpoint/2010/main" val="5003094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18</TotalTime>
  <Words>125</Words>
  <Application>Microsoft Office PowerPoint</Application>
  <PresentationFormat>On-screen Show (4:3)</PresentationFormat>
  <Paragraphs>11</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Adjacency</vt:lpstr>
      <vt:lpstr>Face and eye Detection Using Opencv and Python3</vt:lpstr>
      <vt:lpstr>Latar belakang </vt:lpstr>
      <vt:lpstr>Tujuan</vt:lpstr>
      <vt:lpstr>Penjelasan Program</vt:lpstr>
      <vt:lpstr>Penjelasan Program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and eye Detection Using Opencv and Python3</dc:title>
  <dc:creator>lenovo</dc:creator>
  <cp:lastModifiedBy>lenovo</cp:lastModifiedBy>
  <cp:revision>3</cp:revision>
  <dcterms:created xsi:type="dcterms:W3CDTF">2020-01-15T14:29:09Z</dcterms:created>
  <dcterms:modified xsi:type="dcterms:W3CDTF">2020-01-15T14:48:02Z</dcterms:modified>
</cp:coreProperties>
</file>