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1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203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6346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0547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423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61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36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56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793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53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175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29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9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137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E4C539-8B9A-42F0-A20B-3B28733C0C95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06F73AE-A787-4C13-AD07-D31D312429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3323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539931" y="2495243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Name :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SoftTouch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tr-T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KaraokeNight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Project)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39931" y="3899781"/>
            <a:ext cx="6096000" cy="19845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SoftTouch Members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Anıl Durmaz 181805080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Betül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Başan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181805028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Betül Şahin 201805002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Ferhat Kamalı 171805056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2569029" y="278175"/>
            <a:ext cx="6470468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CSE 305 SOFTWARE ENGINEERING MIDTERM PROJECT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0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PRESENTATİON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0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 </a:t>
            </a:r>
            <a:r>
              <a:rPr lang="tr-TR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(24/11/2020)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181805080 ANIL DURMAZ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Highlights of Sprint Planning Strategies</a:t>
            </a: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429"/>
          </a:bodyPr>
          <a:lstStyle/>
          <a:p>
            <a:r>
              <a:rPr lang="tr-TR" dirty="0" err="1"/>
              <a:t>Seting</a:t>
            </a:r>
            <a:r>
              <a:rPr lang="tr-TR" dirty="0"/>
              <a:t> the sprint </a:t>
            </a:r>
            <a:r>
              <a:rPr lang="tr-TR" dirty="0" err="1"/>
              <a:t>goal</a:t>
            </a:r>
            <a:endParaRPr lang="tr-TR" dirty="0"/>
          </a:p>
          <a:p>
            <a:r>
              <a:rPr lang="en-US" dirty="0" err="1"/>
              <a:t>Prioritiz</a:t>
            </a:r>
            <a:r>
              <a:rPr lang="tr-TR" dirty="0" err="1"/>
              <a:t>ing</a:t>
            </a:r>
            <a:r>
              <a:rPr lang="tr-TR" dirty="0"/>
              <a:t> </a:t>
            </a:r>
            <a:r>
              <a:rPr lang="en-US" dirty="0"/>
              <a:t>the stories that fulfill the sprint goal</a:t>
            </a:r>
          </a:p>
          <a:p>
            <a:r>
              <a:rPr lang="tr-TR" dirty="0"/>
              <a:t>Meeting </a:t>
            </a:r>
            <a:r>
              <a:rPr lang="tr-TR" dirty="0" err="1"/>
              <a:t>arrangements</a:t>
            </a:r>
            <a:endParaRPr lang="tr-TR" dirty="0"/>
          </a:p>
          <a:p>
            <a:r>
              <a:rPr lang="en-US" dirty="0"/>
              <a:t>Introduction of the candidate stories</a:t>
            </a:r>
          </a:p>
          <a:p>
            <a:r>
              <a:rPr lang="tr-TR" dirty="0" err="1"/>
              <a:t>Sizing</a:t>
            </a:r>
            <a:r>
              <a:rPr lang="tr-TR" dirty="0"/>
              <a:t> of the </a:t>
            </a:r>
            <a:r>
              <a:rPr lang="tr-TR" dirty="0" err="1"/>
              <a:t>stories</a:t>
            </a:r>
            <a:endParaRPr lang="tr-TR" dirty="0"/>
          </a:p>
          <a:p>
            <a:r>
              <a:rPr lang="tr-TR" dirty="0" err="1"/>
              <a:t>Breakdown</a:t>
            </a:r>
            <a:r>
              <a:rPr lang="tr-TR" dirty="0"/>
              <a:t> </a:t>
            </a:r>
            <a:r>
              <a:rPr lang="tr-TR" dirty="0" err="1"/>
              <a:t>stories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tasks</a:t>
            </a:r>
            <a:endParaRPr lang="tr-TR" dirty="0"/>
          </a:p>
          <a:p>
            <a:r>
              <a:rPr lang="tr-TR" dirty="0" err="1"/>
              <a:t>Setting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dates</a:t>
            </a:r>
            <a:endParaRPr lang="tr-TR" dirty="0"/>
          </a:p>
          <a:p>
            <a:r>
              <a:rPr lang="en-US" dirty="0"/>
              <a:t>Walk</a:t>
            </a:r>
            <a:r>
              <a:rPr lang="tr-TR" dirty="0" err="1"/>
              <a:t>ing</a:t>
            </a:r>
            <a:r>
              <a:rPr lang="en-US" dirty="0"/>
              <a:t> through each user story and </a:t>
            </a:r>
            <a:r>
              <a:rPr lang="en-US" dirty="0" err="1"/>
              <a:t>describ</a:t>
            </a:r>
            <a:r>
              <a:rPr lang="tr-TR" dirty="0" err="1"/>
              <a:t>ing</a:t>
            </a:r>
            <a:r>
              <a:rPr lang="en-US" dirty="0"/>
              <a:t> what tasks need to be done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Interacting with the customer 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838199" y="1690687"/>
            <a:ext cx="10515600" cy="4351338"/>
          </a:xfrm>
        </p:spPr>
        <p:txBody>
          <a:bodyPr/>
          <a:lstStyle/>
          <a:p>
            <a:endParaRPr lang="tr-TR" dirty="0"/>
          </a:p>
          <a:p>
            <a:r>
              <a:rPr lang="en-US" dirty="0"/>
              <a:t>In</a:t>
            </a:r>
            <a:r>
              <a:rPr lang="tr-TR" dirty="0"/>
              <a:t> every part we have been contacted with our customer.</a:t>
            </a:r>
          </a:p>
          <a:p>
            <a:endParaRPr lang="tr-TR" dirty="0"/>
          </a:p>
          <a:p>
            <a:r>
              <a:rPr lang="tr-TR" dirty="0"/>
              <a:t>After every met of ours we gave information to our customer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Interacting with the teamwork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 have met in every two days.</a:t>
            </a:r>
          </a:p>
          <a:p>
            <a:endParaRPr lang="tr-TR" dirty="0"/>
          </a:p>
          <a:p>
            <a:r>
              <a:rPr lang="tr-TR" dirty="0"/>
              <a:t>Before we met we prepared for this.</a:t>
            </a:r>
          </a:p>
          <a:p>
            <a:endParaRPr lang="tr-TR" dirty="0"/>
          </a:p>
          <a:p>
            <a:r>
              <a:rPr lang="tr-TR" dirty="0"/>
              <a:t>When we met we made the distribution of tasks.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 Project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Karaoke bars are one of the places people often go to have fun.  We designed a website for a karaoke bar called ‘Karaoke Night’ for our project.</a:t>
            </a:r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dirty="0"/>
              <a:t>www.karaokenight.com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Objectives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To provide users to access location and contact information about the place</a:t>
            </a:r>
          </a:p>
          <a:p>
            <a:pPr lvl="0"/>
            <a:endParaRPr lang="tr-TR" dirty="0"/>
          </a:p>
          <a:p>
            <a:pPr lvl="0"/>
            <a:r>
              <a:rPr lang="tr-TR" dirty="0"/>
              <a:t>To enable users to see the options in the karaoke bar</a:t>
            </a:r>
          </a:p>
          <a:p>
            <a:pPr lvl="0"/>
            <a:endParaRPr lang="tr-TR" dirty="0"/>
          </a:p>
          <a:p>
            <a:pPr lvl="0"/>
            <a:r>
              <a:rPr lang="tr-TR" dirty="0"/>
              <a:t>Provide a web interface for users</a:t>
            </a:r>
          </a:p>
          <a:p>
            <a:pPr lvl="0"/>
            <a:endParaRPr lang="tr-TR" dirty="0"/>
          </a:p>
          <a:p>
            <a:pPr lvl="0"/>
            <a:r>
              <a:rPr lang="tr-TR" dirty="0"/>
              <a:t>To make it easier for people to learn about karaokenight</a:t>
            </a:r>
          </a:p>
          <a:p>
            <a:pPr marL="0" indent="0"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Target Customers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 prepared this website for a client with a karaoke bar.</a:t>
            </a:r>
          </a:p>
          <a:p>
            <a:endParaRPr lang="tr-TR" dirty="0"/>
          </a:p>
          <a:p>
            <a:r>
              <a:rPr lang="tr-TR" dirty="0"/>
              <a:t>Students and also people in that area who love to have fun.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 Functional Requirements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Internet connection is sufficient.</a:t>
            </a:r>
          </a:p>
          <a:p>
            <a:pPr lvl="0"/>
            <a:endParaRPr lang="tr-TR" dirty="0"/>
          </a:p>
          <a:p>
            <a:pPr lvl="0"/>
            <a:r>
              <a:rPr lang="tr-TR" dirty="0"/>
              <a:t>A site visitor should be able to view the homepage ,menu , drinks, photo gallery, rooms, events.</a:t>
            </a:r>
          </a:p>
          <a:p>
            <a:pPr marL="0" lvl="0" indent="0">
              <a:buNone/>
            </a:pPr>
            <a:endParaRPr lang="tr-TR" dirty="0"/>
          </a:p>
          <a:p>
            <a:pPr lvl="0"/>
            <a:r>
              <a:rPr lang="tr-TR" dirty="0"/>
              <a:t>A site visitor should be able to add comment to the menu, drinks, photo gallery, rooms, events.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 Functional Requirements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The admin should be able to login as a admin.</a:t>
            </a:r>
          </a:p>
          <a:p>
            <a:pPr lvl="0"/>
            <a:endParaRPr lang="tr-TR" dirty="0"/>
          </a:p>
          <a:p>
            <a:pPr lvl="0"/>
            <a:r>
              <a:rPr lang="tr-TR" dirty="0"/>
              <a:t>The admin should be able to organize the site.</a:t>
            </a:r>
          </a:p>
          <a:p>
            <a:pPr marL="0" lvl="0" indent="0">
              <a:buNone/>
            </a:pPr>
            <a:endParaRPr lang="tr-TR" dirty="0"/>
          </a:p>
          <a:p>
            <a:pPr lvl="0"/>
            <a:r>
              <a:rPr lang="tr-TR" dirty="0"/>
              <a:t>The admin should be able to access the users comments.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Nonfunctional Requirements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tr-TR" dirty="0"/>
              <a:t>1. Performance</a:t>
            </a:r>
          </a:p>
          <a:p>
            <a:pPr marL="0" indent="0">
              <a:buNone/>
            </a:pPr>
            <a:endParaRPr lang="tr-TR" dirty="0"/>
          </a:p>
          <a:p>
            <a:pPr lvl="0"/>
            <a:r>
              <a:rPr lang="tr-TR" dirty="0"/>
              <a:t>Users reach the site at any time of the day.</a:t>
            </a:r>
          </a:p>
          <a:p>
            <a:pPr lvl="0"/>
            <a:r>
              <a:rPr lang="tr-TR" dirty="0"/>
              <a:t>The website’s load time should not be more than one second for users.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Nonfunctional Requirements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tr-TR" dirty="0"/>
              <a:t>2. Usability </a:t>
            </a:r>
          </a:p>
          <a:p>
            <a:pPr marL="0" indent="0">
              <a:buNone/>
            </a:pPr>
            <a:endParaRPr lang="tr-TR" dirty="0"/>
          </a:p>
          <a:p>
            <a:pPr lvl="0"/>
            <a:r>
              <a:rPr lang="tr-TR" dirty="0"/>
              <a:t>The website’s interface has to be user-friendly and easy to use.</a:t>
            </a:r>
          </a:p>
          <a:p>
            <a:pPr lvl="0"/>
            <a:endParaRPr lang="tr-TR" dirty="0"/>
          </a:p>
          <a:p>
            <a:pPr marL="0" lvl="0" indent="0">
              <a:buNone/>
            </a:pPr>
            <a:r>
              <a:rPr lang="tr-TR" dirty="0"/>
              <a:t>3. Data Integrity</a:t>
            </a:r>
          </a:p>
          <a:p>
            <a:pPr lvl="0"/>
            <a:endParaRPr lang="tr-TR" dirty="0"/>
          </a:p>
          <a:p>
            <a:pPr lvl="0"/>
            <a:r>
              <a:rPr lang="tr-TR" dirty="0"/>
              <a:t>The system shall maintain data integrity by keeping backups of all updates to the database for every record transaction.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Highlights of Product Backlog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6071" lnSpcReduction="10000"/>
          </a:bodyPr>
          <a:lstStyle/>
          <a:p>
            <a:r>
              <a:rPr lang="en-US" dirty="0"/>
              <a:t>Do</a:t>
            </a:r>
            <a:r>
              <a:rPr lang="tr-TR" dirty="0" err="1"/>
              <a:t>ing</a:t>
            </a:r>
            <a:r>
              <a:rPr lang="en-US" dirty="0"/>
              <a:t> the prep work</a:t>
            </a:r>
            <a:r>
              <a:rPr lang="tr-TR" dirty="0"/>
              <a:t> (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</a:t>
            </a:r>
            <a:r>
              <a:rPr lang="tr-TR" dirty="0" err="1"/>
              <a:t>strategy</a:t>
            </a:r>
            <a:r>
              <a:rPr lang="tr-TR" dirty="0"/>
              <a:t>)</a:t>
            </a:r>
          </a:p>
          <a:p>
            <a:r>
              <a:rPr lang="en-US" dirty="0"/>
              <a:t>Focus</a:t>
            </a:r>
            <a:r>
              <a:rPr lang="tr-TR" dirty="0" err="1"/>
              <a:t>ing</a:t>
            </a:r>
            <a:r>
              <a:rPr lang="en-US" dirty="0"/>
              <a:t> in a right way</a:t>
            </a:r>
          </a:p>
          <a:p>
            <a:r>
              <a:rPr lang="en-US" dirty="0"/>
              <a:t>Keep</a:t>
            </a:r>
            <a:r>
              <a:rPr lang="tr-TR" dirty="0" err="1"/>
              <a:t>ing</a:t>
            </a:r>
            <a:r>
              <a:rPr lang="tr-TR" dirty="0"/>
              <a:t> </a:t>
            </a:r>
            <a:r>
              <a:rPr lang="en-US" dirty="0"/>
              <a:t>the backlog manageable</a:t>
            </a:r>
          </a:p>
          <a:p>
            <a:r>
              <a:rPr lang="en-US" dirty="0"/>
              <a:t>Apply</a:t>
            </a:r>
            <a:r>
              <a:rPr lang="tr-TR" dirty="0" err="1"/>
              <a:t>ing</a:t>
            </a:r>
            <a:r>
              <a:rPr lang="en-US" dirty="0"/>
              <a:t> Product Roadmap</a:t>
            </a:r>
          </a:p>
          <a:p>
            <a:r>
              <a:rPr lang="tr-TR" dirty="0" err="1"/>
              <a:t>Doing</a:t>
            </a:r>
            <a:r>
              <a:rPr lang="tr-TR" dirty="0"/>
              <a:t> </a:t>
            </a:r>
            <a:r>
              <a:rPr lang="en-US" dirty="0"/>
              <a:t>Collaborate</a:t>
            </a:r>
          </a:p>
          <a:p>
            <a:r>
              <a:rPr lang="en-US" dirty="0" err="1"/>
              <a:t>Shar</a:t>
            </a:r>
            <a:r>
              <a:rPr lang="tr-TR" dirty="0" err="1"/>
              <a:t>ing</a:t>
            </a:r>
            <a:r>
              <a:rPr lang="en-US" dirty="0"/>
              <a:t> the backlog with stakeholders</a:t>
            </a:r>
          </a:p>
          <a:p>
            <a:r>
              <a:rPr lang="en-US" dirty="0"/>
              <a:t>Be</a:t>
            </a:r>
            <a:r>
              <a:rPr lang="tr-TR" dirty="0" err="1"/>
              <a:t>ing</a:t>
            </a:r>
            <a:r>
              <a:rPr lang="en-US" dirty="0"/>
              <a:t> proactive and groom it</a:t>
            </a:r>
          </a:p>
          <a:p>
            <a:r>
              <a:rPr lang="en-US" dirty="0"/>
              <a:t>Look</a:t>
            </a:r>
            <a:r>
              <a:rPr lang="tr-TR" dirty="0" err="1"/>
              <a:t>ing</a:t>
            </a:r>
            <a:r>
              <a:rPr lang="en-US" dirty="0"/>
              <a:t> beyond user stories</a:t>
            </a:r>
          </a:p>
          <a:p>
            <a:r>
              <a:rPr lang="en-US" dirty="0"/>
              <a:t>Regularly review your roadmap</a:t>
            </a:r>
          </a:p>
          <a:p>
            <a:r>
              <a:rPr lang="tr-TR" dirty="0"/>
              <a:t>P</a:t>
            </a:r>
            <a:r>
              <a:rPr lang="en-US" dirty="0" err="1"/>
              <a:t>rioritiz</a:t>
            </a:r>
            <a:r>
              <a:rPr lang="tr-TR" dirty="0" err="1"/>
              <a:t>ing</a:t>
            </a:r>
            <a:r>
              <a:rPr lang="en-US" dirty="0"/>
              <a:t> product backlog</a:t>
            </a:r>
          </a:p>
          <a:p>
            <a:r>
              <a:rPr lang="en-US" dirty="0" err="1"/>
              <a:t>Mak</a:t>
            </a:r>
            <a:r>
              <a:rPr lang="tr-TR" dirty="0" err="1"/>
              <a:t>ing</a:t>
            </a:r>
            <a:r>
              <a:rPr lang="en-US" dirty="0"/>
              <a:t>  </a:t>
            </a:r>
            <a:r>
              <a:rPr lang="tr-TR" dirty="0"/>
              <a:t>p</a:t>
            </a:r>
            <a:r>
              <a:rPr lang="en-US" dirty="0" err="1"/>
              <a:t>roduct</a:t>
            </a:r>
            <a:r>
              <a:rPr lang="en-US" dirty="0"/>
              <a:t> </a:t>
            </a:r>
            <a:r>
              <a:rPr lang="tr-TR" dirty="0"/>
              <a:t>b</a:t>
            </a:r>
            <a:r>
              <a:rPr lang="en-US" dirty="0" err="1"/>
              <a:t>acklog</a:t>
            </a:r>
            <a:r>
              <a:rPr lang="en-US" dirty="0"/>
              <a:t> </a:t>
            </a:r>
            <a:r>
              <a:rPr lang="tr-TR" dirty="0"/>
              <a:t>v</a:t>
            </a:r>
            <a:r>
              <a:rPr lang="en-US" dirty="0" err="1"/>
              <a:t>isible</a:t>
            </a:r>
            <a:r>
              <a:rPr lang="en-US" dirty="0"/>
              <a:t> and </a:t>
            </a:r>
            <a:r>
              <a:rPr lang="tr-TR" dirty="0"/>
              <a:t>e</a:t>
            </a:r>
            <a:r>
              <a:rPr lang="en-US" dirty="0" err="1"/>
              <a:t>asily</a:t>
            </a:r>
            <a:r>
              <a:rPr lang="en-US" dirty="0"/>
              <a:t> </a:t>
            </a:r>
            <a:r>
              <a:rPr lang="tr-TR" dirty="0"/>
              <a:t>a</a:t>
            </a:r>
            <a:r>
              <a:rPr lang="en-US" dirty="0" err="1"/>
              <a:t>ccessible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39</TotalTime>
  <Words>452</Words>
  <Application>Microsoft Office PowerPoint</Application>
  <PresentationFormat>Geniş ekran</PresentationFormat>
  <Paragraphs>84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2</vt:lpstr>
      <vt:lpstr>Quotable</vt:lpstr>
      <vt:lpstr>PowerPoint Sunusu</vt:lpstr>
      <vt:lpstr>The Project</vt:lpstr>
      <vt:lpstr>Objectives</vt:lpstr>
      <vt:lpstr>Target Customers</vt:lpstr>
      <vt:lpstr>Main Functional Requirements</vt:lpstr>
      <vt:lpstr>Main Functional Requirements</vt:lpstr>
      <vt:lpstr>Nonfunctional Requirements</vt:lpstr>
      <vt:lpstr>Nonfunctional Requirements</vt:lpstr>
      <vt:lpstr>Highlights of Product Backlog</vt:lpstr>
      <vt:lpstr>Highlights of Sprint Planning Strategies</vt:lpstr>
      <vt:lpstr>Interacting with the customer </vt:lpstr>
      <vt:lpstr>Interacting with the teamwork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Aurora</dc:creator>
  <cp:lastModifiedBy>Anıl</cp:lastModifiedBy>
  <cp:revision>6</cp:revision>
  <dcterms:created xsi:type="dcterms:W3CDTF">2020-11-17T06:03:56Z</dcterms:created>
  <dcterms:modified xsi:type="dcterms:W3CDTF">2020-11-24T06:11:03Z</dcterms:modified>
</cp:coreProperties>
</file>