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70" r:id="rId3"/>
    <p:sldId id="271" r:id="rId4"/>
    <p:sldId id="282" r:id="rId5"/>
    <p:sldId id="284" r:id="rId6"/>
    <p:sldId id="260" r:id="rId7"/>
    <p:sldId id="261" r:id="rId8"/>
    <p:sldId id="285" r:id="rId9"/>
    <p:sldId id="286" r:id="rId10"/>
    <p:sldId id="264" r:id="rId11"/>
    <p:sldId id="265" r:id="rId12"/>
    <p:sldId id="274" r:id="rId13"/>
    <p:sldId id="277" r:id="rId14"/>
  </p:sldIdLst>
  <p:sldSz cx="9144000" cy="5143500" type="screen16x9"/>
  <p:notesSz cx="6858000" cy="9144000"/>
  <p:embeddedFontLst>
    <p:embeddedFont>
      <p:font typeface="Changa One" panose="020B0604020202020204" charset="0"/>
      <p:regular r:id="rId16"/>
      <p: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am Fardzadeh" initials="PF" lastIdx="1" clrIdx="0">
    <p:extLst>
      <p:ext uri="{19B8F6BF-5375-455C-9EA6-DF929625EA0E}">
        <p15:presenceInfo xmlns:p15="http://schemas.microsoft.com/office/powerpoint/2012/main" userId="e8653b3162ecd7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7A4"/>
    <a:srgbClr val="FF0000"/>
    <a:srgbClr val="00FF00"/>
    <a:srgbClr val="E8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5" autoAdjust="0"/>
  </p:normalViewPr>
  <p:slideViewPr>
    <p:cSldViewPr snapToGrid="0">
      <p:cViewPr>
        <p:scale>
          <a:sx n="120" d="100"/>
          <a:sy n="120" d="100"/>
        </p:scale>
        <p:origin x="55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3e90005d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3e90005d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b570ea2a2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b570ea2a2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b2c00cf7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b2c00cf7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59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9404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b2c00cf7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b2c00cf7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27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b2c00cf7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b2c00cf7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44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b2c00cf71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b2c00cf71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3e90005dd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3e90005dd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b4d1b4b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b4d1b4b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26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3e90005d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3e90005d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42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9402940" flipH="1">
            <a:off x="-1190044" y="426770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03928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56303" y="43731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56825"/>
            <a:ext cx="7704000" cy="16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>
            <a:spLocks noGrp="1"/>
          </p:cNvSpPr>
          <p:nvPr>
            <p:ph type="subTitle" idx="1"/>
          </p:nvPr>
        </p:nvSpPr>
        <p:spPr>
          <a:xfrm>
            <a:off x="2441700" y="3001200"/>
            <a:ext cx="42606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1"/>
          <p:cNvSpPr/>
          <p:nvPr/>
        </p:nvSpPr>
        <p:spPr>
          <a:xfrm flipH="1">
            <a:off x="7923372" y="32956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"/>
          <p:cNvSpPr/>
          <p:nvPr/>
        </p:nvSpPr>
        <p:spPr>
          <a:xfrm flipH="1">
            <a:off x="5488672" y="43938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8696747">
            <a:off x="7672128" y="448515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 rot="8696747">
            <a:off x="7740054" y="421266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 flipH="1">
            <a:off x="6488347" y="474535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542578" y="329567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 rot="10800000" flipH="1">
            <a:off x="-2202398" y="-1059203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10800000" flipH="1">
            <a:off x="232302" y="-2157403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 rot="-2103253">
            <a:off x="1305807" y="54746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 rot="-2103253">
            <a:off x="1204693" y="7685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 rot="10800000" flipH="1">
            <a:off x="-767373" y="-250887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 rot="10800000">
            <a:off x="102627" y="1385935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>
            <a:off x="72000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2"/>
          </p:nvPr>
        </p:nvSpPr>
        <p:spPr>
          <a:xfrm>
            <a:off x="720000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>
            <a:off x="353380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4"/>
          </p:nvPr>
        </p:nvSpPr>
        <p:spPr>
          <a:xfrm>
            <a:off x="3533800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5"/>
          </p:nvPr>
        </p:nvSpPr>
        <p:spPr>
          <a:xfrm>
            <a:off x="72000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6"/>
          </p:nvPr>
        </p:nvSpPr>
        <p:spPr>
          <a:xfrm>
            <a:off x="720000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7"/>
          </p:nvPr>
        </p:nvSpPr>
        <p:spPr>
          <a:xfrm>
            <a:off x="353380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8"/>
          </p:nvPr>
        </p:nvSpPr>
        <p:spPr>
          <a:xfrm>
            <a:off x="3533800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9" hasCustomPrompt="1"/>
          </p:nvPr>
        </p:nvSpPr>
        <p:spPr>
          <a:xfrm>
            <a:off x="792564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3" hasCustomPrompt="1"/>
          </p:nvPr>
        </p:nvSpPr>
        <p:spPr>
          <a:xfrm>
            <a:off x="792564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4" hasCustomPrompt="1"/>
          </p:nvPr>
        </p:nvSpPr>
        <p:spPr>
          <a:xfrm>
            <a:off x="3596161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5" hasCustomPrompt="1"/>
          </p:nvPr>
        </p:nvSpPr>
        <p:spPr>
          <a:xfrm>
            <a:off x="3596161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6"/>
          </p:nvPr>
        </p:nvSpPr>
        <p:spPr>
          <a:xfrm>
            <a:off x="633074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7"/>
          </p:nvPr>
        </p:nvSpPr>
        <p:spPr>
          <a:xfrm>
            <a:off x="6330739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8"/>
          </p:nvPr>
        </p:nvSpPr>
        <p:spPr>
          <a:xfrm>
            <a:off x="633074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9"/>
          </p:nvPr>
        </p:nvSpPr>
        <p:spPr>
          <a:xfrm>
            <a:off x="6330739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20" hasCustomPrompt="1"/>
          </p:nvPr>
        </p:nvSpPr>
        <p:spPr>
          <a:xfrm>
            <a:off x="6378889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21" hasCustomPrompt="1"/>
          </p:nvPr>
        </p:nvSpPr>
        <p:spPr>
          <a:xfrm>
            <a:off x="6378889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/>
          <p:nvPr/>
        </p:nvSpPr>
        <p:spPr>
          <a:xfrm rot="7924982">
            <a:off x="5483379" y="-228304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 rot="-5400000">
            <a:off x="8597993" y="2071854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rot="-5400000" flipH="1">
            <a:off x="7475843" y="-1820159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3296747">
            <a:off x="6040029" y="186817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 rot="3296747">
            <a:off x="5776645" y="7659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 rot="7965577" flipH="1">
            <a:off x="8947370" y="702413"/>
            <a:ext cx="3384961" cy="29059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 rot="-5400000">
            <a:off x="8588126" y="101769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 rot="-5400000" flipH="1">
            <a:off x="5064131" y="-2605359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1"/>
          </p:nvPr>
        </p:nvSpPr>
        <p:spPr>
          <a:xfrm>
            <a:off x="3234600" y="170257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2"/>
          </p:nvPr>
        </p:nvSpPr>
        <p:spPr>
          <a:xfrm>
            <a:off x="3234600" y="224922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subTitle" idx="3"/>
          </p:nvPr>
        </p:nvSpPr>
        <p:spPr>
          <a:xfrm>
            <a:off x="6048400" y="170257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4"/>
          </p:nvPr>
        </p:nvSpPr>
        <p:spPr>
          <a:xfrm>
            <a:off x="6048400" y="224922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5"/>
          </p:nvPr>
        </p:nvSpPr>
        <p:spPr>
          <a:xfrm>
            <a:off x="3234600" y="34847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6"/>
          </p:nvPr>
        </p:nvSpPr>
        <p:spPr>
          <a:xfrm>
            <a:off x="3234600" y="40307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7"/>
          </p:nvPr>
        </p:nvSpPr>
        <p:spPr>
          <a:xfrm>
            <a:off x="6048400" y="34847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subTitle" idx="8"/>
          </p:nvPr>
        </p:nvSpPr>
        <p:spPr>
          <a:xfrm>
            <a:off x="6048400" y="40307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title" idx="9" hasCustomPrompt="1"/>
          </p:nvPr>
        </p:nvSpPr>
        <p:spPr>
          <a:xfrm>
            <a:off x="3914639" y="118702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>
            <a:spLocks noGrp="1"/>
          </p:cNvSpPr>
          <p:nvPr>
            <p:ph type="title" idx="13" hasCustomPrompt="1"/>
          </p:nvPr>
        </p:nvSpPr>
        <p:spPr>
          <a:xfrm>
            <a:off x="3914639" y="296427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4"/>
          <p:cNvSpPr txBox="1">
            <a:spLocks noGrp="1"/>
          </p:cNvSpPr>
          <p:nvPr>
            <p:ph type="title" idx="14" hasCustomPrompt="1"/>
          </p:nvPr>
        </p:nvSpPr>
        <p:spPr>
          <a:xfrm>
            <a:off x="6728986" y="118702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 idx="15" hasCustomPrompt="1"/>
          </p:nvPr>
        </p:nvSpPr>
        <p:spPr>
          <a:xfrm>
            <a:off x="6728986" y="296427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/>
          <p:nvPr/>
        </p:nvSpPr>
        <p:spPr>
          <a:xfrm rot="-7924982" flipH="1">
            <a:off x="-114258" y="-2623471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/>
          <p:nvPr/>
        </p:nvSpPr>
        <p:spPr>
          <a:xfrm rot="5400000" flipH="1">
            <a:off x="-2902260" y="1731429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 rot="5400000">
            <a:off x="-1780110" y="-2160584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 rot="-3296747" flipH="1">
            <a:off x="2912666" y="60867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-3296747" flipH="1">
            <a:off x="2571362" y="17432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7965577">
            <a:off x="-3251720" y="361988"/>
            <a:ext cx="3384961" cy="29059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 flipH="1">
            <a:off x="31838" y="6772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631603" y="-2945784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flipH="1">
            <a:off x="8113872" y="36371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flipH="1">
            <a:off x="5679172" y="47353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8696747">
            <a:off x="6157653" y="498383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8696747">
            <a:off x="6225579" y="471134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 flipH="1">
            <a:off x="8010447" y="36371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4617725" y="3166650"/>
            <a:ext cx="38061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1"/>
          </p:nvPr>
        </p:nvSpPr>
        <p:spPr>
          <a:xfrm>
            <a:off x="4617675" y="1564050"/>
            <a:ext cx="3806100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-2304807" y="-1455512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 rot="-8696747" flipH="1">
            <a:off x="1183384" y="4030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 rot="-8696747" flipH="1">
            <a:off x="1196317" y="11916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flipH="1">
            <a:off x="-182933" y="12210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rot="7413608">
            <a:off x="-2233131" y="-1368798"/>
            <a:ext cx="3384846" cy="29058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rot="-1397060" flipH="1">
            <a:off x="7227010" y="468236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rot="7796595">
            <a:off x="7963656" y="4742429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rot="7796595">
            <a:off x="7752918" y="48940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rot="-1397060" flipH="1">
            <a:off x="7639810" y="4457788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6029617" y="4915104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8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subTitle" idx="1"/>
          </p:nvPr>
        </p:nvSpPr>
        <p:spPr>
          <a:xfrm>
            <a:off x="720000" y="1723075"/>
            <a:ext cx="41898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6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8994028" y="29286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subTitle" idx="1"/>
          </p:nvPr>
        </p:nvSpPr>
        <p:spPr>
          <a:xfrm>
            <a:off x="932100" y="2833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2"/>
          </p:nvPr>
        </p:nvSpPr>
        <p:spPr>
          <a:xfrm>
            <a:off x="932100" y="308030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3"/>
          </p:nvPr>
        </p:nvSpPr>
        <p:spPr>
          <a:xfrm>
            <a:off x="3623100" y="2833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4"/>
          </p:nvPr>
        </p:nvSpPr>
        <p:spPr>
          <a:xfrm>
            <a:off x="3623100" y="308030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5"/>
          </p:nvPr>
        </p:nvSpPr>
        <p:spPr>
          <a:xfrm>
            <a:off x="6314100" y="2833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6"/>
          </p:nvPr>
        </p:nvSpPr>
        <p:spPr>
          <a:xfrm>
            <a:off x="6314100" y="308030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9491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7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7337629" flipH="1">
            <a:off x="8016390" y="969658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8729222" flipH="1">
            <a:off x="8094067" y="1082818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-8760026">
            <a:off x="8083546" y="446521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 rot="-8100000" flipH="1">
            <a:off x="7243875" y="4804286"/>
            <a:ext cx="3384647" cy="29056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932100" y="22998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subTitle" idx="2"/>
          </p:nvPr>
        </p:nvSpPr>
        <p:spPr>
          <a:xfrm>
            <a:off x="715975" y="2699300"/>
            <a:ext cx="23301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3"/>
          </p:nvPr>
        </p:nvSpPr>
        <p:spPr>
          <a:xfrm>
            <a:off x="3623175" y="30077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subTitle" idx="4"/>
          </p:nvPr>
        </p:nvSpPr>
        <p:spPr>
          <a:xfrm>
            <a:off x="3407025" y="3407200"/>
            <a:ext cx="23301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5"/>
          </p:nvPr>
        </p:nvSpPr>
        <p:spPr>
          <a:xfrm>
            <a:off x="6314100" y="22998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6"/>
          </p:nvPr>
        </p:nvSpPr>
        <p:spPr>
          <a:xfrm>
            <a:off x="6097950" y="2699300"/>
            <a:ext cx="23301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8"/>
          <p:cNvSpPr/>
          <p:nvPr/>
        </p:nvSpPr>
        <p:spPr>
          <a:xfrm rot="10800000" flipH="1">
            <a:off x="-2304807" y="403563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-1397060" flipH="1">
            <a:off x="7227010" y="5039408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-2103253">
            <a:off x="1183384" y="4921785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-2103253">
            <a:off x="1196317" y="525711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7796595">
            <a:off x="8800006" y="442554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7796595">
            <a:off x="8589268" y="457720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10800000" flipH="1">
            <a:off x="-1442545" y="-1959102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2103253">
            <a:off x="450673" y="1067682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2103253">
            <a:off x="169334" y="1041985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 rot="-1397060" flipH="1">
            <a:off x="7639810" y="481483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/>
          <p:nvPr/>
        </p:nvSpPr>
        <p:spPr>
          <a:xfrm rot="10800000" flipH="1">
            <a:off x="-2233145" y="-2129377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/>
          <p:nvPr/>
        </p:nvSpPr>
        <p:spPr>
          <a:xfrm rot="10800000">
            <a:off x="7409567" y="52581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 rot="10800000">
            <a:off x="-182933" y="380417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8"/>
          <p:cNvSpPr/>
          <p:nvPr/>
        </p:nvSpPr>
        <p:spPr>
          <a:xfrm rot="3386392" flipH="1">
            <a:off x="-2233131" y="3948948"/>
            <a:ext cx="3384846" cy="29058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"/>
          <p:cNvSpPr/>
          <p:nvPr/>
        </p:nvSpPr>
        <p:spPr>
          <a:xfrm rot="-9402940">
            <a:off x="7227010" y="-87230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"/>
          <p:cNvSpPr/>
          <p:nvPr/>
        </p:nvSpPr>
        <p:spPr>
          <a:xfrm rot="3003405" flipH="1">
            <a:off x="7963656" y="58245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"/>
          <p:cNvSpPr/>
          <p:nvPr/>
        </p:nvSpPr>
        <p:spPr>
          <a:xfrm rot="3003405" flipH="1">
            <a:off x="7752918" y="48219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"/>
          <p:cNvSpPr/>
          <p:nvPr/>
        </p:nvSpPr>
        <p:spPr>
          <a:xfrm rot="-9402940">
            <a:off x="7639810" y="-64772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"/>
          <p:cNvSpPr/>
          <p:nvPr/>
        </p:nvSpPr>
        <p:spPr>
          <a:xfrm flipH="1">
            <a:off x="6724942" y="81381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1780175" y="445025"/>
            <a:ext cx="55836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>
            <a:spLocks noGrp="1"/>
          </p:cNvSpPr>
          <p:nvPr>
            <p:ph type="subTitle" idx="1"/>
          </p:nvPr>
        </p:nvSpPr>
        <p:spPr>
          <a:xfrm>
            <a:off x="3663600" y="1754675"/>
            <a:ext cx="40455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2"/>
          </p:nvPr>
        </p:nvSpPr>
        <p:spPr>
          <a:xfrm>
            <a:off x="3663600" y="2720400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title" hasCustomPrompt="1"/>
          </p:nvPr>
        </p:nvSpPr>
        <p:spPr>
          <a:xfrm>
            <a:off x="1832650" y="2189700"/>
            <a:ext cx="15855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9"/>
          <p:cNvSpPr/>
          <p:nvPr/>
        </p:nvSpPr>
        <p:spPr>
          <a:xfrm>
            <a:off x="6972427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7802241" flipH="1">
            <a:off x="7490547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391490">
            <a:off x="8969169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-1916352" flipH="1">
            <a:off x="6805509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391490">
            <a:off x="7218689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rot="1391490">
            <a:off x="7421419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-8275018">
            <a:off x="7648204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-1408323" flipH="1">
            <a:off x="8258884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-7942126" flipH="1">
            <a:off x="7186912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8798397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391490">
            <a:off x="7142489" y="4703424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>
            <a:off x="2043748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2997759" flipH="1">
            <a:off x="-828003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9"/>
          <p:cNvSpPr/>
          <p:nvPr/>
        </p:nvSpPr>
        <p:spPr>
          <a:xfrm rot="-9408510">
            <a:off x="47003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"/>
          <p:cNvSpPr/>
          <p:nvPr/>
        </p:nvSpPr>
        <p:spPr>
          <a:xfrm rot="8883648" flipH="1">
            <a:off x="-109482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9"/>
          <p:cNvSpPr/>
          <p:nvPr/>
        </p:nvSpPr>
        <p:spPr>
          <a:xfrm rot="-9408510">
            <a:off x="1764297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9"/>
          <p:cNvSpPr/>
          <p:nvPr/>
        </p:nvSpPr>
        <p:spPr>
          <a:xfrm rot="-9408510">
            <a:off x="1594753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9"/>
          <p:cNvSpPr/>
          <p:nvPr/>
        </p:nvSpPr>
        <p:spPr>
          <a:xfrm rot="2524982">
            <a:off x="-2215607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9"/>
          <p:cNvSpPr/>
          <p:nvPr/>
        </p:nvSpPr>
        <p:spPr>
          <a:xfrm rot="9391677" flipH="1">
            <a:off x="-2499581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/>
          <p:nvPr/>
        </p:nvSpPr>
        <p:spPr>
          <a:xfrm rot="2857874" flipH="1">
            <a:off x="-524263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"/>
          <p:cNvSpPr/>
          <p:nvPr/>
        </p:nvSpPr>
        <p:spPr>
          <a:xfrm rot="10800000">
            <a:off x="-114957" y="335134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9"/>
          <p:cNvSpPr/>
          <p:nvPr/>
        </p:nvSpPr>
        <p:spPr>
          <a:xfrm rot="-9408510">
            <a:off x="1840497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subTitle" idx="1"/>
          </p:nvPr>
        </p:nvSpPr>
        <p:spPr>
          <a:xfrm flipH="1">
            <a:off x="3706275" y="1591950"/>
            <a:ext cx="2869800" cy="13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subTitle" idx="2"/>
          </p:nvPr>
        </p:nvSpPr>
        <p:spPr>
          <a:xfrm flipH="1">
            <a:off x="4320675" y="2978850"/>
            <a:ext cx="22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title" hasCustomPrompt="1"/>
          </p:nvPr>
        </p:nvSpPr>
        <p:spPr>
          <a:xfrm flipH="1">
            <a:off x="6821524" y="2237550"/>
            <a:ext cx="15855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20"/>
          <p:cNvSpPr/>
          <p:nvPr/>
        </p:nvSpPr>
        <p:spPr>
          <a:xfrm rot="-5200701" flipH="1">
            <a:off x="-2372047" y="-332207"/>
            <a:ext cx="7321312" cy="5052313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4690715" flipH="1">
            <a:off x="-1580660" y="181277"/>
            <a:ext cx="6293724" cy="434319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8100000" flipH="1">
            <a:off x="7728985" y="-101726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-10313565">
            <a:off x="8370348" y="405892"/>
            <a:ext cx="638178" cy="638178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8437101">
            <a:off x="8064896" y="4362438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6784793">
            <a:off x="8126395" y="4338799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6783187" flipH="1">
            <a:off x="8285327" y="4397629"/>
            <a:ext cx="372334" cy="3723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-3003405">
            <a:off x="8134511" y="42521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-3003405">
            <a:off x="8364073" y="4080100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-3003405">
            <a:off x="8317124" y="101336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3003405">
            <a:off x="8447186" y="1284413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855500" y="2539314"/>
            <a:ext cx="34329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260525" y="3505050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hasCustomPrompt="1"/>
          </p:nvPr>
        </p:nvSpPr>
        <p:spPr>
          <a:xfrm>
            <a:off x="3381450" y="1415913"/>
            <a:ext cx="23811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204374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7802241">
            <a:off x="-828003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1391490" flipH="1">
            <a:off x="470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916352">
            <a:off x="-1094829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1391490" flipH="1">
            <a:off x="1764297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1391490" flipH="1">
            <a:off x="15947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8275018" flipH="1">
            <a:off x="-2215607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408323">
            <a:off x="-2499581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7942126">
            <a:off x="-52426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flipH="1">
            <a:off x="-114957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-1391490" flipH="1">
            <a:off x="1840497" y="4703424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2997759">
            <a:off x="74905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9408510" flipH="1">
            <a:off x="72186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9408510" flipH="1">
            <a:off x="74214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-2524982" flipH="1">
            <a:off x="76482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-2857874">
            <a:off x="71869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8798397" y="335134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9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/>
          <p:nvPr/>
        </p:nvSpPr>
        <p:spPr>
          <a:xfrm rot="-4015207">
            <a:off x="-438406" y="-57634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"/>
          <p:cNvSpPr/>
          <p:nvPr/>
        </p:nvSpPr>
        <p:spPr>
          <a:xfrm rot="-4016813" flipH="1">
            <a:off x="645064" y="539120"/>
            <a:ext cx="372334" cy="3723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1"/>
          <p:cNvSpPr/>
          <p:nvPr/>
        </p:nvSpPr>
        <p:spPr>
          <a:xfrm rot="-2362899">
            <a:off x="-457887" y="-132784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-5174949" flipH="1">
            <a:off x="4273683" y="392531"/>
            <a:ext cx="5684865" cy="443004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-4601619" flipH="1">
            <a:off x="4959055" y="865471"/>
            <a:ext cx="4912384" cy="379184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1"/>
          </p:nvPr>
        </p:nvSpPr>
        <p:spPr>
          <a:xfrm>
            <a:off x="968025" y="2445900"/>
            <a:ext cx="40455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2"/>
          </p:nvPr>
        </p:nvSpPr>
        <p:spPr>
          <a:xfrm>
            <a:off x="968025" y="3411625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title" hasCustomPrompt="1"/>
          </p:nvPr>
        </p:nvSpPr>
        <p:spPr>
          <a:xfrm>
            <a:off x="1198225" y="1280725"/>
            <a:ext cx="15855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21"/>
          <p:cNvSpPr/>
          <p:nvPr/>
        </p:nvSpPr>
        <p:spPr>
          <a:xfrm rot="-3003405">
            <a:off x="352586" y="399398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 rot="-3003405">
            <a:off x="582148" y="3898150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 rot="-3003405">
            <a:off x="535199" y="90761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 rot="-3003405">
            <a:off x="665261" y="1178663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9_1_1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2"/>
          <p:cNvGrpSpPr/>
          <p:nvPr/>
        </p:nvGrpSpPr>
        <p:grpSpPr>
          <a:xfrm flipH="1">
            <a:off x="-1846541" y="-7650"/>
            <a:ext cx="5781818" cy="7601749"/>
            <a:chOff x="-1771906" y="1099325"/>
            <a:chExt cx="5781818" cy="7601749"/>
          </a:xfrm>
        </p:grpSpPr>
        <p:sp>
          <p:nvSpPr>
            <p:cNvPr id="349" name="Google Shape;349;p22"/>
            <p:cNvSpPr/>
            <p:nvPr/>
          </p:nvSpPr>
          <p:spPr>
            <a:xfrm rot="-5599299">
              <a:off x="-2698547" y="2374043"/>
              <a:ext cx="7321312" cy="5052313"/>
            </a:xfrm>
            <a:custGeom>
              <a:avLst/>
              <a:gdLst/>
              <a:ahLst/>
              <a:cxnLst/>
              <a:rect l="l" t="t" r="r" b="b"/>
              <a:pathLst>
                <a:path w="142351" h="98234" extrusionOk="0">
                  <a:moveTo>
                    <a:pt x="81862" y="0"/>
                  </a:moveTo>
                  <a:cubicBezTo>
                    <a:pt x="65570" y="0"/>
                    <a:pt x="64109" y="29096"/>
                    <a:pt x="45181" y="48872"/>
                  </a:cubicBezTo>
                  <a:cubicBezTo>
                    <a:pt x="34707" y="59813"/>
                    <a:pt x="6721" y="52075"/>
                    <a:pt x="2951" y="71122"/>
                  </a:cubicBezTo>
                  <a:cubicBezTo>
                    <a:pt x="1" y="86034"/>
                    <a:pt x="15920" y="98234"/>
                    <a:pt x="28240" y="98234"/>
                  </a:cubicBezTo>
                  <a:cubicBezTo>
                    <a:pt x="28734" y="98234"/>
                    <a:pt x="29223" y="98214"/>
                    <a:pt x="29704" y="98174"/>
                  </a:cubicBezTo>
                  <a:cubicBezTo>
                    <a:pt x="44940" y="96927"/>
                    <a:pt x="55602" y="88909"/>
                    <a:pt x="70683" y="88909"/>
                  </a:cubicBezTo>
                  <a:cubicBezTo>
                    <a:pt x="72540" y="88909"/>
                    <a:pt x="74463" y="89031"/>
                    <a:pt x="76470" y="89301"/>
                  </a:cubicBezTo>
                  <a:cubicBezTo>
                    <a:pt x="83132" y="90208"/>
                    <a:pt x="89465" y="91284"/>
                    <a:pt x="95552" y="91284"/>
                  </a:cubicBezTo>
                  <a:cubicBezTo>
                    <a:pt x="104248" y="91284"/>
                    <a:pt x="112441" y="89087"/>
                    <a:pt x="120368" y="81062"/>
                  </a:cubicBezTo>
                  <a:cubicBezTo>
                    <a:pt x="129308" y="71989"/>
                    <a:pt x="142351" y="47138"/>
                    <a:pt x="140816" y="34228"/>
                  </a:cubicBezTo>
                  <a:cubicBezTo>
                    <a:pt x="138615" y="15382"/>
                    <a:pt x="119601" y="22320"/>
                    <a:pt x="101155" y="8710"/>
                  </a:cubicBezTo>
                  <a:cubicBezTo>
                    <a:pt x="92850" y="2568"/>
                    <a:pt x="86702" y="0"/>
                    <a:pt x="8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 rot="-6109285">
              <a:off x="-1907160" y="2569680"/>
              <a:ext cx="6293724" cy="4343192"/>
            </a:xfrm>
            <a:custGeom>
              <a:avLst/>
              <a:gdLst/>
              <a:ahLst/>
              <a:cxnLst/>
              <a:rect l="l" t="t" r="r" b="b"/>
              <a:pathLst>
                <a:path w="142351" h="98234" extrusionOk="0">
                  <a:moveTo>
                    <a:pt x="81862" y="0"/>
                  </a:moveTo>
                  <a:cubicBezTo>
                    <a:pt x="65570" y="0"/>
                    <a:pt x="64109" y="29096"/>
                    <a:pt x="45181" y="48872"/>
                  </a:cubicBezTo>
                  <a:cubicBezTo>
                    <a:pt x="34707" y="59813"/>
                    <a:pt x="6721" y="52075"/>
                    <a:pt x="2951" y="71122"/>
                  </a:cubicBezTo>
                  <a:cubicBezTo>
                    <a:pt x="1" y="86034"/>
                    <a:pt x="15920" y="98234"/>
                    <a:pt x="28240" y="98234"/>
                  </a:cubicBezTo>
                  <a:cubicBezTo>
                    <a:pt x="28734" y="98234"/>
                    <a:pt x="29223" y="98214"/>
                    <a:pt x="29704" y="98174"/>
                  </a:cubicBezTo>
                  <a:cubicBezTo>
                    <a:pt x="44940" y="96927"/>
                    <a:pt x="55602" y="88909"/>
                    <a:pt x="70683" y="88909"/>
                  </a:cubicBezTo>
                  <a:cubicBezTo>
                    <a:pt x="72540" y="88909"/>
                    <a:pt x="74463" y="89031"/>
                    <a:pt x="76470" y="89301"/>
                  </a:cubicBezTo>
                  <a:cubicBezTo>
                    <a:pt x="83132" y="90208"/>
                    <a:pt x="89465" y="91284"/>
                    <a:pt x="95552" y="91284"/>
                  </a:cubicBezTo>
                  <a:cubicBezTo>
                    <a:pt x="104248" y="91284"/>
                    <a:pt x="112441" y="89087"/>
                    <a:pt x="120368" y="81062"/>
                  </a:cubicBezTo>
                  <a:cubicBezTo>
                    <a:pt x="129308" y="71989"/>
                    <a:pt x="142351" y="47138"/>
                    <a:pt x="140816" y="34228"/>
                  </a:cubicBezTo>
                  <a:cubicBezTo>
                    <a:pt x="138615" y="15382"/>
                    <a:pt x="119601" y="22320"/>
                    <a:pt x="101155" y="8710"/>
                  </a:cubicBezTo>
                  <a:cubicBezTo>
                    <a:pt x="92850" y="2568"/>
                    <a:pt x="86702" y="0"/>
                    <a:pt x="818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 rot="5400000" flipH="1">
              <a:off x="1046435" y="1324648"/>
              <a:ext cx="386530" cy="386574"/>
            </a:xfrm>
            <a:custGeom>
              <a:avLst/>
              <a:gdLst/>
              <a:ahLst/>
              <a:cxnLst/>
              <a:rect l="l" t="t" r="r" b="b"/>
              <a:pathLst>
                <a:path w="4335" h="4335" extrusionOk="0">
                  <a:moveTo>
                    <a:pt x="2168" y="1"/>
                  </a:moveTo>
                  <a:cubicBezTo>
                    <a:pt x="977" y="1"/>
                    <a:pt x="1" y="977"/>
                    <a:pt x="1" y="2168"/>
                  </a:cubicBezTo>
                  <a:cubicBezTo>
                    <a:pt x="1" y="3370"/>
                    <a:pt x="977" y="4335"/>
                    <a:pt x="2168" y="4335"/>
                  </a:cubicBezTo>
                  <a:cubicBezTo>
                    <a:pt x="3370" y="4335"/>
                    <a:pt x="4335" y="3370"/>
                    <a:pt x="4335" y="2168"/>
                  </a:cubicBezTo>
                  <a:cubicBezTo>
                    <a:pt x="4335" y="977"/>
                    <a:pt x="3370" y="1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2"/>
          <p:cNvSpPr txBox="1">
            <a:spLocks noGrp="1"/>
          </p:cNvSpPr>
          <p:nvPr>
            <p:ph type="subTitle" idx="1"/>
          </p:nvPr>
        </p:nvSpPr>
        <p:spPr>
          <a:xfrm flipH="1">
            <a:off x="4016024" y="2445900"/>
            <a:ext cx="40455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2"/>
          </p:nvPr>
        </p:nvSpPr>
        <p:spPr>
          <a:xfrm flipH="1">
            <a:off x="5438624" y="3411625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45824" y="1280725"/>
            <a:ext cx="15855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grpSp>
        <p:nvGrpSpPr>
          <p:cNvPr id="355" name="Google Shape;355;p22"/>
          <p:cNvGrpSpPr/>
          <p:nvPr/>
        </p:nvGrpSpPr>
        <p:grpSpPr>
          <a:xfrm flipH="1">
            <a:off x="7627231" y="-761437"/>
            <a:ext cx="2377531" cy="2377531"/>
            <a:chOff x="-798791" y="-809062"/>
            <a:chExt cx="2377531" cy="2377531"/>
          </a:xfrm>
        </p:grpSpPr>
        <p:sp>
          <p:nvSpPr>
            <p:cNvPr id="356" name="Google Shape;356;p22"/>
            <p:cNvSpPr/>
            <p:nvPr/>
          </p:nvSpPr>
          <p:spPr>
            <a:xfrm rot="8100000">
              <a:off x="-714515" y="-196976"/>
              <a:ext cx="2208979" cy="1153357"/>
            </a:xfrm>
            <a:custGeom>
              <a:avLst/>
              <a:gdLst/>
              <a:ahLst/>
              <a:cxnLst/>
              <a:rect l="l" t="t" r="r" b="b"/>
              <a:pathLst>
                <a:path w="263626" h="137645" extrusionOk="0">
                  <a:moveTo>
                    <a:pt x="75120" y="1"/>
                  </a:moveTo>
                  <a:cubicBezTo>
                    <a:pt x="68706" y="1"/>
                    <a:pt x="61958" y="879"/>
                    <a:pt x="54916" y="2857"/>
                  </a:cubicBezTo>
                  <a:cubicBezTo>
                    <a:pt x="12926" y="14572"/>
                    <a:pt x="1" y="57071"/>
                    <a:pt x="4171" y="85436"/>
                  </a:cubicBezTo>
                  <a:cubicBezTo>
                    <a:pt x="7164" y="105810"/>
                    <a:pt x="18083" y="123096"/>
                    <a:pt x="32950" y="136340"/>
                  </a:cubicBezTo>
                  <a:cubicBezTo>
                    <a:pt x="33427" y="136785"/>
                    <a:pt x="33937" y="137199"/>
                    <a:pt x="34446" y="137645"/>
                  </a:cubicBezTo>
                  <a:lnTo>
                    <a:pt x="222558" y="136976"/>
                  </a:lnTo>
                  <a:cubicBezTo>
                    <a:pt x="222558" y="136976"/>
                    <a:pt x="263625" y="118735"/>
                    <a:pt x="262670" y="81902"/>
                  </a:cubicBezTo>
                  <a:cubicBezTo>
                    <a:pt x="261989" y="56448"/>
                    <a:pt x="243231" y="40404"/>
                    <a:pt x="222985" y="40404"/>
                  </a:cubicBezTo>
                  <a:cubicBezTo>
                    <a:pt x="213910" y="40404"/>
                    <a:pt x="204537" y="43627"/>
                    <a:pt x="196358" y="50672"/>
                  </a:cubicBezTo>
                  <a:cubicBezTo>
                    <a:pt x="187785" y="58047"/>
                    <a:pt x="180194" y="61025"/>
                    <a:pt x="173382" y="61025"/>
                  </a:cubicBezTo>
                  <a:cubicBezTo>
                    <a:pt x="159200" y="61025"/>
                    <a:pt x="148399" y="48116"/>
                    <a:pt x="139151" y="35105"/>
                  </a:cubicBezTo>
                  <a:cubicBezTo>
                    <a:pt x="127871" y="19261"/>
                    <a:pt x="105156" y="1"/>
                    <a:pt x="75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 rot="10313565" flipH="1">
              <a:off x="294198" y="405892"/>
              <a:ext cx="638178" cy="638178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 rot="-7796595" flipH="1">
              <a:off x="352586" y="1153999"/>
              <a:ext cx="161104" cy="161104"/>
            </a:xfrm>
            <a:custGeom>
              <a:avLst/>
              <a:gdLst/>
              <a:ahLst/>
              <a:cxnLst/>
              <a:rect l="l" t="t" r="r" b="b"/>
              <a:pathLst>
                <a:path w="4335" h="4335" extrusionOk="0">
                  <a:moveTo>
                    <a:pt x="2168" y="1"/>
                  </a:moveTo>
                  <a:cubicBezTo>
                    <a:pt x="977" y="1"/>
                    <a:pt x="1" y="977"/>
                    <a:pt x="1" y="2168"/>
                  </a:cubicBezTo>
                  <a:cubicBezTo>
                    <a:pt x="1" y="3370"/>
                    <a:pt x="977" y="4335"/>
                    <a:pt x="2168" y="4335"/>
                  </a:cubicBezTo>
                  <a:cubicBezTo>
                    <a:pt x="3370" y="4335"/>
                    <a:pt x="4335" y="3370"/>
                    <a:pt x="4335" y="2168"/>
                  </a:cubicBezTo>
                  <a:cubicBezTo>
                    <a:pt x="4335" y="977"/>
                    <a:pt x="3370" y="1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rot="-7796595" flipH="1">
              <a:off x="582148" y="1301226"/>
              <a:ext cx="127917" cy="109707"/>
            </a:xfrm>
            <a:custGeom>
              <a:avLst/>
              <a:gdLst/>
              <a:ahLst/>
              <a:cxnLst/>
              <a:rect l="l" t="t" r="r" b="b"/>
              <a:pathLst>
                <a:path w="3442" h="2952" extrusionOk="0">
                  <a:moveTo>
                    <a:pt x="1965" y="0"/>
                  </a:moveTo>
                  <a:cubicBezTo>
                    <a:pt x="655" y="0"/>
                    <a:pt x="1" y="1596"/>
                    <a:pt x="917" y="2525"/>
                  </a:cubicBezTo>
                  <a:cubicBezTo>
                    <a:pt x="1216" y="2820"/>
                    <a:pt x="1584" y="2952"/>
                    <a:pt x="1946" y="2952"/>
                  </a:cubicBezTo>
                  <a:cubicBezTo>
                    <a:pt x="2708" y="2952"/>
                    <a:pt x="3441" y="2365"/>
                    <a:pt x="3441" y="1477"/>
                  </a:cubicBezTo>
                  <a:cubicBezTo>
                    <a:pt x="3441" y="667"/>
                    <a:pt x="2775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flipH="1">
            <a:off x="7818268" y="3956143"/>
            <a:ext cx="1995465" cy="1948790"/>
            <a:chOff x="-607762" y="3908518"/>
            <a:chExt cx="1995465" cy="1948790"/>
          </a:xfrm>
        </p:grpSpPr>
        <p:sp>
          <p:nvSpPr>
            <p:cNvPr id="361" name="Google Shape;361;p22"/>
            <p:cNvSpPr/>
            <p:nvPr/>
          </p:nvSpPr>
          <p:spPr>
            <a:xfrm rot="-6784793" flipH="1">
              <a:off x="-438406" y="4338799"/>
              <a:ext cx="1614735" cy="1027919"/>
            </a:xfrm>
            <a:custGeom>
              <a:avLst/>
              <a:gdLst/>
              <a:ahLst/>
              <a:cxnLst/>
              <a:rect l="l" t="t" r="r" b="b"/>
              <a:pathLst>
                <a:path w="156780" h="99750" extrusionOk="0">
                  <a:moveTo>
                    <a:pt x="78442" y="1"/>
                  </a:moveTo>
                  <a:cubicBezTo>
                    <a:pt x="38913" y="1"/>
                    <a:pt x="0" y="20209"/>
                    <a:pt x="10798" y="53477"/>
                  </a:cubicBezTo>
                  <a:cubicBezTo>
                    <a:pt x="16027" y="69606"/>
                    <a:pt x="25323" y="73597"/>
                    <a:pt x="36170" y="73597"/>
                  </a:cubicBezTo>
                  <a:cubicBezTo>
                    <a:pt x="46794" y="73597"/>
                    <a:pt x="58906" y="69768"/>
                    <a:pt x="70140" y="69768"/>
                  </a:cubicBezTo>
                  <a:cubicBezTo>
                    <a:pt x="75093" y="69768"/>
                    <a:pt x="79875" y="70512"/>
                    <a:pt x="84284" y="72657"/>
                  </a:cubicBezTo>
                  <a:cubicBezTo>
                    <a:pt x="98093" y="79362"/>
                    <a:pt x="96492" y="99276"/>
                    <a:pt x="116673" y="99743"/>
                  </a:cubicBezTo>
                  <a:cubicBezTo>
                    <a:pt x="116864" y="99747"/>
                    <a:pt x="117055" y="99749"/>
                    <a:pt x="117244" y="99749"/>
                  </a:cubicBezTo>
                  <a:cubicBezTo>
                    <a:pt x="135157" y="99749"/>
                    <a:pt x="147886" y="81163"/>
                    <a:pt x="150164" y="65418"/>
                  </a:cubicBezTo>
                  <a:cubicBezTo>
                    <a:pt x="156779" y="19541"/>
                    <a:pt x="117312" y="1"/>
                    <a:pt x="78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 rot="-6783187">
              <a:off x="645064" y="4397629"/>
              <a:ext cx="372334" cy="37233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 rot="-8437101" flipH="1">
              <a:off x="-457887" y="4362438"/>
              <a:ext cx="1695715" cy="1079429"/>
            </a:xfrm>
            <a:custGeom>
              <a:avLst/>
              <a:gdLst/>
              <a:ahLst/>
              <a:cxnLst/>
              <a:rect l="l" t="t" r="r" b="b"/>
              <a:pathLst>
                <a:path w="156780" h="99750" extrusionOk="0">
                  <a:moveTo>
                    <a:pt x="78442" y="1"/>
                  </a:moveTo>
                  <a:cubicBezTo>
                    <a:pt x="38913" y="1"/>
                    <a:pt x="0" y="20209"/>
                    <a:pt x="10798" y="53477"/>
                  </a:cubicBezTo>
                  <a:cubicBezTo>
                    <a:pt x="16027" y="69606"/>
                    <a:pt x="25323" y="73597"/>
                    <a:pt x="36170" y="73597"/>
                  </a:cubicBezTo>
                  <a:cubicBezTo>
                    <a:pt x="46794" y="73597"/>
                    <a:pt x="58906" y="69768"/>
                    <a:pt x="70140" y="69768"/>
                  </a:cubicBezTo>
                  <a:cubicBezTo>
                    <a:pt x="75093" y="69768"/>
                    <a:pt x="79875" y="70512"/>
                    <a:pt x="84284" y="72657"/>
                  </a:cubicBezTo>
                  <a:cubicBezTo>
                    <a:pt x="98093" y="79362"/>
                    <a:pt x="96492" y="99276"/>
                    <a:pt x="116673" y="99743"/>
                  </a:cubicBezTo>
                  <a:cubicBezTo>
                    <a:pt x="116864" y="99747"/>
                    <a:pt x="117055" y="99749"/>
                    <a:pt x="117244" y="99749"/>
                  </a:cubicBezTo>
                  <a:cubicBezTo>
                    <a:pt x="135157" y="99749"/>
                    <a:pt x="147886" y="81163"/>
                    <a:pt x="150164" y="65418"/>
                  </a:cubicBezTo>
                  <a:cubicBezTo>
                    <a:pt x="156779" y="19541"/>
                    <a:pt x="117312" y="1"/>
                    <a:pt x="784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 rot="-7796595" flipH="1">
              <a:off x="535199" y="4240361"/>
              <a:ext cx="161104" cy="161104"/>
            </a:xfrm>
            <a:custGeom>
              <a:avLst/>
              <a:gdLst/>
              <a:ahLst/>
              <a:cxnLst/>
              <a:rect l="l" t="t" r="r" b="b"/>
              <a:pathLst>
                <a:path w="4335" h="4335" extrusionOk="0">
                  <a:moveTo>
                    <a:pt x="2168" y="1"/>
                  </a:moveTo>
                  <a:cubicBezTo>
                    <a:pt x="977" y="1"/>
                    <a:pt x="1" y="977"/>
                    <a:pt x="1" y="2168"/>
                  </a:cubicBezTo>
                  <a:cubicBezTo>
                    <a:pt x="1" y="3370"/>
                    <a:pt x="977" y="4335"/>
                    <a:pt x="2168" y="4335"/>
                  </a:cubicBezTo>
                  <a:cubicBezTo>
                    <a:pt x="3370" y="4335"/>
                    <a:pt x="4335" y="3370"/>
                    <a:pt x="4335" y="2168"/>
                  </a:cubicBezTo>
                  <a:cubicBezTo>
                    <a:pt x="4335" y="977"/>
                    <a:pt x="3370" y="1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 rot="-7796595" flipH="1">
              <a:off x="665261" y="4020714"/>
              <a:ext cx="127917" cy="109707"/>
            </a:xfrm>
            <a:custGeom>
              <a:avLst/>
              <a:gdLst/>
              <a:ahLst/>
              <a:cxnLst/>
              <a:rect l="l" t="t" r="r" b="b"/>
              <a:pathLst>
                <a:path w="3442" h="2952" extrusionOk="0">
                  <a:moveTo>
                    <a:pt x="1965" y="0"/>
                  </a:moveTo>
                  <a:cubicBezTo>
                    <a:pt x="655" y="0"/>
                    <a:pt x="1" y="1596"/>
                    <a:pt x="917" y="2525"/>
                  </a:cubicBezTo>
                  <a:cubicBezTo>
                    <a:pt x="1216" y="2820"/>
                    <a:pt x="1584" y="2952"/>
                    <a:pt x="1946" y="2952"/>
                  </a:cubicBezTo>
                  <a:cubicBezTo>
                    <a:pt x="2708" y="2952"/>
                    <a:pt x="3441" y="2365"/>
                    <a:pt x="3441" y="1477"/>
                  </a:cubicBezTo>
                  <a:cubicBezTo>
                    <a:pt x="3441" y="667"/>
                    <a:pt x="2775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subTitle" idx="1"/>
          </p:nvPr>
        </p:nvSpPr>
        <p:spPr>
          <a:xfrm>
            <a:off x="1489525" y="170432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ubTitle" idx="2"/>
          </p:nvPr>
        </p:nvSpPr>
        <p:spPr>
          <a:xfrm>
            <a:off x="1489525" y="21747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23"/>
          <p:cNvSpPr txBox="1">
            <a:spLocks noGrp="1"/>
          </p:cNvSpPr>
          <p:nvPr>
            <p:ph type="subTitle" idx="3"/>
          </p:nvPr>
        </p:nvSpPr>
        <p:spPr>
          <a:xfrm>
            <a:off x="5456199" y="170432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71" name="Google Shape;371;p23"/>
          <p:cNvSpPr txBox="1">
            <a:spLocks noGrp="1"/>
          </p:cNvSpPr>
          <p:nvPr>
            <p:ph type="subTitle" idx="4"/>
          </p:nvPr>
        </p:nvSpPr>
        <p:spPr>
          <a:xfrm>
            <a:off x="5456199" y="21747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23"/>
          <p:cNvSpPr txBox="1">
            <a:spLocks noGrp="1"/>
          </p:cNvSpPr>
          <p:nvPr>
            <p:ph type="subTitle" idx="5"/>
          </p:nvPr>
        </p:nvSpPr>
        <p:spPr>
          <a:xfrm>
            <a:off x="1489525" y="3130576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73" name="Google Shape;373;p23"/>
          <p:cNvSpPr txBox="1">
            <a:spLocks noGrp="1"/>
          </p:cNvSpPr>
          <p:nvPr>
            <p:ph type="subTitle" idx="6"/>
          </p:nvPr>
        </p:nvSpPr>
        <p:spPr>
          <a:xfrm>
            <a:off x="1489525" y="36004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23"/>
          <p:cNvSpPr txBox="1">
            <a:spLocks noGrp="1"/>
          </p:cNvSpPr>
          <p:nvPr>
            <p:ph type="subTitle" idx="7"/>
          </p:nvPr>
        </p:nvSpPr>
        <p:spPr>
          <a:xfrm>
            <a:off x="5456199" y="3130576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8"/>
          </p:nvPr>
        </p:nvSpPr>
        <p:spPr>
          <a:xfrm>
            <a:off x="5456199" y="3600474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23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3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/>
          <p:nvPr/>
        </p:nvSpPr>
        <p:spPr>
          <a:xfrm rot="642923" flipH="1">
            <a:off x="7316985" y="-1632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3"/>
          <p:cNvSpPr/>
          <p:nvPr/>
        </p:nvSpPr>
        <p:spPr>
          <a:xfrm rot="9881543" flipH="1">
            <a:off x="87169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rot="-3474893">
            <a:off x="79065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9408510" flipH="1">
            <a:off x="77105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8798397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0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2730075" y="3248025"/>
            <a:ext cx="17376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2730050" y="3676950"/>
            <a:ext cx="173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4676375" y="3248025"/>
            <a:ext cx="17376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4676350" y="3676950"/>
            <a:ext cx="173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783775" y="3248025"/>
            <a:ext cx="17376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783750" y="3676950"/>
            <a:ext cx="173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6622675" y="3248025"/>
            <a:ext cx="17376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6622650" y="3676950"/>
            <a:ext cx="173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24"/>
          <p:cNvSpPr/>
          <p:nvPr/>
        </p:nvSpPr>
        <p:spPr>
          <a:xfrm rot="8760026" flipH="1">
            <a:off x="-1038113" y="-7578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-3646459">
            <a:off x="-28535" y="14236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 rot="-3646459">
            <a:off x="188005" y="12833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 rot="8760026" flipH="1">
            <a:off x="-1401957" y="-4604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 rot="-642923">
            <a:off x="946846" y="-2013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-9881543">
            <a:off x="-3377064" y="9702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3474893" flipH="1">
            <a:off x="-1663645" y="38255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 rot="-9408510">
            <a:off x="885971" y="48868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 rot="2857874" flipH="1">
            <a:off x="-1359846" y="43420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 rot="10800000" flipH="1">
            <a:off x="8798397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0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>
            <a:spLocks noGrp="1"/>
          </p:cNvSpPr>
          <p:nvPr>
            <p:ph type="title"/>
          </p:nvPr>
        </p:nvSpPr>
        <p:spPr>
          <a:xfrm>
            <a:off x="16134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subTitle" idx="1"/>
          </p:nvPr>
        </p:nvSpPr>
        <p:spPr>
          <a:xfrm>
            <a:off x="796200" y="1528650"/>
            <a:ext cx="2085900" cy="2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11" name="Google Shape;411;p25"/>
          <p:cNvSpPr txBox="1">
            <a:spLocks noGrp="1"/>
          </p:cNvSpPr>
          <p:nvPr>
            <p:ph type="subTitle" idx="2"/>
          </p:nvPr>
        </p:nvSpPr>
        <p:spPr>
          <a:xfrm>
            <a:off x="796200" y="1770500"/>
            <a:ext cx="20859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3"/>
          </p:nvPr>
        </p:nvSpPr>
        <p:spPr>
          <a:xfrm>
            <a:off x="6266125" y="1528650"/>
            <a:ext cx="2085900" cy="2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4"/>
          </p:nvPr>
        </p:nvSpPr>
        <p:spPr>
          <a:xfrm>
            <a:off x="6266125" y="1770500"/>
            <a:ext cx="20859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subTitle" idx="5"/>
          </p:nvPr>
        </p:nvSpPr>
        <p:spPr>
          <a:xfrm>
            <a:off x="796200" y="3141575"/>
            <a:ext cx="2085900" cy="2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subTitle" idx="6"/>
          </p:nvPr>
        </p:nvSpPr>
        <p:spPr>
          <a:xfrm>
            <a:off x="796200" y="3382875"/>
            <a:ext cx="20859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7"/>
          </p:nvPr>
        </p:nvSpPr>
        <p:spPr>
          <a:xfrm>
            <a:off x="6266125" y="3141575"/>
            <a:ext cx="2085900" cy="2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17" name="Google Shape;417;p25"/>
          <p:cNvSpPr txBox="1">
            <a:spLocks noGrp="1"/>
          </p:cNvSpPr>
          <p:nvPr>
            <p:ph type="subTitle" idx="8"/>
          </p:nvPr>
        </p:nvSpPr>
        <p:spPr>
          <a:xfrm>
            <a:off x="6266125" y="3382875"/>
            <a:ext cx="20859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25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 rot="642923" flipH="1">
            <a:off x="7316985" y="-1632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5"/>
          <p:cNvSpPr/>
          <p:nvPr/>
        </p:nvSpPr>
        <p:spPr>
          <a:xfrm rot="9881543" flipH="1">
            <a:off x="87169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5"/>
          <p:cNvSpPr/>
          <p:nvPr/>
        </p:nvSpPr>
        <p:spPr>
          <a:xfrm rot="-3474893">
            <a:off x="79065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5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 rot="9408510" flipH="1">
            <a:off x="77105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5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798397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2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>
            <a:spLocks noGrp="1"/>
          </p:cNvSpPr>
          <p:nvPr>
            <p:ph type="subTitle" idx="1"/>
          </p:nvPr>
        </p:nvSpPr>
        <p:spPr>
          <a:xfrm>
            <a:off x="932100" y="1956675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31" name="Google Shape;431;p26"/>
          <p:cNvSpPr txBox="1">
            <a:spLocks noGrp="1"/>
          </p:cNvSpPr>
          <p:nvPr>
            <p:ph type="subTitle" idx="2"/>
          </p:nvPr>
        </p:nvSpPr>
        <p:spPr>
          <a:xfrm>
            <a:off x="932100" y="2480826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 txBox="1">
            <a:spLocks noGrp="1"/>
          </p:cNvSpPr>
          <p:nvPr>
            <p:ph type="subTitle" idx="3"/>
          </p:nvPr>
        </p:nvSpPr>
        <p:spPr>
          <a:xfrm>
            <a:off x="3588800" y="1956675"/>
            <a:ext cx="19665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4"/>
          </p:nvPr>
        </p:nvSpPr>
        <p:spPr>
          <a:xfrm>
            <a:off x="3623100" y="2480826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5"/>
          </p:nvPr>
        </p:nvSpPr>
        <p:spPr>
          <a:xfrm>
            <a:off x="6314100" y="1956675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6"/>
          </p:nvPr>
        </p:nvSpPr>
        <p:spPr>
          <a:xfrm>
            <a:off x="6314100" y="2480826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26"/>
          <p:cNvSpPr txBox="1">
            <a:spLocks noGrp="1"/>
          </p:cNvSpPr>
          <p:nvPr>
            <p:ph type="title"/>
          </p:nvPr>
        </p:nvSpPr>
        <p:spPr>
          <a:xfrm>
            <a:off x="1780175" y="445025"/>
            <a:ext cx="55836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6"/>
          <p:cNvSpPr txBox="1">
            <a:spLocks noGrp="1"/>
          </p:cNvSpPr>
          <p:nvPr>
            <p:ph type="subTitle" idx="7"/>
          </p:nvPr>
        </p:nvSpPr>
        <p:spPr>
          <a:xfrm>
            <a:off x="932100" y="346805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38" name="Google Shape;438;p26"/>
          <p:cNvSpPr txBox="1">
            <a:spLocks noGrp="1"/>
          </p:cNvSpPr>
          <p:nvPr>
            <p:ph type="subTitle" idx="8"/>
          </p:nvPr>
        </p:nvSpPr>
        <p:spPr>
          <a:xfrm>
            <a:off x="932100" y="3992101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subTitle" idx="9"/>
          </p:nvPr>
        </p:nvSpPr>
        <p:spPr>
          <a:xfrm>
            <a:off x="3623100" y="346805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subTitle" idx="13"/>
          </p:nvPr>
        </p:nvSpPr>
        <p:spPr>
          <a:xfrm>
            <a:off x="3623100" y="3992101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subTitle" idx="14"/>
          </p:nvPr>
        </p:nvSpPr>
        <p:spPr>
          <a:xfrm>
            <a:off x="6314100" y="3468050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subTitle" idx="15"/>
          </p:nvPr>
        </p:nvSpPr>
        <p:spPr>
          <a:xfrm>
            <a:off x="6314100" y="3992101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6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6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6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3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 txBox="1">
            <a:spLocks noGrp="1"/>
          </p:cNvSpPr>
          <p:nvPr>
            <p:ph type="subTitle" idx="1"/>
          </p:nvPr>
        </p:nvSpPr>
        <p:spPr>
          <a:xfrm>
            <a:off x="720000" y="1989575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55" name="Google Shape;455;p27"/>
          <p:cNvSpPr txBox="1">
            <a:spLocks noGrp="1"/>
          </p:cNvSpPr>
          <p:nvPr>
            <p:ph type="subTitle" idx="2"/>
          </p:nvPr>
        </p:nvSpPr>
        <p:spPr>
          <a:xfrm>
            <a:off x="720000" y="2251426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3"/>
          </p:nvPr>
        </p:nvSpPr>
        <p:spPr>
          <a:xfrm>
            <a:off x="3411000" y="1989575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57" name="Google Shape;457;p27"/>
          <p:cNvSpPr txBox="1">
            <a:spLocks noGrp="1"/>
          </p:cNvSpPr>
          <p:nvPr>
            <p:ph type="subTitle" idx="4"/>
          </p:nvPr>
        </p:nvSpPr>
        <p:spPr>
          <a:xfrm>
            <a:off x="3411000" y="2251426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5"/>
          </p:nvPr>
        </p:nvSpPr>
        <p:spPr>
          <a:xfrm>
            <a:off x="6102000" y="1989575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6"/>
          </p:nvPr>
        </p:nvSpPr>
        <p:spPr>
          <a:xfrm>
            <a:off x="6102000" y="2251426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7"/>
          </p:nvPr>
        </p:nvSpPr>
        <p:spPr>
          <a:xfrm>
            <a:off x="720000" y="3730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subTitle" idx="8"/>
          </p:nvPr>
        </p:nvSpPr>
        <p:spPr>
          <a:xfrm>
            <a:off x="720000" y="3992101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27"/>
          <p:cNvSpPr txBox="1">
            <a:spLocks noGrp="1"/>
          </p:cNvSpPr>
          <p:nvPr>
            <p:ph type="subTitle" idx="9"/>
          </p:nvPr>
        </p:nvSpPr>
        <p:spPr>
          <a:xfrm>
            <a:off x="3411000" y="3730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64" name="Google Shape;464;p27"/>
          <p:cNvSpPr txBox="1">
            <a:spLocks noGrp="1"/>
          </p:cNvSpPr>
          <p:nvPr>
            <p:ph type="subTitle" idx="13"/>
          </p:nvPr>
        </p:nvSpPr>
        <p:spPr>
          <a:xfrm>
            <a:off x="3411000" y="3992101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4"/>
          </p:nvPr>
        </p:nvSpPr>
        <p:spPr>
          <a:xfrm>
            <a:off x="6102000" y="3730250"/>
            <a:ext cx="1897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5"/>
          </p:nvPr>
        </p:nvSpPr>
        <p:spPr>
          <a:xfrm>
            <a:off x="6102000" y="3992101"/>
            <a:ext cx="18978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27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 rot="642923" flipH="1">
            <a:off x="7316985" y="-1632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 rot="-8100000" flipH="1">
            <a:off x="8136700" y="1591011"/>
            <a:ext cx="3384647" cy="29056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 rot="-8760026">
            <a:off x="8588271" y="306688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/>
          <p:nvPr/>
        </p:nvSpPr>
        <p:spPr>
          <a:xfrm rot="-10467117">
            <a:off x="6134423" y="-1017937"/>
            <a:ext cx="3515970" cy="2374497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8"/>
          <p:cNvSpPr/>
          <p:nvPr/>
        </p:nvSpPr>
        <p:spPr>
          <a:xfrm rot="-10467040">
            <a:off x="6736953" y="-680998"/>
            <a:ext cx="3278222" cy="221392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8"/>
          <p:cNvSpPr/>
          <p:nvPr/>
        </p:nvSpPr>
        <p:spPr>
          <a:xfrm rot="-7693956">
            <a:off x="8203000" y="1832061"/>
            <a:ext cx="3384871" cy="290585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 rot="4718559" flipH="1">
            <a:off x="8681400" y="1221170"/>
            <a:ext cx="3384914" cy="290589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 rot="8623328" flipH="1">
            <a:off x="8527330" y="1765467"/>
            <a:ext cx="161106" cy="16110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"/>
          <p:cNvSpPr/>
          <p:nvPr/>
        </p:nvSpPr>
        <p:spPr>
          <a:xfrm rot="8623328" flipH="1">
            <a:off x="8684151" y="1572352"/>
            <a:ext cx="127918" cy="109708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/>
          <p:nvPr/>
        </p:nvSpPr>
        <p:spPr>
          <a:xfrm rot="8729222" flipH="1">
            <a:off x="8585271" y="4052821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9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 rot="9402940" flipH="1">
            <a:off x="-567167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 rot="-3003405">
            <a:off x="180261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 rot="-3003405">
            <a:off x="424186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 rot="9402940" flipH="1">
            <a:off x="-979967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/>
          <p:nvPr/>
        </p:nvSpPr>
        <p:spPr>
          <a:xfrm rot="9402940" flipH="1">
            <a:off x="-567167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 rot="-3003405">
            <a:off x="180261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 rot="-3003405">
            <a:off x="424186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9402940" flipH="1">
            <a:off x="-979967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 rot="-10467117">
            <a:off x="6134423" y="-1017937"/>
            <a:ext cx="3515970" cy="2374497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-10467040">
            <a:off x="6736953" y="-680998"/>
            <a:ext cx="3278222" cy="221392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0"/>
          <p:cNvSpPr/>
          <p:nvPr/>
        </p:nvSpPr>
        <p:spPr>
          <a:xfrm rot="-7693956">
            <a:off x="8203000" y="1832061"/>
            <a:ext cx="3384871" cy="290585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0"/>
          <p:cNvSpPr/>
          <p:nvPr/>
        </p:nvSpPr>
        <p:spPr>
          <a:xfrm rot="8623328" flipH="1">
            <a:off x="8527330" y="1765467"/>
            <a:ext cx="161106" cy="16110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0"/>
          <p:cNvSpPr/>
          <p:nvPr/>
        </p:nvSpPr>
        <p:spPr>
          <a:xfrm rot="8623328" flipH="1">
            <a:off x="8684151" y="1572352"/>
            <a:ext cx="127918" cy="109708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0"/>
          <p:cNvSpPr/>
          <p:nvPr/>
        </p:nvSpPr>
        <p:spPr>
          <a:xfrm rot="8729222" flipH="1">
            <a:off x="8585271" y="4052821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172153" y="-180402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8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/>
          <p:nvPr/>
        </p:nvSpPr>
        <p:spPr>
          <a:xfrm rot="-9402940">
            <a:off x="8009964" y="400940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1"/>
          <p:cNvSpPr/>
          <p:nvPr/>
        </p:nvSpPr>
        <p:spPr>
          <a:xfrm rot="3003405" flipH="1">
            <a:off x="8460947" y="3768856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1"/>
          <p:cNvSpPr/>
          <p:nvPr/>
        </p:nvSpPr>
        <p:spPr>
          <a:xfrm rot="3003405" flipH="1">
            <a:off x="8674134" y="3616600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 rot="-9402940">
            <a:off x="8289414" y="4158128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 rot="9225657" flipH="1">
            <a:off x="-889633" y="-968780"/>
            <a:ext cx="3278277" cy="2214004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1"/>
          <p:cNvSpPr/>
          <p:nvPr/>
        </p:nvSpPr>
        <p:spPr>
          <a:xfrm rot="-8623328">
            <a:off x="428176" y="1765467"/>
            <a:ext cx="161106" cy="16110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1"/>
          <p:cNvSpPr/>
          <p:nvPr/>
        </p:nvSpPr>
        <p:spPr>
          <a:xfrm rot="-8623328">
            <a:off x="609342" y="1572352"/>
            <a:ext cx="127918" cy="109708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1"/>
          <p:cNvSpPr/>
          <p:nvPr/>
        </p:nvSpPr>
        <p:spPr>
          <a:xfrm rot="-8729222">
            <a:off x="223093" y="3976621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1"/>
          <p:cNvSpPr/>
          <p:nvPr/>
        </p:nvSpPr>
        <p:spPr>
          <a:xfrm rot="-6784793" flipH="1">
            <a:off x="-779822" y="4114676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1"/>
          <p:cNvSpPr/>
          <p:nvPr/>
        </p:nvSpPr>
        <p:spPr>
          <a:xfrm rot="-6783187">
            <a:off x="255222" y="3991932"/>
            <a:ext cx="372334" cy="3723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1"/>
          <p:cNvSpPr/>
          <p:nvPr/>
        </p:nvSpPr>
        <p:spPr>
          <a:xfrm rot="-8437101" flipH="1">
            <a:off x="-799304" y="4138316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1"/>
          <p:cNvSpPr/>
          <p:nvPr/>
        </p:nvSpPr>
        <p:spPr>
          <a:xfrm rot="-8431233" flipH="1">
            <a:off x="7811323" y="-210730"/>
            <a:ext cx="2208972" cy="1153354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"/>
          <p:cNvSpPr/>
          <p:nvPr/>
        </p:nvSpPr>
        <p:spPr>
          <a:xfrm rot="-10646415">
            <a:off x="8477413" y="309568"/>
            <a:ext cx="638137" cy="63813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1"/>
          <p:cNvSpPr/>
          <p:nvPr/>
        </p:nvSpPr>
        <p:spPr>
          <a:xfrm rot="8467755" flipH="1">
            <a:off x="-603258" y="-296493"/>
            <a:ext cx="2208555" cy="1153136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32"/>
          <p:cNvSpPr/>
          <p:nvPr/>
        </p:nvSpPr>
        <p:spPr>
          <a:xfrm rot="-2234678">
            <a:off x="-1826114" y="-1570732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 rot="-2446053">
            <a:off x="-1842348" y="-1474432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2"/>
          <p:cNvSpPr/>
          <p:nvPr/>
        </p:nvSpPr>
        <p:spPr>
          <a:xfrm rot="-2234678">
            <a:off x="7484086" y="4290543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2"/>
          <p:cNvSpPr/>
          <p:nvPr/>
        </p:nvSpPr>
        <p:spPr>
          <a:xfrm rot="-2446053">
            <a:off x="7467852" y="4386843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-1518745" y="47678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2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2"/>
          <p:cNvSpPr/>
          <p:nvPr/>
        </p:nvSpPr>
        <p:spPr>
          <a:xfrm>
            <a:off x="-2309345" y="49381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_1_1_1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33"/>
          <p:cNvSpPr/>
          <p:nvPr/>
        </p:nvSpPr>
        <p:spPr>
          <a:xfrm rot="3278521" flipH="1">
            <a:off x="-1198145" y="4187920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3"/>
          <p:cNvSpPr/>
          <p:nvPr/>
        </p:nvSpPr>
        <p:spPr>
          <a:xfrm rot="-8357802">
            <a:off x="371586" y="399068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3"/>
          <p:cNvSpPr/>
          <p:nvPr/>
        </p:nvSpPr>
        <p:spPr>
          <a:xfrm rot="10442440" flipH="1">
            <a:off x="-2048851" y="428249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/>
          <p:cNvSpPr/>
          <p:nvPr/>
        </p:nvSpPr>
        <p:spPr>
          <a:xfrm rot="-3278521">
            <a:off x="7373117" y="4111720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 rot="8357802" flipH="1">
            <a:off x="8810284" y="3535849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"/>
          <p:cNvSpPr/>
          <p:nvPr/>
        </p:nvSpPr>
        <p:spPr>
          <a:xfrm rot="8357802" flipH="1">
            <a:off x="7130028" y="500578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3"/>
          <p:cNvSpPr/>
          <p:nvPr/>
        </p:nvSpPr>
        <p:spPr>
          <a:xfrm rot="-10442440">
            <a:off x="7960474" y="420629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"/>
          <p:cNvSpPr/>
          <p:nvPr/>
        </p:nvSpPr>
        <p:spPr>
          <a:xfrm rot="8357802" flipH="1">
            <a:off x="9032510" y="3529802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3"/>
          <p:cNvSpPr/>
          <p:nvPr/>
        </p:nvSpPr>
        <p:spPr>
          <a:xfrm rot="-4813671">
            <a:off x="-1254586" y="-336449"/>
            <a:ext cx="2481538" cy="167602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3"/>
          <p:cNvSpPr/>
          <p:nvPr/>
        </p:nvSpPr>
        <p:spPr>
          <a:xfrm rot="-4813671">
            <a:off x="-1542030" y="-522070"/>
            <a:ext cx="2481538" cy="167602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8_1_1_1_1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34"/>
          <p:cNvSpPr/>
          <p:nvPr/>
        </p:nvSpPr>
        <p:spPr>
          <a:xfrm rot="7521479">
            <a:off x="-1274345" y="-1044194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4"/>
          <p:cNvSpPr/>
          <p:nvPr/>
        </p:nvSpPr>
        <p:spPr>
          <a:xfrm rot="-2442198" flipH="1">
            <a:off x="295386" y="996954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4"/>
          <p:cNvSpPr/>
          <p:nvPr/>
        </p:nvSpPr>
        <p:spPr>
          <a:xfrm rot="357560">
            <a:off x="-2125051" y="-2090929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/>
          <p:nvPr/>
        </p:nvSpPr>
        <p:spPr>
          <a:xfrm rot="-7521479" flipH="1">
            <a:off x="7296917" y="-967994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4"/>
          <p:cNvSpPr/>
          <p:nvPr/>
        </p:nvSpPr>
        <p:spPr>
          <a:xfrm rot="8357802" flipH="1">
            <a:off x="8534059" y="1163549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4"/>
          <p:cNvSpPr/>
          <p:nvPr/>
        </p:nvSpPr>
        <p:spPr>
          <a:xfrm rot="2442198">
            <a:off x="7053828" y="-18146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4"/>
          <p:cNvSpPr/>
          <p:nvPr/>
        </p:nvSpPr>
        <p:spPr>
          <a:xfrm rot="-357560" flipH="1">
            <a:off x="7884274" y="-2014729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4"/>
          <p:cNvSpPr/>
          <p:nvPr/>
        </p:nvSpPr>
        <p:spPr>
          <a:xfrm rot="8357802" flipH="1">
            <a:off x="8715310" y="1291427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4"/>
          <p:cNvSpPr/>
          <p:nvPr/>
        </p:nvSpPr>
        <p:spPr>
          <a:xfrm rot="-2780316" flipH="1">
            <a:off x="7939784" y="4016041"/>
            <a:ext cx="2481525" cy="167596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4"/>
          <p:cNvSpPr/>
          <p:nvPr/>
        </p:nvSpPr>
        <p:spPr>
          <a:xfrm rot="-2780316" flipH="1">
            <a:off x="7752804" y="4016032"/>
            <a:ext cx="2481525" cy="167596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4"/>
          <p:cNvSpPr/>
          <p:nvPr/>
        </p:nvSpPr>
        <p:spPr>
          <a:xfrm rot="7693956" flipH="1">
            <a:off x="-2532625" y="2899386"/>
            <a:ext cx="3384871" cy="290585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4"/>
          <p:cNvSpPr/>
          <p:nvPr/>
        </p:nvSpPr>
        <p:spPr>
          <a:xfrm rot="-8729222">
            <a:off x="237927" y="4901071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8_1_1_1_1_1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5"/>
          <p:cNvSpPr/>
          <p:nvPr/>
        </p:nvSpPr>
        <p:spPr>
          <a:xfrm rot="3278521" flipH="1">
            <a:off x="-1146645" y="4149820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 rot="-8357802">
            <a:off x="333505" y="3421549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5"/>
          <p:cNvSpPr/>
          <p:nvPr/>
        </p:nvSpPr>
        <p:spPr>
          <a:xfrm rot="-8357802">
            <a:off x="2013761" y="489148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/>
          <p:nvPr/>
        </p:nvSpPr>
        <p:spPr>
          <a:xfrm rot="10442440" flipH="1">
            <a:off x="-2225951" y="424439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5"/>
          <p:cNvSpPr/>
          <p:nvPr/>
        </p:nvSpPr>
        <p:spPr>
          <a:xfrm rot="-8357802">
            <a:off x="78093" y="3415502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5"/>
          <p:cNvSpPr/>
          <p:nvPr/>
        </p:nvSpPr>
        <p:spPr>
          <a:xfrm rot="-8760026">
            <a:off x="7593985" y="-63399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5"/>
          <p:cNvSpPr/>
          <p:nvPr/>
        </p:nvSpPr>
        <p:spPr>
          <a:xfrm rot="3646459" flipH="1">
            <a:off x="8904813" y="1547523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5"/>
          <p:cNvSpPr/>
          <p:nvPr/>
        </p:nvSpPr>
        <p:spPr>
          <a:xfrm rot="3646459" flipH="1">
            <a:off x="8721460" y="1407195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"/>
          <p:cNvSpPr/>
          <p:nvPr/>
        </p:nvSpPr>
        <p:spPr>
          <a:xfrm rot="-8760026">
            <a:off x="7957828" y="-33657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5"/>
          <p:cNvSpPr/>
          <p:nvPr/>
        </p:nvSpPr>
        <p:spPr>
          <a:xfrm rot="9881543" flipH="1">
            <a:off x="8696468" y="1638394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5"/>
          <p:cNvSpPr/>
          <p:nvPr/>
        </p:nvSpPr>
        <p:spPr>
          <a:xfrm rot="9408510" flipH="1">
            <a:off x="8721458" y="36304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8_1_1_1_1_1_1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36"/>
          <p:cNvSpPr/>
          <p:nvPr/>
        </p:nvSpPr>
        <p:spPr>
          <a:xfrm rot="-8760026">
            <a:off x="-1673840" y="252053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6"/>
          <p:cNvSpPr/>
          <p:nvPr/>
        </p:nvSpPr>
        <p:spPr>
          <a:xfrm rot="3646459" flipH="1">
            <a:off x="418038" y="279704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6"/>
          <p:cNvSpPr/>
          <p:nvPr/>
        </p:nvSpPr>
        <p:spPr>
          <a:xfrm rot="3646459" flipH="1">
            <a:off x="8721460" y="1407195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6"/>
          <p:cNvSpPr/>
          <p:nvPr/>
        </p:nvSpPr>
        <p:spPr>
          <a:xfrm rot="-8760026">
            <a:off x="-1538597" y="266555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6"/>
          <p:cNvSpPr/>
          <p:nvPr/>
        </p:nvSpPr>
        <p:spPr>
          <a:xfrm rot="9881543" flipH="1">
            <a:off x="-571357" y="47929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6"/>
          <p:cNvSpPr/>
          <p:nvPr/>
        </p:nvSpPr>
        <p:spPr>
          <a:xfrm rot="2234678" flipH="1">
            <a:off x="7434007" y="-1570732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6"/>
          <p:cNvSpPr/>
          <p:nvPr/>
        </p:nvSpPr>
        <p:spPr>
          <a:xfrm rot="2446053" flipH="1">
            <a:off x="7450999" y="-1474432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6"/>
          <p:cNvSpPr/>
          <p:nvPr/>
        </p:nvSpPr>
        <p:spPr>
          <a:xfrm rot="4934831" flipH="1">
            <a:off x="-1558193" y="-1404846"/>
            <a:ext cx="3645838" cy="265913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6"/>
          <p:cNvSpPr/>
          <p:nvPr/>
        </p:nvSpPr>
        <p:spPr>
          <a:xfrm rot="5146015" flipH="1">
            <a:off x="-1614053" y="-1324855"/>
            <a:ext cx="3644876" cy="265885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6"/>
          <p:cNvSpPr/>
          <p:nvPr/>
        </p:nvSpPr>
        <p:spPr>
          <a:xfrm flipH="1">
            <a:off x="7387446" y="47678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6"/>
          <p:cNvSpPr/>
          <p:nvPr/>
        </p:nvSpPr>
        <p:spPr>
          <a:xfrm rot="8696747">
            <a:off x="8558515" y="45580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6"/>
          <p:cNvSpPr/>
          <p:nvPr/>
        </p:nvSpPr>
        <p:spPr>
          <a:xfrm rot="8696747">
            <a:off x="8799316" y="437814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6"/>
          <p:cNvSpPr/>
          <p:nvPr/>
        </p:nvSpPr>
        <p:spPr>
          <a:xfrm flipH="1">
            <a:off x="8178046" y="49381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8_1_1_1_1_1_1_1_2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37"/>
          <p:cNvSpPr/>
          <p:nvPr/>
        </p:nvSpPr>
        <p:spPr>
          <a:xfrm rot="8760026" flipH="1">
            <a:off x="-380624" y="-1422788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7"/>
          <p:cNvSpPr/>
          <p:nvPr/>
        </p:nvSpPr>
        <p:spPr>
          <a:xfrm rot="-3646459">
            <a:off x="491943" y="964950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7"/>
          <p:cNvSpPr/>
          <p:nvPr/>
        </p:nvSpPr>
        <p:spPr>
          <a:xfrm rot="8760026" flipH="1">
            <a:off x="-744467" y="-1125373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/>
          <p:nvPr/>
        </p:nvSpPr>
        <p:spPr>
          <a:xfrm rot="-9881543">
            <a:off x="8613800" y="1333921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 rot="3474893" flipH="1">
            <a:off x="-2011631" y="700620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 rot="-9408510">
            <a:off x="508523" y="2444776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7"/>
          <p:cNvSpPr/>
          <p:nvPr/>
        </p:nvSpPr>
        <p:spPr>
          <a:xfrm rot="2857874" flipH="1">
            <a:off x="-1871331" y="949498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7"/>
          <p:cNvSpPr/>
          <p:nvPr/>
        </p:nvSpPr>
        <p:spPr>
          <a:xfrm rot="10800000">
            <a:off x="-71975" y="2808120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7"/>
          <p:cNvSpPr/>
          <p:nvPr/>
        </p:nvSpPr>
        <p:spPr>
          <a:xfrm rot="-8760026">
            <a:off x="7177947" y="-1077563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"/>
          <p:cNvSpPr/>
          <p:nvPr/>
        </p:nvSpPr>
        <p:spPr>
          <a:xfrm rot="3646459" flipH="1">
            <a:off x="8701975" y="1458075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"/>
          <p:cNvSpPr/>
          <p:nvPr/>
        </p:nvSpPr>
        <p:spPr>
          <a:xfrm rot="-8760026">
            <a:off x="7541790" y="-780148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7"/>
          <p:cNvSpPr/>
          <p:nvPr/>
        </p:nvSpPr>
        <p:spPr>
          <a:xfrm rot="9881543" flipH="1">
            <a:off x="4824480" y="-236497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7"/>
          <p:cNvSpPr/>
          <p:nvPr/>
        </p:nvSpPr>
        <p:spPr>
          <a:xfrm rot="-3474893">
            <a:off x="7955785" y="3810570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7"/>
          <p:cNvSpPr/>
          <p:nvPr/>
        </p:nvSpPr>
        <p:spPr>
          <a:xfrm rot="9408510" flipH="1">
            <a:off x="7683658" y="471946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7"/>
          <p:cNvSpPr/>
          <p:nvPr/>
        </p:nvSpPr>
        <p:spPr>
          <a:xfrm rot="-2857874">
            <a:off x="7652151" y="4327073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"/>
          <p:cNvSpPr/>
          <p:nvPr/>
        </p:nvSpPr>
        <p:spPr>
          <a:xfrm rot="10800000" flipH="1">
            <a:off x="8552210" y="3592920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>
            <a:spLocks noGrp="1"/>
          </p:cNvSpPr>
          <p:nvPr>
            <p:ph type="title"/>
          </p:nvPr>
        </p:nvSpPr>
        <p:spPr>
          <a:xfrm>
            <a:off x="2876675" y="445025"/>
            <a:ext cx="33906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8"/>
          <p:cNvSpPr txBox="1">
            <a:spLocks noGrp="1"/>
          </p:cNvSpPr>
          <p:nvPr>
            <p:ph type="subTitle" idx="1"/>
          </p:nvPr>
        </p:nvSpPr>
        <p:spPr>
          <a:xfrm>
            <a:off x="720000" y="2476175"/>
            <a:ext cx="33906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606" name="Google Shape;606;p38"/>
          <p:cNvSpPr txBox="1">
            <a:spLocks noGrp="1"/>
          </p:cNvSpPr>
          <p:nvPr>
            <p:ph type="subTitle" idx="2"/>
          </p:nvPr>
        </p:nvSpPr>
        <p:spPr>
          <a:xfrm>
            <a:off x="720000" y="2762201"/>
            <a:ext cx="3390600" cy="18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38"/>
          <p:cNvSpPr txBox="1">
            <a:spLocks noGrp="1"/>
          </p:cNvSpPr>
          <p:nvPr>
            <p:ph type="subTitle" idx="3"/>
          </p:nvPr>
        </p:nvSpPr>
        <p:spPr>
          <a:xfrm>
            <a:off x="5026674" y="2476175"/>
            <a:ext cx="33906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ubTitle" idx="4"/>
          </p:nvPr>
        </p:nvSpPr>
        <p:spPr>
          <a:xfrm>
            <a:off x="5026674" y="2762201"/>
            <a:ext cx="3390600" cy="18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38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"/>
          <p:cNvSpPr txBox="1">
            <a:spLocks noGrp="1"/>
          </p:cNvSpPr>
          <p:nvPr>
            <p:ph type="title" hasCustomPrompt="1"/>
          </p:nvPr>
        </p:nvSpPr>
        <p:spPr>
          <a:xfrm>
            <a:off x="2012132" y="820675"/>
            <a:ext cx="51198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1" name="Google Shape;621;p39"/>
          <p:cNvSpPr txBox="1">
            <a:spLocks noGrp="1"/>
          </p:cNvSpPr>
          <p:nvPr>
            <p:ph type="subTitle" idx="1"/>
          </p:nvPr>
        </p:nvSpPr>
        <p:spPr>
          <a:xfrm>
            <a:off x="2012000" y="1572472"/>
            <a:ext cx="51198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2" name="Google Shape;622;p39"/>
          <p:cNvSpPr txBox="1">
            <a:spLocks noGrp="1"/>
          </p:cNvSpPr>
          <p:nvPr>
            <p:ph type="title" idx="2" hasCustomPrompt="1"/>
          </p:nvPr>
        </p:nvSpPr>
        <p:spPr>
          <a:xfrm>
            <a:off x="2012132" y="2048416"/>
            <a:ext cx="51198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3" name="Google Shape;623;p39"/>
          <p:cNvSpPr txBox="1">
            <a:spLocks noGrp="1"/>
          </p:cNvSpPr>
          <p:nvPr>
            <p:ph type="subTitle" idx="3"/>
          </p:nvPr>
        </p:nvSpPr>
        <p:spPr>
          <a:xfrm>
            <a:off x="2012000" y="2799023"/>
            <a:ext cx="51198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4" name="Google Shape;624;p39"/>
          <p:cNvSpPr txBox="1">
            <a:spLocks noGrp="1"/>
          </p:cNvSpPr>
          <p:nvPr>
            <p:ph type="title" idx="4" hasCustomPrompt="1"/>
          </p:nvPr>
        </p:nvSpPr>
        <p:spPr>
          <a:xfrm>
            <a:off x="2012042" y="3241031"/>
            <a:ext cx="51198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39"/>
          <p:cNvSpPr txBox="1">
            <a:spLocks noGrp="1"/>
          </p:cNvSpPr>
          <p:nvPr>
            <p:ph type="subTitle" idx="5"/>
          </p:nvPr>
        </p:nvSpPr>
        <p:spPr>
          <a:xfrm>
            <a:off x="2012000" y="3992825"/>
            <a:ext cx="51198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4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0"/>
          <p:cNvSpPr txBox="1">
            <a:spLocks noGrp="1"/>
          </p:cNvSpPr>
          <p:nvPr>
            <p:ph type="title" hasCustomPrompt="1"/>
          </p:nvPr>
        </p:nvSpPr>
        <p:spPr>
          <a:xfrm>
            <a:off x="719965" y="3007375"/>
            <a:ext cx="2340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0"/>
          <p:cNvSpPr txBox="1">
            <a:spLocks noGrp="1"/>
          </p:cNvSpPr>
          <p:nvPr>
            <p:ph type="subTitle" idx="1"/>
          </p:nvPr>
        </p:nvSpPr>
        <p:spPr>
          <a:xfrm>
            <a:off x="859312" y="3583600"/>
            <a:ext cx="20622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9" name="Google Shape;629;p40"/>
          <p:cNvSpPr txBox="1">
            <a:spLocks noGrp="1"/>
          </p:cNvSpPr>
          <p:nvPr>
            <p:ph type="title" idx="2" hasCustomPrompt="1"/>
          </p:nvPr>
        </p:nvSpPr>
        <p:spPr>
          <a:xfrm>
            <a:off x="3401550" y="3007832"/>
            <a:ext cx="2340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30" name="Google Shape;630;p40"/>
          <p:cNvSpPr txBox="1">
            <a:spLocks noGrp="1"/>
          </p:cNvSpPr>
          <p:nvPr>
            <p:ph type="subTitle" idx="3"/>
          </p:nvPr>
        </p:nvSpPr>
        <p:spPr>
          <a:xfrm>
            <a:off x="3540825" y="3583000"/>
            <a:ext cx="20622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1" name="Google Shape;631;p40"/>
          <p:cNvSpPr txBox="1">
            <a:spLocks noGrp="1"/>
          </p:cNvSpPr>
          <p:nvPr>
            <p:ph type="title" idx="4" hasCustomPrompt="1"/>
          </p:nvPr>
        </p:nvSpPr>
        <p:spPr>
          <a:xfrm>
            <a:off x="6083135" y="3007375"/>
            <a:ext cx="2340900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32" name="Google Shape;632;p40"/>
          <p:cNvSpPr txBox="1">
            <a:spLocks noGrp="1"/>
          </p:cNvSpPr>
          <p:nvPr>
            <p:ph type="subTitle" idx="5"/>
          </p:nvPr>
        </p:nvSpPr>
        <p:spPr>
          <a:xfrm>
            <a:off x="6222488" y="3583600"/>
            <a:ext cx="20622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3" name="Google Shape;633;p4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40"/>
          <p:cNvSpPr txBox="1">
            <a:spLocks noGrp="1"/>
          </p:cNvSpPr>
          <p:nvPr>
            <p:ph type="subTitle" idx="7"/>
          </p:nvPr>
        </p:nvSpPr>
        <p:spPr>
          <a:xfrm>
            <a:off x="859312" y="3927073"/>
            <a:ext cx="20622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5" name="Google Shape;635;p40"/>
          <p:cNvSpPr txBox="1">
            <a:spLocks noGrp="1"/>
          </p:cNvSpPr>
          <p:nvPr>
            <p:ph type="subTitle" idx="8"/>
          </p:nvPr>
        </p:nvSpPr>
        <p:spPr>
          <a:xfrm>
            <a:off x="3540825" y="3925900"/>
            <a:ext cx="20622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6" name="Google Shape;636;p40"/>
          <p:cNvSpPr txBox="1">
            <a:spLocks noGrp="1"/>
          </p:cNvSpPr>
          <p:nvPr>
            <p:ph type="subTitle" idx="9"/>
          </p:nvPr>
        </p:nvSpPr>
        <p:spPr>
          <a:xfrm>
            <a:off x="6222488" y="3927073"/>
            <a:ext cx="20622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7" name="Google Shape;637;p40"/>
          <p:cNvSpPr/>
          <p:nvPr/>
        </p:nvSpPr>
        <p:spPr>
          <a:xfrm rot="2234678" flipH="1">
            <a:off x="7434007" y="-1570732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0"/>
          <p:cNvSpPr/>
          <p:nvPr/>
        </p:nvSpPr>
        <p:spPr>
          <a:xfrm rot="2446053" flipH="1">
            <a:off x="7450999" y="-1474432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0"/>
          <p:cNvSpPr/>
          <p:nvPr/>
        </p:nvSpPr>
        <p:spPr>
          <a:xfrm rot="2234678" flipH="1">
            <a:off x="-1876193" y="4290543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0"/>
          <p:cNvSpPr/>
          <p:nvPr/>
        </p:nvSpPr>
        <p:spPr>
          <a:xfrm rot="2446053" flipH="1">
            <a:off x="-1859201" y="4386843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0"/>
          <p:cNvSpPr/>
          <p:nvPr/>
        </p:nvSpPr>
        <p:spPr>
          <a:xfrm flipH="1">
            <a:off x="7387446" y="47678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0"/>
          <p:cNvSpPr/>
          <p:nvPr/>
        </p:nvSpPr>
        <p:spPr>
          <a:xfrm rot="8696747">
            <a:off x="8674990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/>
          <p:nvPr/>
        </p:nvSpPr>
        <p:spPr>
          <a:xfrm rot="8696747">
            <a:off x="8923141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0"/>
          <p:cNvSpPr/>
          <p:nvPr/>
        </p:nvSpPr>
        <p:spPr>
          <a:xfrm flipH="1">
            <a:off x="8178046" y="49381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2690550" y="445025"/>
            <a:ext cx="3762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871715" y="3015163"/>
            <a:ext cx="180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871715" y="3277014"/>
            <a:ext cx="18018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6467301" y="3015163"/>
            <a:ext cx="180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6467301" y="3277014"/>
            <a:ext cx="18018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1"/>
          <p:cNvSpPr txBox="1">
            <a:spLocks noGrp="1"/>
          </p:cNvSpPr>
          <p:nvPr>
            <p:ph type="subTitle" idx="1"/>
          </p:nvPr>
        </p:nvSpPr>
        <p:spPr>
          <a:xfrm>
            <a:off x="2783200" y="1052950"/>
            <a:ext cx="3577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41"/>
          <p:cNvSpPr txBox="1">
            <a:spLocks noGrp="1"/>
          </p:cNvSpPr>
          <p:nvPr>
            <p:ph type="title"/>
          </p:nvPr>
        </p:nvSpPr>
        <p:spPr>
          <a:xfrm>
            <a:off x="2619000" y="445025"/>
            <a:ext cx="39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1"/>
          <p:cNvSpPr/>
          <p:nvPr/>
        </p:nvSpPr>
        <p:spPr>
          <a:xfrm rot="-8760026">
            <a:off x="70714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3646459" flipH="1">
            <a:off x="83823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3646459" flipH="1">
            <a:off x="81989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 rot="-8760026">
            <a:off x="74353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1"/>
          <p:cNvSpPr/>
          <p:nvPr/>
        </p:nvSpPr>
        <p:spPr>
          <a:xfrm rot="9881543" flipH="1">
            <a:off x="85073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1"/>
          <p:cNvSpPr/>
          <p:nvPr/>
        </p:nvSpPr>
        <p:spPr>
          <a:xfrm rot="-3474893">
            <a:off x="76969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1"/>
          <p:cNvSpPr/>
          <p:nvPr/>
        </p:nvSpPr>
        <p:spPr>
          <a:xfrm rot="9408510" flipH="1">
            <a:off x="87595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1"/>
          <p:cNvSpPr/>
          <p:nvPr/>
        </p:nvSpPr>
        <p:spPr>
          <a:xfrm rot="9408510" flipH="1">
            <a:off x="75009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1"/>
          <p:cNvSpPr/>
          <p:nvPr/>
        </p:nvSpPr>
        <p:spPr>
          <a:xfrm rot="-2857874">
            <a:off x="73932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1"/>
          <p:cNvSpPr/>
          <p:nvPr/>
        </p:nvSpPr>
        <p:spPr>
          <a:xfrm rot="10800000" flipH="1">
            <a:off x="8588797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1"/>
          <p:cNvSpPr/>
          <p:nvPr/>
        </p:nvSpPr>
        <p:spPr>
          <a:xfrm rot="8760026" flipH="1">
            <a:off x="-410887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1"/>
          <p:cNvSpPr/>
          <p:nvPr/>
        </p:nvSpPr>
        <p:spPr>
          <a:xfrm rot="-3646459">
            <a:off x="59869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1"/>
          <p:cNvSpPr/>
          <p:nvPr/>
        </p:nvSpPr>
        <p:spPr>
          <a:xfrm rot="-3646459">
            <a:off x="815231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1"/>
          <p:cNvSpPr/>
          <p:nvPr/>
        </p:nvSpPr>
        <p:spPr>
          <a:xfrm rot="8760026" flipH="1">
            <a:off x="-774730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1"/>
          <p:cNvSpPr/>
          <p:nvPr/>
        </p:nvSpPr>
        <p:spPr>
          <a:xfrm rot="-9881543">
            <a:off x="-2749838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1"/>
          <p:cNvSpPr/>
          <p:nvPr/>
        </p:nvSpPr>
        <p:spPr>
          <a:xfrm rot="3474893" flipH="1">
            <a:off x="-1036419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1"/>
          <p:cNvSpPr/>
          <p:nvPr/>
        </p:nvSpPr>
        <p:spPr>
          <a:xfrm rot="-9408510">
            <a:off x="254622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1"/>
          <p:cNvSpPr/>
          <p:nvPr/>
        </p:nvSpPr>
        <p:spPr>
          <a:xfrm rot="-9408510">
            <a:off x="1513197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1"/>
          <p:cNvSpPr/>
          <p:nvPr/>
        </p:nvSpPr>
        <p:spPr>
          <a:xfrm rot="2857874" flipH="1">
            <a:off x="-732620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1"/>
          <p:cNvSpPr/>
          <p:nvPr/>
        </p:nvSpPr>
        <p:spPr>
          <a:xfrm rot="10800000">
            <a:off x="92662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7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42"/>
          <p:cNvSpPr txBox="1">
            <a:spLocks noGrp="1"/>
          </p:cNvSpPr>
          <p:nvPr>
            <p:ph type="subTitle" idx="1"/>
          </p:nvPr>
        </p:nvSpPr>
        <p:spPr>
          <a:xfrm>
            <a:off x="1504950" y="3319975"/>
            <a:ext cx="2580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671" name="Google Shape;671;p42"/>
          <p:cNvSpPr txBox="1">
            <a:spLocks noGrp="1"/>
          </p:cNvSpPr>
          <p:nvPr>
            <p:ph type="subTitle" idx="2"/>
          </p:nvPr>
        </p:nvSpPr>
        <p:spPr>
          <a:xfrm>
            <a:off x="1504950" y="3581825"/>
            <a:ext cx="25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42"/>
          <p:cNvSpPr txBox="1">
            <a:spLocks noGrp="1"/>
          </p:cNvSpPr>
          <p:nvPr>
            <p:ph type="subTitle" idx="3"/>
          </p:nvPr>
        </p:nvSpPr>
        <p:spPr>
          <a:xfrm>
            <a:off x="5058775" y="3319975"/>
            <a:ext cx="2580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673" name="Google Shape;673;p42"/>
          <p:cNvSpPr txBox="1">
            <a:spLocks noGrp="1"/>
          </p:cNvSpPr>
          <p:nvPr>
            <p:ph type="subTitle" idx="4"/>
          </p:nvPr>
        </p:nvSpPr>
        <p:spPr>
          <a:xfrm>
            <a:off x="5058775" y="3581825"/>
            <a:ext cx="25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42"/>
          <p:cNvSpPr/>
          <p:nvPr/>
        </p:nvSpPr>
        <p:spPr>
          <a:xfrm rot="9125468">
            <a:off x="3208459" y="1504533"/>
            <a:ext cx="2481585" cy="127725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2"/>
          <p:cNvSpPr/>
          <p:nvPr/>
        </p:nvSpPr>
        <p:spPr>
          <a:xfrm rot="3130361" flipH="1">
            <a:off x="4872476" y="2199337"/>
            <a:ext cx="127921" cy="109710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2"/>
          <p:cNvSpPr/>
          <p:nvPr/>
        </p:nvSpPr>
        <p:spPr>
          <a:xfrm rot="126928" flipH="1">
            <a:off x="4448169" y="2273359"/>
            <a:ext cx="460648" cy="46072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2"/>
          <p:cNvSpPr/>
          <p:nvPr/>
        </p:nvSpPr>
        <p:spPr>
          <a:xfrm rot="8760026" flipH="1">
            <a:off x="-707198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2"/>
          <p:cNvSpPr/>
          <p:nvPr/>
        </p:nvSpPr>
        <p:spPr>
          <a:xfrm rot="-3646459">
            <a:off x="302381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2"/>
          <p:cNvSpPr/>
          <p:nvPr/>
        </p:nvSpPr>
        <p:spPr>
          <a:xfrm rot="-3646459">
            <a:off x="518920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2"/>
          <p:cNvSpPr/>
          <p:nvPr/>
        </p:nvSpPr>
        <p:spPr>
          <a:xfrm rot="8760026" flipH="1">
            <a:off x="-1071042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2"/>
          <p:cNvSpPr/>
          <p:nvPr/>
        </p:nvSpPr>
        <p:spPr>
          <a:xfrm rot="-3474893">
            <a:off x="79065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2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3"/>
          <p:cNvSpPr txBox="1">
            <a:spLocks noGrp="1"/>
          </p:cNvSpPr>
          <p:nvPr>
            <p:ph type="title"/>
          </p:nvPr>
        </p:nvSpPr>
        <p:spPr>
          <a:xfrm>
            <a:off x="720000" y="1561138"/>
            <a:ext cx="27546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43"/>
          <p:cNvSpPr txBox="1">
            <a:spLocks noGrp="1"/>
          </p:cNvSpPr>
          <p:nvPr>
            <p:ph type="subTitle" idx="1"/>
          </p:nvPr>
        </p:nvSpPr>
        <p:spPr>
          <a:xfrm>
            <a:off x="720050" y="2534163"/>
            <a:ext cx="27546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43"/>
          <p:cNvSpPr/>
          <p:nvPr/>
        </p:nvSpPr>
        <p:spPr>
          <a:xfrm rot="1704713">
            <a:off x="3723961" y="2011341"/>
            <a:ext cx="2481471" cy="167589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3"/>
          <p:cNvSpPr/>
          <p:nvPr/>
        </p:nvSpPr>
        <p:spPr>
          <a:xfrm rot="8696747">
            <a:off x="5616928" y="92584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3"/>
          <p:cNvSpPr/>
          <p:nvPr/>
        </p:nvSpPr>
        <p:spPr>
          <a:xfrm rot="8696747">
            <a:off x="5796404" y="10331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3"/>
          <p:cNvSpPr/>
          <p:nvPr/>
        </p:nvSpPr>
        <p:spPr>
          <a:xfrm flipH="1">
            <a:off x="5255472" y="10858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3"/>
          <p:cNvSpPr/>
          <p:nvPr/>
        </p:nvSpPr>
        <p:spPr>
          <a:xfrm flipH="1">
            <a:off x="4456897" y="1402776"/>
            <a:ext cx="3384878" cy="2575356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3"/>
          <p:cNvSpPr/>
          <p:nvPr/>
        </p:nvSpPr>
        <p:spPr>
          <a:xfrm>
            <a:off x="8193678" y="21696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_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4"/>
          <p:cNvSpPr txBox="1">
            <a:spLocks noGrp="1"/>
          </p:cNvSpPr>
          <p:nvPr>
            <p:ph type="title"/>
          </p:nvPr>
        </p:nvSpPr>
        <p:spPr>
          <a:xfrm>
            <a:off x="5669350" y="1561138"/>
            <a:ext cx="27546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44"/>
          <p:cNvSpPr txBox="1">
            <a:spLocks noGrp="1"/>
          </p:cNvSpPr>
          <p:nvPr>
            <p:ph type="subTitle" idx="1"/>
          </p:nvPr>
        </p:nvSpPr>
        <p:spPr>
          <a:xfrm>
            <a:off x="5669400" y="2534163"/>
            <a:ext cx="27546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44"/>
          <p:cNvSpPr/>
          <p:nvPr/>
        </p:nvSpPr>
        <p:spPr>
          <a:xfrm rot="-1704713" flipH="1">
            <a:off x="2938629" y="2011341"/>
            <a:ext cx="2481471" cy="167589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4"/>
          <p:cNvSpPr/>
          <p:nvPr/>
        </p:nvSpPr>
        <p:spPr>
          <a:xfrm rot="-8696747" flipH="1">
            <a:off x="3399216" y="92584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4"/>
          <p:cNvSpPr/>
          <p:nvPr/>
        </p:nvSpPr>
        <p:spPr>
          <a:xfrm rot="-8696747" flipH="1">
            <a:off x="3186552" y="10331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4"/>
          <p:cNvSpPr/>
          <p:nvPr/>
        </p:nvSpPr>
        <p:spPr>
          <a:xfrm>
            <a:off x="503711" y="10858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4"/>
          <p:cNvSpPr/>
          <p:nvPr/>
        </p:nvSpPr>
        <p:spPr>
          <a:xfrm>
            <a:off x="1302286" y="1402776"/>
            <a:ext cx="3384878" cy="2575356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4"/>
          <p:cNvSpPr/>
          <p:nvPr/>
        </p:nvSpPr>
        <p:spPr>
          <a:xfrm flipH="1">
            <a:off x="489735" y="21696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8_1_1_1_1_1_1_1_1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5"/>
          <p:cNvSpPr/>
          <p:nvPr/>
        </p:nvSpPr>
        <p:spPr>
          <a:xfrm rot="-2039974" flipH="1">
            <a:off x="7147683" y="4818233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5"/>
          <p:cNvSpPr/>
          <p:nvPr/>
        </p:nvSpPr>
        <p:spPr>
          <a:xfrm rot="7153541">
            <a:off x="8457112" y="3972347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5"/>
          <p:cNvSpPr/>
          <p:nvPr/>
        </p:nvSpPr>
        <p:spPr>
          <a:xfrm rot="-2039974" flipH="1">
            <a:off x="7511527" y="4520817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5"/>
          <p:cNvSpPr/>
          <p:nvPr/>
        </p:nvSpPr>
        <p:spPr>
          <a:xfrm rot="918457">
            <a:off x="-2749833" y="831830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5"/>
          <p:cNvSpPr/>
          <p:nvPr/>
        </p:nvSpPr>
        <p:spPr>
          <a:xfrm rot="-7325107" flipH="1">
            <a:off x="8778597" y="2694765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5"/>
          <p:cNvSpPr/>
          <p:nvPr/>
        </p:nvSpPr>
        <p:spPr>
          <a:xfrm rot="1391490">
            <a:off x="8612132" y="251689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5"/>
          <p:cNvSpPr/>
          <p:nvPr/>
        </p:nvSpPr>
        <p:spPr>
          <a:xfrm rot="-7942126" flipH="1">
            <a:off x="8638462" y="244598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5"/>
          <p:cNvSpPr/>
          <p:nvPr/>
        </p:nvSpPr>
        <p:spPr>
          <a:xfrm>
            <a:off x="8859897" y="1802531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5"/>
          <p:cNvSpPr/>
          <p:nvPr/>
        </p:nvSpPr>
        <p:spPr>
          <a:xfrm rot="2039974">
            <a:off x="-410887" y="4473008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5"/>
          <p:cNvSpPr/>
          <p:nvPr/>
        </p:nvSpPr>
        <p:spPr>
          <a:xfrm rot="-7153541" flipH="1">
            <a:off x="598692" y="3806322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5"/>
          <p:cNvSpPr/>
          <p:nvPr/>
        </p:nvSpPr>
        <p:spPr>
          <a:xfrm rot="2039974">
            <a:off x="-774730" y="4175592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5"/>
          <p:cNvSpPr/>
          <p:nvPr/>
        </p:nvSpPr>
        <p:spPr>
          <a:xfrm rot="-918457" flipH="1">
            <a:off x="1039487" y="4530730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5"/>
          <p:cNvSpPr/>
          <p:nvPr/>
        </p:nvSpPr>
        <p:spPr>
          <a:xfrm rot="7325107">
            <a:off x="-1188819" y="-415185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5"/>
          <p:cNvSpPr/>
          <p:nvPr/>
        </p:nvSpPr>
        <p:spPr>
          <a:xfrm rot="-1391490" flipH="1">
            <a:off x="1436997" y="242205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5"/>
          <p:cNvSpPr/>
          <p:nvPr/>
        </p:nvSpPr>
        <p:spPr>
          <a:xfrm rot="7942126">
            <a:off x="-885020" y="-931594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5"/>
          <p:cNvSpPr/>
          <p:nvPr/>
        </p:nvSpPr>
        <p:spPr>
          <a:xfrm flipH="1">
            <a:off x="235712" y="1017731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3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6"/>
          <p:cNvSpPr txBox="1">
            <a:spLocks noGrp="1"/>
          </p:cNvSpPr>
          <p:nvPr>
            <p:ph type="title"/>
          </p:nvPr>
        </p:nvSpPr>
        <p:spPr>
          <a:xfrm>
            <a:off x="4918800" y="447676"/>
            <a:ext cx="3505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22" name="Google Shape;722;p46"/>
          <p:cNvSpPr txBox="1">
            <a:spLocks noGrp="1"/>
          </p:cNvSpPr>
          <p:nvPr>
            <p:ph type="subTitle" idx="1"/>
          </p:nvPr>
        </p:nvSpPr>
        <p:spPr>
          <a:xfrm>
            <a:off x="4918800" y="1323226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46"/>
          <p:cNvSpPr txBox="1">
            <a:spLocks noGrp="1"/>
          </p:cNvSpPr>
          <p:nvPr>
            <p:ph type="subTitle" idx="2"/>
          </p:nvPr>
        </p:nvSpPr>
        <p:spPr>
          <a:xfrm>
            <a:off x="4918800" y="4241400"/>
            <a:ext cx="35052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46"/>
          <p:cNvSpPr txBox="1"/>
          <p:nvPr/>
        </p:nvSpPr>
        <p:spPr>
          <a:xfrm>
            <a:off x="5050750" y="3521125"/>
            <a:ext cx="33732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46"/>
          <p:cNvSpPr/>
          <p:nvPr/>
        </p:nvSpPr>
        <p:spPr>
          <a:xfrm rot="-1018258" flipH="1">
            <a:off x="1915646" y="4619775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6"/>
          <p:cNvSpPr/>
          <p:nvPr/>
        </p:nvSpPr>
        <p:spPr>
          <a:xfrm rot="-1907228">
            <a:off x="2027852" y="4402599"/>
            <a:ext cx="2057239" cy="138933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6"/>
          <p:cNvSpPr/>
          <p:nvPr/>
        </p:nvSpPr>
        <p:spPr>
          <a:xfrm rot="-1391490" flipH="1">
            <a:off x="45066" y="154254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6"/>
          <p:cNvSpPr/>
          <p:nvPr/>
        </p:nvSpPr>
        <p:spPr>
          <a:xfrm rot="1411872">
            <a:off x="-1322380" y="3515276"/>
            <a:ext cx="3433454" cy="23187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6"/>
          <p:cNvSpPr/>
          <p:nvPr/>
        </p:nvSpPr>
        <p:spPr>
          <a:xfrm rot="2283796" flipH="1">
            <a:off x="2524262" y="126367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6"/>
          <p:cNvSpPr/>
          <p:nvPr/>
        </p:nvSpPr>
        <p:spPr>
          <a:xfrm rot="2283796" flipH="1">
            <a:off x="2315693" y="11871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6"/>
          <p:cNvSpPr/>
          <p:nvPr/>
        </p:nvSpPr>
        <p:spPr>
          <a:xfrm rot="8275004" flipH="1">
            <a:off x="-2345926" y="-441539"/>
            <a:ext cx="3900758" cy="22423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6"/>
          <p:cNvSpPr/>
          <p:nvPr/>
        </p:nvSpPr>
        <p:spPr>
          <a:xfrm rot="-10421314">
            <a:off x="618239" y="4549156"/>
            <a:ext cx="2481516" cy="167588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6"/>
          <p:cNvSpPr/>
          <p:nvPr/>
        </p:nvSpPr>
        <p:spPr>
          <a:xfrm rot="1408323">
            <a:off x="-2629319" y="2075657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6"/>
          <p:cNvSpPr/>
          <p:nvPr/>
        </p:nvSpPr>
        <p:spPr>
          <a:xfrm rot="7942126">
            <a:off x="-526201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6"/>
          <p:cNvSpPr/>
          <p:nvPr/>
        </p:nvSpPr>
        <p:spPr>
          <a:xfrm rot="-1018285" flipH="1">
            <a:off x="777221" y="4538169"/>
            <a:ext cx="460649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6"/>
          <p:cNvSpPr/>
          <p:nvPr/>
        </p:nvSpPr>
        <p:spPr>
          <a:xfrm rot="-6849504" flipH="1">
            <a:off x="2027959" y="-989555"/>
            <a:ext cx="2056998" cy="138917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4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585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40" name="Google Shape;740;p47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7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7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7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7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7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7"/>
          <p:cNvSpPr/>
          <p:nvPr/>
        </p:nvSpPr>
        <p:spPr>
          <a:xfrm>
            <a:off x="7172153" y="-180402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7"/>
          <p:cNvSpPr txBox="1">
            <a:spLocks noGrp="1"/>
          </p:cNvSpPr>
          <p:nvPr>
            <p:ph type="body" idx="2"/>
          </p:nvPr>
        </p:nvSpPr>
        <p:spPr>
          <a:xfrm>
            <a:off x="4839000" y="1152475"/>
            <a:ext cx="3585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8"/>
          <p:cNvSpPr txBox="1">
            <a:spLocks noGrp="1"/>
          </p:cNvSpPr>
          <p:nvPr>
            <p:ph type="title"/>
          </p:nvPr>
        </p:nvSpPr>
        <p:spPr>
          <a:xfrm>
            <a:off x="2690550" y="445025"/>
            <a:ext cx="3762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48"/>
          <p:cNvSpPr txBox="1">
            <a:spLocks noGrp="1"/>
          </p:cNvSpPr>
          <p:nvPr>
            <p:ph type="subTitle" idx="1"/>
          </p:nvPr>
        </p:nvSpPr>
        <p:spPr>
          <a:xfrm>
            <a:off x="1709915" y="3034213"/>
            <a:ext cx="180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751" name="Google Shape;751;p48"/>
          <p:cNvSpPr txBox="1">
            <a:spLocks noGrp="1"/>
          </p:cNvSpPr>
          <p:nvPr>
            <p:ph type="subTitle" idx="2"/>
          </p:nvPr>
        </p:nvSpPr>
        <p:spPr>
          <a:xfrm>
            <a:off x="1257300" y="3372275"/>
            <a:ext cx="2706900" cy="10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48"/>
          <p:cNvSpPr txBox="1">
            <a:spLocks noGrp="1"/>
          </p:cNvSpPr>
          <p:nvPr>
            <p:ph type="subTitle" idx="3"/>
          </p:nvPr>
        </p:nvSpPr>
        <p:spPr>
          <a:xfrm>
            <a:off x="5629101" y="3034213"/>
            <a:ext cx="180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753" name="Google Shape;753;p48"/>
          <p:cNvSpPr txBox="1">
            <a:spLocks noGrp="1"/>
          </p:cNvSpPr>
          <p:nvPr>
            <p:ph type="subTitle" idx="4"/>
          </p:nvPr>
        </p:nvSpPr>
        <p:spPr>
          <a:xfrm>
            <a:off x="5176550" y="3372275"/>
            <a:ext cx="2706900" cy="10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48"/>
          <p:cNvSpPr/>
          <p:nvPr/>
        </p:nvSpPr>
        <p:spPr>
          <a:xfrm flipH="1">
            <a:off x="7898931" y="-1122137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8"/>
          <p:cNvSpPr/>
          <p:nvPr/>
        </p:nvSpPr>
        <p:spPr>
          <a:xfrm rot="9402940" flipH="1">
            <a:off x="-729536" y="-8959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8"/>
          <p:cNvSpPr/>
          <p:nvPr/>
        </p:nvSpPr>
        <p:spPr>
          <a:xfrm rot="8696747">
            <a:off x="7634513" y="73646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8"/>
          <p:cNvSpPr/>
          <p:nvPr/>
        </p:nvSpPr>
        <p:spPr>
          <a:xfrm rot="8696747">
            <a:off x="7654768" y="45253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8"/>
          <p:cNvSpPr/>
          <p:nvPr/>
        </p:nvSpPr>
        <p:spPr>
          <a:xfrm rot="-3003405">
            <a:off x="17893" y="1232706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8"/>
          <p:cNvSpPr/>
          <p:nvPr/>
        </p:nvSpPr>
        <p:spPr>
          <a:xfrm rot="-3003405">
            <a:off x="261817" y="1132450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8"/>
          <p:cNvSpPr/>
          <p:nvPr/>
        </p:nvSpPr>
        <p:spPr>
          <a:xfrm rot="9402940" flipH="1">
            <a:off x="-1142336" y="-67139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1108787" y="1004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8701287" y="1554461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8"/>
          <p:cNvSpPr/>
          <p:nvPr/>
        </p:nvSpPr>
        <p:spPr>
          <a:xfrm rot="-7413608" flipH="1">
            <a:off x="7827287" y="-1035423"/>
            <a:ext cx="3384846" cy="29058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11_1_1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49"/>
          <p:cNvSpPr txBox="1">
            <a:spLocks noGrp="1"/>
          </p:cNvSpPr>
          <p:nvPr>
            <p:ph type="body" idx="1"/>
          </p:nvPr>
        </p:nvSpPr>
        <p:spPr>
          <a:xfrm>
            <a:off x="720000" y="1582600"/>
            <a:ext cx="3585000" cy="30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5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7" name="Google Shape;767;p49"/>
          <p:cNvSpPr txBox="1">
            <a:spLocks noGrp="1"/>
          </p:cNvSpPr>
          <p:nvPr>
            <p:ph type="body" idx="2"/>
          </p:nvPr>
        </p:nvSpPr>
        <p:spPr>
          <a:xfrm>
            <a:off x="4839000" y="1582600"/>
            <a:ext cx="35850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5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8" name="Google Shape;768;p49"/>
          <p:cNvSpPr/>
          <p:nvPr/>
        </p:nvSpPr>
        <p:spPr>
          <a:xfrm rot="5818424" flipH="1">
            <a:off x="7876604" y="37441"/>
            <a:ext cx="2892600" cy="195357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9"/>
          <p:cNvSpPr/>
          <p:nvPr/>
        </p:nvSpPr>
        <p:spPr>
          <a:xfrm rot="-1776116">
            <a:off x="7729580" y="27173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9"/>
          <p:cNvSpPr/>
          <p:nvPr/>
        </p:nvSpPr>
        <p:spPr>
          <a:xfrm rot="-1776116">
            <a:off x="7528470" y="176135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9"/>
          <p:cNvSpPr/>
          <p:nvPr/>
        </p:nvSpPr>
        <p:spPr>
          <a:xfrm rot="-4575816" flipH="1">
            <a:off x="7630531" y="-1905758"/>
            <a:ext cx="3384726" cy="2905729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9"/>
          <p:cNvSpPr/>
          <p:nvPr/>
        </p:nvSpPr>
        <p:spPr>
          <a:xfrm rot="-3167538">
            <a:off x="8516422" y="2341388"/>
            <a:ext cx="460647" cy="460717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9"/>
          <p:cNvSpPr/>
          <p:nvPr/>
        </p:nvSpPr>
        <p:spPr>
          <a:xfrm rot="-7918687">
            <a:off x="-2238473" y="3345809"/>
            <a:ext cx="3433408" cy="231872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9"/>
          <p:cNvSpPr/>
          <p:nvPr/>
        </p:nvSpPr>
        <p:spPr>
          <a:xfrm rot="-9610378">
            <a:off x="-1762506" y="2565912"/>
            <a:ext cx="2481471" cy="1675877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9"/>
          <p:cNvSpPr/>
          <p:nvPr/>
        </p:nvSpPr>
        <p:spPr>
          <a:xfrm rot="2219339">
            <a:off x="-364447" y="4506700"/>
            <a:ext cx="3384850" cy="2905836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9"/>
          <p:cNvSpPr/>
          <p:nvPr/>
        </p:nvSpPr>
        <p:spPr>
          <a:xfrm rot="-207255" flipH="1">
            <a:off x="-158198" y="2094112"/>
            <a:ext cx="460650" cy="460727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7337629" flipH="1">
            <a:off x="8016390" y="969658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8729222" flipH="1">
            <a:off x="8094067" y="1082818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876075" y="1404588"/>
            <a:ext cx="35478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5784000" y="2969063"/>
            <a:ext cx="2640000" cy="8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7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503000" y="1435025"/>
            <a:ext cx="6138000" cy="21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 rot="7802241">
            <a:off x="-523203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 rot="-1391490" flipH="1">
            <a:off x="3518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 rot="-1391490" flipH="1">
            <a:off x="2069097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 rot="-1391490" flipH="1">
            <a:off x="18995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rot="8275018" flipH="1">
            <a:off x="-1910807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rot="7942126">
            <a:off x="-21946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189843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rot="-2997759">
            <a:off x="71857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rot="9408510" flipH="1">
            <a:off x="86643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rot="9408510" flipH="1">
            <a:off x="69138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rot="9408510" flipH="1">
            <a:off x="71166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 rot="-2524982" flipH="1">
            <a:off x="73434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-2857874">
            <a:off x="68821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10800000" flipH="1">
            <a:off x="8493597" y="335134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05050" y="1568038"/>
            <a:ext cx="39060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ubTitle" idx="1"/>
          </p:nvPr>
        </p:nvSpPr>
        <p:spPr>
          <a:xfrm>
            <a:off x="705100" y="2541063"/>
            <a:ext cx="3906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9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rot="9402940" flipH="1">
            <a:off x="-314819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rot="8696747">
            <a:off x="7546554" y="37521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8696747">
            <a:off x="7566809" y="9128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-3003405">
            <a:off x="432609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-3003405">
            <a:off x="676533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rot="9402940" flipH="1">
            <a:off x="-727619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523503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5937903" y="48312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3834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/>
          <p:nvPr/>
        </p:nvSpPr>
        <p:spPr>
          <a:xfrm rot="357518">
            <a:off x="-989115" y="-2710483"/>
            <a:ext cx="5836324" cy="501038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"/>
          <p:cNvSpPr/>
          <p:nvPr/>
        </p:nvSpPr>
        <p:spPr>
          <a:xfrm rot="8928436">
            <a:off x="-2481731" y="3868963"/>
            <a:ext cx="3711453" cy="2133524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"/>
          <p:cNvSpPr/>
          <p:nvPr/>
        </p:nvSpPr>
        <p:spPr>
          <a:xfrm rot="4300192">
            <a:off x="946267" y="4148098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"/>
          <p:cNvSpPr/>
          <p:nvPr/>
        </p:nvSpPr>
        <p:spPr>
          <a:xfrm rot="4300192">
            <a:off x="1042537" y="4366658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"/>
          <p:cNvSpPr/>
          <p:nvPr/>
        </p:nvSpPr>
        <p:spPr>
          <a:xfrm rot="6059817" flipH="1">
            <a:off x="-2249875" y="3482786"/>
            <a:ext cx="3384893" cy="2905873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"/>
          <p:cNvSpPr/>
          <p:nvPr/>
        </p:nvSpPr>
        <p:spPr>
          <a:xfrm flipH="1">
            <a:off x="7017" y="1687211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>
            <a:spLocks noGrp="1"/>
          </p:cNvSpPr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Ethics In Large Language Models</a:t>
            </a:r>
            <a:endParaRPr sz="4800" dirty="0"/>
          </a:p>
        </p:txBody>
      </p:sp>
      <p:sp>
        <p:nvSpPr>
          <p:cNvPr id="782" name="Google Shape;782;p50"/>
          <p:cNvSpPr txBox="1">
            <a:spLocks noGrp="1"/>
          </p:cNvSpPr>
          <p:nvPr>
            <p:ph type="subTitle" idx="1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Furkan Kiziltan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Pedram Fardzadeh</a:t>
            </a:r>
            <a:endParaRPr/>
          </a:p>
        </p:txBody>
      </p:sp>
      <p:grpSp>
        <p:nvGrpSpPr>
          <p:cNvPr id="796" name="Google Shape;791;p51">
            <a:extLst>
              <a:ext uri="{FF2B5EF4-FFF2-40B4-BE49-F238E27FC236}">
                <a16:creationId xmlns:a16="http://schemas.microsoft.com/office/drawing/2014/main" id="{22922E11-9C50-5869-1B94-5EB920ACF5BB}"/>
              </a:ext>
            </a:extLst>
          </p:cNvPr>
          <p:cNvGrpSpPr/>
          <p:nvPr/>
        </p:nvGrpSpPr>
        <p:grpSpPr>
          <a:xfrm>
            <a:off x="3940620" y="1879080"/>
            <a:ext cx="3826743" cy="2909483"/>
            <a:chOff x="4009860" y="994951"/>
            <a:chExt cx="4763778" cy="3684755"/>
          </a:xfrm>
        </p:grpSpPr>
        <p:sp>
          <p:nvSpPr>
            <p:cNvPr id="797" name="Google Shape;792;p51">
              <a:extLst>
                <a:ext uri="{FF2B5EF4-FFF2-40B4-BE49-F238E27FC236}">
                  <a16:creationId xmlns:a16="http://schemas.microsoft.com/office/drawing/2014/main" id="{BD7261D4-5156-B06F-969C-85D007535CF3}"/>
                </a:ext>
              </a:extLst>
            </p:cNvPr>
            <p:cNvSpPr/>
            <p:nvPr/>
          </p:nvSpPr>
          <p:spPr>
            <a:xfrm>
              <a:off x="4884755" y="2234529"/>
              <a:ext cx="409133" cy="198811"/>
            </a:xfrm>
            <a:custGeom>
              <a:avLst/>
              <a:gdLst/>
              <a:ahLst/>
              <a:cxnLst/>
              <a:rect l="l" t="t" r="r" b="b"/>
              <a:pathLst>
                <a:path w="8602" h="4180" extrusionOk="0">
                  <a:moveTo>
                    <a:pt x="3748" y="0"/>
                  </a:moveTo>
                  <a:cubicBezTo>
                    <a:pt x="1487" y="0"/>
                    <a:pt x="1911" y="2775"/>
                    <a:pt x="1911" y="2775"/>
                  </a:cubicBezTo>
                  <a:cubicBezTo>
                    <a:pt x="1911" y="2775"/>
                    <a:pt x="1721" y="2734"/>
                    <a:pt x="1462" y="2734"/>
                  </a:cubicBezTo>
                  <a:cubicBezTo>
                    <a:pt x="896" y="2734"/>
                    <a:pt x="0" y="2930"/>
                    <a:pt x="41" y="4180"/>
                  </a:cubicBezTo>
                  <a:lnTo>
                    <a:pt x="8602" y="4180"/>
                  </a:lnTo>
                  <a:cubicBezTo>
                    <a:pt x="8602" y="4180"/>
                    <a:pt x="8279" y="2244"/>
                    <a:pt x="7103" y="2244"/>
                  </a:cubicBezTo>
                  <a:cubicBezTo>
                    <a:pt x="6887" y="2244"/>
                    <a:pt x="6641" y="2310"/>
                    <a:pt x="6364" y="2465"/>
                  </a:cubicBezTo>
                  <a:cubicBezTo>
                    <a:pt x="6364" y="2465"/>
                    <a:pt x="6102" y="37"/>
                    <a:pt x="3792" y="1"/>
                  </a:cubicBezTo>
                  <a:cubicBezTo>
                    <a:pt x="3777" y="1"/>
                    <a:pt x="3763" y="0"/>
                    <a:pt x="3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3;p51">
              <a:extLst>
                <a:ext uri="{FF2B5EF4-FFF2-40B4-BE49-F238E27FC236}">
                  <a16:creationId xmlns:a16="http://schemas.microsoft.com/office/drawing/2014/main" id="{9ACB84F2-E65E-2104-699E-A1B1BD775014}"/>
                </a:ext>
              </a:extLst>
            </p:cNvPr>
            <p:cNvSpPr/>
            <p:nvPr/>
          </p:nvSpPr>
          <p:spPr>
            <a:xfrm>
              <a:off x="6949535" y="1844229"/>
              <a:ext cx="702784" cy="254887"/>
            </a:xfrm>
            <a:custGeom>
              <a:avLst/>
              <a:gdLst/>
              <a:ahLst/>
              <a:cxnLst/>
              <a:rect l="l" t="t" r="r" b="b"/>
              <a:pathLst>
                <a:path w="14776" h="5359" extrusionOk="0">
                  <a:moveTo>
                    <a:pt x="9949" y="0"/>
                  </a:moveTo>
                  <a:cubicBezTo>
                    <a:pt x="9939" y="0"/>
                    <a:pt x="9929" y="0"/>
                    <a:pt x="9918" y="1"/>
                  </a:cubicBezTo>
                  <a:cubicBezTo>
                    <a:pt x="7775" y="36"/>
                    <a:pt x="7716" y="3549"/>
                    <a:pt x="7716" y="3549"/>
                  </a:cubicBezTo>
                  <a:cubicBezTo>
                    <a:pt x="7716" y="3549"/>
                    <a:pt x="7145" y="729"/>
                    <a:pt x="5189" y="729"/>
                  </a:cubicBezTo>
                  <a:cubicBezTo>
                    <a:pt x="5068" y="729"/>
                    <a:pt x="4942" y="740"/>
                    <a:pt x="4810" y="763"/>
                  </a:cubicBezTo>
                  <a:cubicBezTo>
                    <a:pt x="2548" y="1156"/>
                    <a:pt x="2322" y="4120"/>
                    <a:pt x="2322" y="4120"/>
                  </a:cubicBezTo>
                  <a:cubicBezTo>
                    <a:pt x="2005" y="3975"/>
                    <a:pt x="1728" y="3914"/>
                    <a:pt x="1488" y="3914"/>
                  </a:cubicBezTo>
                  <a:cubicBezTo>
                    <a:pt x="312" y="3914"/>
                    <a:pt x="0" y="5358"/>
                    <a:pt x="0" y="5358"/>
                  </a:cubicBezTo>
                  <a:lnTo>
                    <a:pt x="14776" y="5358"/>
                  </a:lnTo>
                  <a:cubicBezTo>
                    <a:pt x="14574" y="3608"/>
                    <a:pt x="12609" y="3596"/>
                    <a:pt x="12609" y="3596"/>
                  </a:cubicBezTo>
                  <a:cubicBezTo>
                    <a:pt x="12609" y="3596"/>
                    <a:pt x="12055" y="0"/>
                    <a:pt x="9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4;p51">
              <a:extLst>
                <a:ext uri="{FF2B5EF4-FFF2-40B4-BE49-F238E27FC236}">
                  <a16:creationId xmlns:a16="http://schemas.microsoft.com/office/drawing/2014/main" id="{A1DF1949-192F-1BFE-932B-48C18A9417DA}"/>
                </a:ext>
              </a:extLst>
            </p:cNvPr>
            <p:cNvSpPr/>
            <p:nvPr/>
          </p:nvSpPr>
          <p:spPr>
            <a:xfrm>
              <a:off x="4731349" y="2288886"/>
              <a:ext cx="4042289" cy="2323904"/>
            </a:xfrm>
            <a:custGeom>
              <a:avLst/>
              <a:gdLst/>
              <a:ahLst/>
              <a:cxnLst/>
              <a:rect l="l" t="t" r="r" b="b"/>
              <a:pathLst>
                <a:path w="84989" h="48860" extrusionOk="0">
                  <a:moveTo>
                    <a:pt x="58840" y="1"/>
                  </a:moveTo>
                  <a:cubicBezTo>
                    <a:pt x="47719" y="1"/>
                    <a:pt x="36947" y="6106"/>
                    <a:pt x="36947" y="6106"/>
                  </a:cubicBezTo>
                  <a:cubicBezTo>
                    <a:pt x="30873" y="4015"/>
                    <a:pt x="25488" y="3087"/>
                    <a:pt x="20862" y="3087"/>
                  </a:cubicBezTo>
                  <a:cubicBezTo>
                    <a:pt x="7053" y="3087"/>
                    <a:pt x="0" y="11348"/>
                    <a:pt x="1526" y="21560"/>
                  </a:cubicBezTo>
                  <a:cubicBezTo>
                    <a:pt x="3478" y="34566"/>
                    <a:pt x="17708" y="48859"/>
                    <a:pt x="35297" y="48859"/>
                  </a:cubicBezTo>
                  <a:cubicBezTo>
                    <a:pt x="36160" y="48859"/>
                    <a:pt x="37032" y="48825"/>
                    <a:pt x="37911" y="48754"/>
                  </a:cubicBezTo>
                  <a:cubicBezTo>
                    <a:pt x="76880" y="45623"/>
                    <a:pt x="84988" y="12631"/>
                    <a:pt x="71356" y="3487"/>
                  </a:cubicBezTo>
                  <a:cubicBezTo>
                    <a:pt x="67539" y="923"/>
                    <a:pt x="63163" y="1"/>
                    <a:pt x="58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</a:t>
              </a:r>
              <a:endParaRPr/>
            </a:p>
          </p:txBody>
        </p:sp>
        <p:sp>
          <p:nvSpPr>
            <p:cNvPr id="800" name="Google Shape;795;p51">
              <a:extLst>
                <a:ext uri="{FF2B5EF4-FFF2-40B4-BE49-F238E27FC236}">
                  <a16:creationId xmlns:a16="http://schemas.microsoft.com/office/drawing/2014/main" id="{39ED49D9-B014-444B-CC4D-259D70CED4BF}"/>
                </a:ext>
              </a:extLst>
            </p:cNvPr>
            <p:cNvSpPr/>
            <p:nvPr/>
          </p:nvSpPr>
          <p:spPr>
            <a:xfrm>
              <a:off x="4945472" y="2869191"/>
              <a:ext cx="408942" cy="198811"/>
            </a:xfrm>
            <a:custGeom>
              <a:avLst/>
              <a:gdLst/>
              <a:ahLst/>
              <a:cxnLst/>
              <a:rect l="l" t="t" r="r" b="b"/>
              <a:pathLst>
                <a:path w="8598" h="4180" extrusionOk="0">
                  <a:moveTo>
                    <a:pt x="4842" y="1"/>
                  </a:moveTo>
                  <a:cubicBezTo>
                    <a:pt x="4827" y="1"/>
                    <a:pt x="4813" y="1"/>
                    <a:pt x="4798" y="1"/>
                  </a:cubicBezTo>
                  <a:cubicBezTo>
                    <a:pt x="2500" y="49"/>
                    <a:pt x="2227" y="2466"/>
                    <a:pt x="2227" y="2466"/>
                  </a:cubicBezTo>
                  <a:cubicBezTo>
                    <a:pt x="1951" y="2310"/>
                    <a:pt x="1707" y="2244"/>
                    <a:pt x="1491" y="2244"/>
                  </a:cubicBezTo>
                  <a:cubicBezTo>
                    <a:pt x="323" y="2244"/>
                    <a:pt x="0" y="4180"/>
                    <a:pt x="0" y="4180"/>
                  </a:cubicBezTo>
                  <a:lnTo>
                    <a:pt x="8549" y="4180"/>
                  </a:lnTo>
                  <a:cubicBezTo>
                    <a:pt x="8598" y="2930"/>
                    <a:pt x="7705" y="2734"/>
                    <a:pt x="7140" y="2734"/>
                  </a:cubicBezTo>
                  <a:cubicBezTo>
                    <a:pt x="6881" y="2734"/>
                    <a:pt x="6691" y="2775"/>
                    <a:pt x="6691" y="2775"/>
                  </a:cubicBezTo>
                  <a:cubicBezTo>
                    <a:pt x="6691" y="2775"/>
                    <a:pt x="7103" y="1"/>
                    <a:pt x="4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796;p51">
              <a:extLst>
                <a:ext uri="{FF2B5EF4-FFF2-40B4-BE49-F238E27FC236}">
                  <a16:creationId xmlns:a16="http://schemas.microsoft.com/office/drawing/2014/main" id="{CF08DBC8-8D84-5D67-099F-BB204901A498}"/>
                </a:ext>
              </a:extLst>
            </p:cNvPr>
            <p:cNvSpPr/>
            <p:nvPr/>
          </p:nvSpPr>
          <p:spPr>
            <a:xfrm>
              <a:off x="7611500" y="2770642"/>
              <a:ext cx="702831" cy="254935"/>
            </a:xfrm>
            <a:custGeom>
              <a:avLst/>
              <a:gdLst/>
              <a:ahLst/>
              <a:cxnLst/>
              <a:rect l="l" t="t" r="r" b="b"/>
              <a:pathLst>
                <a:path w="14777" h="5360" extrusionOk="0">
                  <a:moveTo>
                    <a:pt x="9950" y="1"/>
                  </a:moveTo>
                  <a:cubicBezTo>
                    <a:pt x="9940" y="1"/>
                    <a:pt x="9929" y="1"/>
                    <a:pt x="9919" y="1"/>
                  </a:cubicBezTo>
                  <a:cubicBezTo>
                    <a:pt x="7776" y="49"/>
                    <a:pt x="7716" y="3561"/>
                    <a:pt x="7716" y="3561"/>
                  </a:cubicBezTo>
                  <a:cubicBezTo>
                    <a:pt x="7716" y="3561"/>
                    <a:pt x="7146" y="742"/>
                    <a:pt x="5190" y="742"/>
                  </a:cubicBezTo>
                  <a:cubicBezTo>
                    <a:pt x="5069" y="742"/>
                    <a:pt x="4943" y="752"/>
                    <a:pt x="4811" y="775"/>
                  </a:cubicBezTo>
                  <a:cubicBezTo>
                    <a:pt x="2561" y="1168"/>
                    <a:pt x="2322" y="4133"/>
                    <a:pt x="2322" y="4133"/>
                  </a:cubicBezTo>
                  <a:cubicBezTo>
                    <a:pt x="2001" y="3983"/>
                    <a:pt x="1722" y="3922"/>
                    <a:pt x="1480" y="3922"/>
                  </a:cubicBezTo>
                  <a:cubicBezTo>
                    <a:pt x="311" y="3922"/>
                    <a:pt x="1" y="5359"/>
                    <a:pt x="1" y="5359"/>
                  </a:cubicBezTo>
                  <a:lnTo>
                    <a:pt x="14776" y="5359"/>
                  </a:lnTo>
                  <a:cubicBezTo>
                    <a:pt x="14586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797;p51">
              <a:extLst>
                <a:ext uri="{FF2B5EF4-FFF2-40B4-BE49-F238E27FC236}">
                  <a16:creationId xmlns:a16="http://schemas.microsoft.com/office/drawing/2014/main" id="{1A6E87B6-FD04-51D4-8B28-7ADA55373904}"/>
                </a:ext>
              </a:extLst>
            </p:cNvPr>
            <p:cNvSpPr/>
            <p:nvPr/>
          </p:nvSpPr>
          <p:spPr>
            <a:xfrm>
              <a:off x="4792561" y="2737254"/>
              <a:ext cx="3682622" cy="1942453"/>
            </a:xfrm>
            <a:custGeom>
              <a:avLst/>
              <a:gdLst/>
              <a:ahLst/>
              <a:cxnLst/>
              <a:rect l="l" t="t" r="r" b="b"/>
              <a:pathLst>
                <a:path w="77427" h="40840" extrusionOk="0">
                  <a:moveTo>
                    <a:pt x="76141" y="5037"/>
                  </a:moveTo>
                  <a:cubicBezTo>
                    <a:pt x="74355" y="5894"/>
                    <a:pt x="74653" y="8609"/>
                    <a:pt x="73450" y="8609"/>
                  </a:cubicBezTo>
                  <a:cubicBezTo>
                    <a:pt x="71986" y="8609"/>
                    <a:pt x="71450" y="5228"/>
                    <a:pt x="68116" y="5228"/>
                  </a:cubicBezTo>
                  <a:cubicBezTo>
                    <a:pt x="64770" y="5228"/>
                    <a:pt x="64306" y="12097"/>
                    <a:pt x="64306" y="12097"/>
                  </a:cubicBezTo>
                  <a:cubicBezTo>
                    <a:pt x="64306" y="12097"/>
                    <a:pt x="63389" y="1703"/>
                    <a:pt x="58746" y="1763"/>
                  </a:cubicBezTo>
                  <a:cubicBezTo>
                    <a:pt x="54091" y="1822"/>
                    <a:pt x="54114" y="10740"/>
                    <a:pt x="51555" y="9335"/>
                  </a:cubicBezTo>
                  <a:cubicBezTo>
                    <a:pt x="48995" y="7930"/>
                    <a:pt x="50352" y="4001"/>
                    <a:pt x="46602" y="3763"/>
                  </a:cubicBezTo>
                  <a:cubicBezTo>
                    <a:pt x="42863" y="3537"/>
                    <a:pt x="40482" y="11859"/>
                    <a:pt x="40482" y="11859"/>
                  </a:cubicBezTo>
                  <a:lnTo>
                    <a:pt x="36612" y="11740"/>
                  </a:lnTo>
                  <a:cubicBezTo>
                    <a:pt x="36672" y="9240"/>
                    <a:pt x="34588" y="5240"/>
                    <a:pt x="30969" y="5156"/>
                  </a:cubicBezTo>
                  <a:cubicBezTo>
                    <a:pt x="27349" y="5061"/>
                    <a:pt x="26873" y="10419"/>
                    <a:pt x="25408" y="9454"/>
                  </a:cubicBezTo>
                  <a:cubicBezTo>
                    <a:pt x="23932" y="8478"/>
                    <a:pt x="24908" y="1"/>
                    <a:pt x="20372" y="525"/>
                  </a:cubicBezTo>
                  <a:cubicBezTo>
                    <a:pt x="15836" y="1060"/>
                    <a:pt x="17634" y="10800"/>
                    <a:pt x="15514" y="10097"/>
                  </a:cubicBezTo>
                  <a:cubicBezTo>
                    <a:pt x="13395" y="9395"/>
                    <a:pt x="13514" y="6132"/>
                    <a:pt x="11049" y="6216"/>
                  </a:cubicBezTo>
                  <a:cubicBezTo>
                    <a:pt x="8573" y="6299"/>
                    <a:pt x="7775" y="11097"/>
                    <a:pt x="7775" y="11097"/>
                  </a:cubicBezTo>
                  <a:cubicBezTo>
                    <a:pt x="7775" y="11097"/>
                    <a:pt x="6513" y="5442"/>
                    <a:pt x="3453" y="5430"/>
                  </a:cubicBezTo>
                  <a:cubicBezTo>
                    <a:pt x="2132" y="5418"/>
                    <a:pt x="977" y="6728"/>
                    <a:pt x="96" y="8216"/>
                  </a:cubicBezTo>
                  <a:cubicBezTo>
                    <a:pt x="0" y="9526"/>
                    <a:pt x="48" y="10835"/>
                    <a:pt x="250" y="12133"/>
                  </a:cubicBezTo>
                  <a:cubicBezTo>
                    <a:pt x="2286" y="25778"/>
                    <a:pt x="17848" y="40839"/>
                    <a:pt x="36624" y="39327"/>
                  </a:cubicBezTo>
                  <a:cubicBezTo>
                    <a:pt x="65497" y="37005"/>
                    <a:pt x="77427" y="18301"/>
                    <a:pt x="76141" y="5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798;p51">
              <a:extLst>
                <a:ext uri="{FF2B5EF4-FFF2-40B4-BE49-F238E27FC236}">
                  <a16:creationId xmlns:a16="http://schemas.microsoft.com/office/drawing/2014/main" id="{E3A84869-FF3C-5008-6D9C-2E31947D4574}"/>
                </a:ext>
              </a:extLst>
            </p:cNvPr>
            <p:cNvSpPr/>
            <p:nvPr/>
          </p:nvSpPr>
          <p:spPr>
            <a:xfrm>
              <a:off x="4847495" y="3151757"/>
              <a:ext cx="3532562" cy="1461025"/>
            </a:xfrm>
            <a:custGeom>
              <a:avLst/>
              <a:gdLst/>
              <a:ahLst/>
              <a:cxnLst/>
              <a:rect l="l" t="t" r="r" b="b"/>
              <a:pathLst>
                <a:path w="74272" h="30718" extrusionOk="0">
                  <a:moveTo>
                    <a:pt x="68561" y="0"/>
                  </a:moveTo>
                  <a:cubicBezTo>
                    <a:pt x="66033" y="0"/>
                    <a:pt x="64663" y="2847"/>
                    <a:pt x="64663" y="2847"/>
                  </a:cubicBezTo>
                  <a:cubicBezTo>
                    <a:pt x="64120" y="2621"/>
                    <a:pt x="63663" y="2523"/>
                    <a:pt x="63275" y="2523"/>
                  </a:cubicBezTo>
                  <a:cubicBezTo>
                    <a:pt x="61417" y="2523"/>
                    <a:pt x="61158" y="4772"/>
                    <a:pt x="60794" y="5954"/>
                  </a:cubicBezTo>
                  <a:cubicBezTo>
                    <a:pt x="60585" y="6618"/>
                    <a:pt x="60263" y="6887"/>
                    <a:pt x="59981" y="6887"/>
                  </a:cubicBezTo>
                  <a:cubicBezTo>
                    <a:pt x="59651" y="6887"/>
                    <a:pt x="59375" y="6518"/>
                    <a:pt x="59401" y="5978"/>
                  </a:cubicBezTo>
                  <a:cubicBezTo>
                    <a:pt x="59459" y="5010"/>
                    <a:pt x="58877" y="2224"/>
                    <a:pt x="56546" y="2224"/>
                  </a:cubicBezTo>
                  <a:cubicBezTo>
                    <a:pt x="56498" y="2224"/>
                    <a:pt x="56450" y="2225"/>
                    <a:pt x="56400" y="2228"/>
                  </a:cubicBezTo>
                  <a:cubicBezTo>
                    <a:pt x="54150" y="2326"/>
                    <a:pt x="53634" y="4608"/>
                    <a:pt x="52718" y="4608"/>
                  </a:cubicBezTo>
                  <a:cubicBezTo>
                    <a:pt x="52636" y="4608"/>
                    <a:pt x="52550" y="4590"/>
                    <a:pt x="52459" y="4549"/>
                  </a:cubicBezTo>
                  <a:cubicBezTo>
                    <a:pt x="51462" y="4094"/>
                    <a:pt x="51086" y="2562"/>
                    <a:pt x="49327" y="2562"/>
                  </a:cubicBezTo>
                  <a:cubicBezTo>
                    <a:pt x="49155" y="2562"/>
                    <a:pt x="48969" y="2577"/>
                    <a:pt x="48768" y="2609"/>
                  </a:cubicBezTo>
                  <a:cubicBezTo>
                    <a:pt x="46530" y="2978"/>
                    <a:pt x="46363" y="5097"/>
                    <a:pt x="46363" y="5097"/>
                  </a:cubicBezTo>
                  <a:cubicBezTo>
                    <a:pt x="46363" y="5097"/>
                    <a:pt x="32076" y="5609"/>
                    <a:pt x="29671" y="5609"/>
                  </a:cubicBezTo>
                  <a:cubicBezTo>
                    <a:pt x="27286" y="5609"/>
                    <a:pt x="26594" y="2226"/>
                    <a:pt x="23809" y="2226"/>
                  </a:cubicBezTo>
                  <a:cubicBezTo>
                    <a:pt x="23771" y="2226"/>
                    <a:pt x="23733" y="2226"/>
                    <a:pt x="23694" y="2228"/>
                  </a:cubicBezTo>
                  <a:cubicBezTo>
                    <a:pt x="20812" y="2323"/>
                    <a:pt x="20682" y="4633"/>
                    <a:pt x="20027" y="6121"/>
                  </a:cubicBezTo>
                  <a:cubicBezTo>
                    <a:pt x="19721" y="6829"/>
                    <a:pt x="19237" y="7108"/>
                    <a:pt x="18785" y="7108"/>
                  </a:cubicBezTo>
                  <a:cubicBezTo>
                    <a:pt x="18286" y="7108"/>
                    <a:pt x="17825" y="6768"/>
                    <a:pt x="17681" y="6288"/>
                  </a:cubicBezTo>
                  <a:cubicBezTo>
                    <a:pt x="17409" y="5376"/>
                    <a:pt x="16160" y="3418"/>
                    <a:pt x="13666" y="3418"/>
                  </a:cubicBezTo>
                  <a:cubicBezTo>
                    <a:pt x="13651" y="3418"/>
                    <a:pt x="13636" y="3418"/>
                    <a:pt x="13621" y="3418"/>
                  </a:cubicBezTo>
                  <a:cubicBezTo>
                    <a:pt x="11097" y="3442"/>
                    <a:pt x="10156" y="5049"/>
                    <a:pt x="8430" y="6752"/>
                  </a:cubicBezTo>
                  <a:cubicBezTo>
                    <a:pt x="7953" y="7222"/>
                    <a:pt x="7388" y="7386"/>
                    <a:pt x="6778" y="7386"/>
                  </a:cubicBezTo>
                  <a:cubicBezTo>
                    <a:pt x="5361" y="7386"/>
                    <a:pt x="3702" y="6501"/>
                    <a:pt x="2354" y="6501"/>
                  </a:cubicBezTo>
                  <a:cubicBezTo>
                    <a:pt x="2179" y="6501"/>
                    <a:pt x="2009" y="6516"/>
                    <a:pt x="1846" y="6550"/>
                  </a:cubicBezTo>
                  <a:cubicBezTo>
                    <a:pt x="1203" y="6692"/>
                    <a:pt x="572" y="6931"/>
                    <a:pt x="0" y="7276"/>
                  </a:cubicBezTo>
                  <a:cubicBezTo>
                    <a:pt x="3851" y="19087"/>
                    <a:pt x="16987" y="30717"/>
                    <a:pt x="32857" y="30717"/>
                  </a:cubicBezTo>
                  <a:cubicBezTo>
                    <a:pt x="33720" y="30717"/>
                    <a:pt x="34591" y="30683"/>
                    <a:pt x="35469" y="30612"/>
                  </a:cubicBezTo>
                  <a:cubicBezTo>
                    <a:pt x="58912" y="28731"/>
                    <a:pt x="71176" y="16039"/>
                    <a:pt x="74272" y="4240"/>
                  </a:cubicBezTo>
                  <a:cubicBezTo>
                    <a:pt x="71986" y="1012"/>
                    <a:pt x="70068" y="0"/>
                    <a:pt x="68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799;p51">
              <a:extLst>
                <a:ext uri="{FF2B5EF4-FFF2-40B4-BE49-F238E27FC236}">
                  <a16:creationId xmlns:a16="http://schemas.microsoft.com/office/drawing/2014/main" id="{735C8E18-DC2A-85FE-E087-D5AD3DA31CEE}"/>
                </a:ext>
              </a:extLst>
            </p:cNvPr>
            <p:cNvSpPr/>
            <p:nvPr/>
          </p:nvSpPr>
          <p:spPr>
            <a:xfrm>
              <a:off x="5238215" y="3805830"/>
              <a:ext cx="2631062" cy="807516"/>
            </a:xfrm>
            <a:custGeom>
              <a:avLst/>
              <a:gdLst/>
              <a:ahLst/>
              <a:cxnLst/>
              <a:rect l="l" t="t" r="r" b="b"/>
              <a:pathLst>
                <a:path w="55318" h="16978" extrusionOk="0">
                  <a:moveTo>
                    <a:pt x="25813" y="1"/>
                  </a:moveTo>
                  <a:lnTo>
                    <a:pt x="1" y="3668"/>
                  </a:lnTo>
                  <a:cubicBezTo>
                    <a:pt x="1" y="3668"/>
                    <a:pt x="2572" y="9835"/>
                    <a:pt x="8716" y="10216"/>
                  </a:cubicBezTo>
                  <a:cubicBezTo>
                    <a:pt x="9057" y="10237"/>
                    <a:pt x="9389" y="10247"/>
                    <a:pt x="9711" y="10247"/>
                  </a:cubicBezTo>
                  <a:cubicBezTo>
                    <a:pt x="14604" y="10247"/>
                    <a:pt x="17193" y="8014"/>
                    <a:pt x="17193" y="8014"/>
                  </a:cubicBezTo>
                  <a:lnTo>
                    <a:pt x="17193" y="8014"/>
                  </a:lnTo>
                  <a:lnTo>
                    <a:pt x="16277" y="15884"/>
                  </a:lnTo>
                  <a:cubicBezTo>
                    <a:pt x="19004" y="16611"/>
                    <a:pt x="21815" y="16977"/>
                    <a:pt x="24630" y="16977"/>
                  </a:cubicBezTo>
                  <a:cubicBezTo>
                    <a:pt x="25501" y="16977"/>
                    <a:pt x="26373" y="16942"/>
                    <a:pt x="27242" y="16872"/>
                  </a:cubicBezTo>
                  <a:cubicBezTo>
                    <a:pt x="31266" y="16562"/>
                    <a:pt x="35243" y="15872"/>
                    <a:pt x="39137" y="14788"/>
                  </a:cubicBezTo>
                  <a:lnTo>
                    <a:pt x="38482" y="8311"/>
                  </a:lnTo>
                  <a:lnTo>
                    <a:pt x="38482" y="8311"/>
                  </a:lnTo>
                  <a:cubicBezTo>
                    <a:pt x="38482" y="8311"/>
                    <a:pt x="41954" y="10535"/>
                    <a:pt x="45920" y="10535"/>
                  </a:cubicBezTo>
                  <a:cubicBezTo>
                    <a:pt x="49313" y="10535"/>
                    <a:pt x="53067" y="8908"/>
                    <a:pt x="55317" y="2870"/>
                  </a:cubicBezTo>
                  <a:lnTo>
                    <a:pt x="25813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0;p51">
              <a:extLst>
                <a:ext uri="{FF2B5EF4-FFF2-40B4-BE49-F238E27FC236}">
                  <a16:creationId xmlns:a16="http://schemas.microsoft.com/office/drawing/2014/main" id="{15D6EEB8-47B1-3CEB-B152-017E1D228A05}"/>
                </a:ext>
              </a:extLst>
            </p:cNvPr>
            <p:cNvSpPr/>
            <p:nvPr/>
          </p:nvSpPr>
          <p:spPr>
            <a:xfrm>
              <a:off x="7215501" y="2683937"/>
              <a:ext cx="238383" cy="189965"/>
            </a:xfrm>
            <a:custGeom>
              <a:avLst/>
              <a:gdLst/>
              <a:ahLst/>
              <a:cxnLst/>
              <a:rect l="l" t="t" r="r" b="b"/>
              <a:pathLst>
                <a:path w="5012" h="3994" extrusionOk="0">
                  <a:moveTo>
                    <a:pt x="2341" y="1"/>
                  </a:moveTo>
                  <a:cubicBezTo>
                    <a:pt x="2229" y="1"/>
                    <a:pt x="2112" y="13"/>
                    <a:pt x="1993" y="38"/>
                  </a:cubicBezTo>
                  <a:cubicBezTo>
                    <a:pt x="0" y="476"/>
                    <a:pt x="11" y="3993"/>
                    <a:pt x="2015" y="3993"/>
                  </a:cubicBezTo>
                  <a:cubicBezTo>
                    <a:pt x="2190" y="3993"/>
                    <a:pt x="2382" y="3966"/>
                    <a:pt x="2588" y="3908"/>
                  </a:cubicBezTo>
                  <a:cubicBezTo>
                    <a:pt x="5011" y="3212"/>
                    <a:pt x="4179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1;p51">
              <a:extLst>
                <a:ext uri="{FF2B5EF4-FFF2-40B4-BE49-F238E27FC236}">
                  <a16:creationId xmlns:a16="http://schemas.microsoft.com/office/drawing/2014/main" id="{508E25DC-72DD-8260-205D-5D0DD2837BDE}"/>
                </a:ext>
              </a:extLst>
            </p:cNvPr>
            <p:cNvSpPr/>
            <p:nvPr/>
          </p:nvSpPr>
          <p:spPr>
            <a:xfrm>
              <a:off x="7240613" y="2796706"/>
              <a:ext cx="167658" cy="77099"/>
            </a:xfrm>
            <a:custGeom>
              <a:avLst/>
              <a:gdLst/>
              <a:ahLst/>
              <a:cxnLst/>
              <a:rect l="l" t="t" r="r" b="b"/>
              <a:pathLst>
                <a:path w="3525" h="1621" extrusionOk="0">
                  <a:moveTo>
                    <a:pt x="3524" y="1"/>
                  </a:moveTo>
                  <a:cubicBezTo>
                    <a:pt x="2893" y="263"/>
                    <a:pt x="2239" y="355"/>
                    <a:pt x="1628" y="355"/>
                  </a:cubicBezTo>
                  <a:cubicBezTo>
                    <a:pt x="1018" y="355"/>
                    <a:pt x="453" y="263"/>
                    <a:pt x="0" y="156"/>
                  </a:cubicBezTo>
                  <a:lnTo>
                    <a:pt x="0" y="156"/>
                  </a:lnTo>
                  <a:cubicBezTo>
                    <a:pt x="109" y="950"/>
                    <a:pt x="608" y="1621"/>
                    <a:pt x="1489" y="1621"/>
                  </a:cubicBezTo>
                  <a:cubicBezTo>
                    <a:pt x="1664" y="1621"/>
                    <a:pt x="1855" y="1594"/>
                    <a:pt x="2060" y="1537"/>
                  </a:cubicBezTo>
                  <a:cubicBezTo>
                    <a:pt x="2965" y="1275"/>
                    <a:pt x="3417" y="668"/>
                    <a:pt x="3524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2;p51">
              <a:extLst>
                <a:ext uri="{FF2B5EF4-FFF2-40B4-BE49-F238E27FC236}">
                  <a16:creationId xmlns:a16="http://schemas.microsoft.com/office/drawing/2014/main" id="{860610A0-7C98-0756-580E-C0FA4C038087}"/>
                </a:ext>
              </a:extLst>
            </p:cNvPr>
            <p:cNvSpPr/>
            <p:nvPr/>
          </p:nvSpPr>
          <p:spPr>
            <a:xfrm>
              <a:off x="7102161" y="3091020"/>
              <a:ext cx="125517" cy="90226"/>
            </a:xfrm>
            <a:custGeom>
              <a:avLst/>
              <a:gdLst/>
              <a:ahLst/>
              <a:cxnLst/>
              <a:rect l="l" t="t" r="r" b="b"/>
              <a:pathLst>
                <a:path w="2639" h="1897" extrusionOk="0">
                  <a:moveTo>
                    <a:pt x="1541" y="1"/>
                  </a:moveTo>
                  <a:cubicBezTo>
                    <a:pt x="1482" y="1"/>
                    <a:pt x="1418" y="6"/>
                    <a:pt x="1351" y="16"/>
                  </a:cubicBezTo>
                  <a:cubicBezTo>
                    <a:pt x="1" y="239"/>
                    <a:pt x="597" y="1896"/>
                    <a:pt x="1491" y="1896"/>
                  </a:cubicBezTo>
                  <a:cubicBezTo>
                    <a:pt x="1550" y="1896"/>
                    <a:pt x="1611" y="1889"/>
                    <a:pt x="1673" y="1873"/>
                  </a:cubicBezTo>
                  <a:cubicBezTo>
                    <a:pt x="2520" y="1681"/>
                    <a:pt x="2638" y="1"/>
                    <a:pt x="1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3;p51">
              <a:extLst>
                <a:ext uri="{FF2B5EF4-FFF2-40B4-BE49-F238E27FC236}">
                  <a16:creationId xmlns:a16="http://schemas.microsoft.com/office/drawing/2014/main" id="{A7CFD18E-3BB2-F58D-38CB-C145F0C629F8}"/>
                </a:ext>
              </a:extLst>
            </p:cNvPr>
            <p:cNvSpPr/>
            <p:nvPr/>
          </p:nvSpPr>
          <p:spPr>
            <a:xfrm>
              <a:off x="7138118" y="3134254"/>
              <a:ext cx="75339" cy="47039"/>
            </a:xfrm>
            <a:custGeom>
              <a:avLst/>
              <a:gdLst/>
              <a:ahLst/>
              <a:cxnLst/>
              <a:rect l="l" t="t" r="r" b="b"/>
              <a:pathLst>
                <a:path w="1584" h="989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1119" y="345"/>
                    <a:pt x="572" y="536"/>
                    <a:pt x="0" y="548"/>
                  </a:cubicBezTo>
                  <a:cubicBezTo>
                    <a:pt x="168" y="805"/>
                    <a:pt x="435" y="988"/>
                    <a:pt x="732" y="988"/>
                  </a:cubicBezTo>
                  <a:cubicBezTo>
                    <a:pt x="793" y="988"/>
                    <a:pt x="854" y="981"/>
                    <a:pt x="917" y="964"/>
                  </a:cubicBezTo>
                  <a:cubicBezTo>
                    <a:pt x="1322" y="869"/>
                    <a:pt x="1560" y="429"/>
                    <a:pt x="1584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4;p51">
              <a:extLst>
                <a:ext uri="{FF2B5EF4-FFF2-40B4-BE49-F238E27FC236}">
                  <a16:creationId xmlns:a16="http://schemas.microsoft.com/office/drawing/2014/main" id="{A6A7A8D8-912A-B825-3C93-99CEFD61075B}"/>
                </a:ext>
              </a:extLst>
            </p:cNvPr>
            <p:cNvSpPr/>
            <p:nvPr/>
          </p:nvSpPr>
          <p:spPr>
            <a:xfrm>
              <a:off x="7071914" y="1065391"/>
              <a:ext cx="1425068" cy="925281"/>
            </a:xfrm>
            <a:custGeom>
              <a:avLst/>
              <a:gdLst/>
              <a:ahLst/>
              <a:cxnLst/>
              <a:rect l="l" t="t" r="r" b="b"/>
              <a:pathLst>
                <a:path w="29962" h="19454" extrusionOk="0">
                  <a:moveTo>
                    <a:pt x="12982" y="1"/>
                  </a:moveTo>
                  <a:cubicBezTo>
                    <a:pt x="3874" y="1"/>
                    <a:pt x="0" y="13947"/>
                    <a:pt x="9003" y="18403"/>
                  </a:cubicBezTo>
                  <a:cubicBezTo>
                    <a:pt x="10476" y="19130"/>
                    <a:pt x="11984" y="19454"/>
                    <a:pt x="13452" y="19454"/>
                  </a:cubicBezTo>
                  <a:cubicBezTo>
                    <a:pt x="22485" y="19454"/>
                    <a:pt x="29961" y="7187"/>
                    <a:pt x="17886" y="1246"/>
                  </a:cubicBezTo>
                  <a:cubicBezTo>
                    <a:pt x="16131" y="381"/>
                    <a:pt x="14485" y="1"/>
                    <a:pt x="12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05;p51">
              <a:extLst>
                <a:ext uri="{FF2B5EF4-FFF2-40B4-BE49-F238E27FC236}">
                  <a16:creationId xmlns:a16="http://schemas.microsoft.com/office/drawing/2014/main" id="{54EF9530-079C-8443-F538-F5837B6515CC}"/>
                </a:ext>
              </a:extLst>
            </p:cNvPr>
            <p:cNvSpPr/>
            <p:nvPr/>
          </p:nvSpPr>
          <p:spPr>
            <a:xfrm>
              <a:off x="7338736" y="1768500"/>
              <a:ext cx="796815" cy="221879"/>
            </a:xfrm>
            <a:custGeom>
              <a:avLst/>
              <a:gdLst/>
              <a:ahLst/>
              <a:cxnLst/>
              <a:rect l="l" t="t" r="r" b="b"/>
              <a:pathLst>
                <a:path w="16753" h="4665" extrusionOk="0">
                  <a:moveTo>
                    <a:pt x="16752" y="0"/>
                  </a:moveTo>
                  <a:lnTo>
                    <a:pt x="16752" y="0"/>
                  </a:lnTo>
                  <a:cubicBezTo>
                    <a:pt x="13417" y="1431"/>
                    <a:pt x="10196" y="1901"/>
                    <a:pt x="7404" y="1901"/>
                  </a:cubicBezTo>
                  <a:cubicBezTo>
                    <a:pt x="4226" y="1901"/>
                    <a:pt x="1604" y="1292"/>
                    <a:pt x="0" y="798"/>
                  </a:cubicBezTo>
                  <a:lnTo>
                    <a:pt x="0" y="798"/>
                  </a:lnTo>
                  <a:cubicBezTo>
                    <a:pt x="881" y="2001"/>
                    <a:pt x="2048" y="2965"/>
                    <a:pt x="3393" y="3620"/>
                  </a:cubicBezTo>
                  <a:cubicBezTo>
                    <a:pt x="4863" y="4343"/>
                    <a:pt x="6368" y="4664"/>
                    <a:pt x="7833" y="4664"/>
                  </a:cubicBezTo>
                  <a:cubicBezTo>
                    <a:pt x="11434" y="4664"/>
                    <a:pt x="14788" y="2718"/>
                    <a:pt x="16752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06;p51">
              <a:extLst>
                <a:ext uri="{FF2B5EF4-FFF2-40B4-BE49-F238E27FC236}">
                  <a16:creationId xmlns:a16="http://schemas.microsoft.com/office/drawing/2014/main" id="{110DE3EB-550B-EE8B-934D-6811BEE28B2A}"/>
                </a:ext>
              </a:extLst>
            </p:cNvPr>
            <p:cNvSpPr/>
            <p:nvPr/>
          </p:nvSpPr>
          <p:spPr>
            <a:xfrm>
              <a:off x="7568269" y="1391856"/>
              <a:ext cx="345637" cy="337123"/>
            </a:xfrm>
            <a:custGeom>
              <a:avLst/>
              <a:gdLst/>
              <a:ahLst/>
              <a:cxnLst/>
              <a:rect l="l" t="t" r="r" b="b"/>
              <a:pathLst>
                <a:path w="7267" h="7088" extrusionOk="0">
                  <a:moveTo>
                    <a:pt x="6178" y="0"/>
                  </a:moveTo>
                  <a:cubicBezTo>
                    <a:pt x="5989" y="0"/>
                    <a:pt x="5793" y="81"/>
                    <a:pt x="5628" y="276"/>
                  </a:cubicBezTo>
                  <a:lnTo>
                    <a:pt x="3592" y="2454"/>
                  </a:lnTo>
                  <a:lnTo>
                    <a:pt x="1568" y="276"/>
                  </a:lnTo>
                  <a:cubicBezTo>
                    <a:pt x="1406" y="117"/>
                    <a:pt x="1224" y="50"/>
                    <a:pt x="1049" y="50"/>
                  </a:cubicBezTo>
                  <a:cubicBezTo>
                    <a:pt x="490" y="50"/>
                    <a:pt x="1" y="734"/>
                    <a:pt x="472" y="1288"/>
                  </a:cubicBezTo>
                  <a:lnTo>
                    <a:pt x="2580" y="3550"/>
                  </a:lnTo>
                  <a:lnTo>
                    <a:pt x="472" y="5800"/>
                  </a:lnTo>
                  <a:cubicBezTo>
                    <a:pt x="1" y="6353"/>
                    <a:pt x="490" y="7038"/>
                    <a:pt x="1049" y="7038"/>
                  </a:cubicBezTo>
                  <a:cubicBezTo>
                    <a:pt x="1224" y="7038"/>
                    <a:pt x="1406" y="6971"/>
                    <a:pt x="1568" y="6812"/>
                  </a:cubicBezTo>
                  <a:lnTo>
                    <a:pt x="3592" y="4633"/>
                  </a:lnTo>
                  <a:lnTo>
                    <a:pt x="5616" y="6812"/>
                  </a:lnTo>
                  <a:cubicBezTo>
                    <a:pt x="5784" y="7007"/>
                    <a:pt x="5982" y="7088"/>
                    <a:pt x="6173" y="7088"/>
                  </a:cubicBezTo>
                  <a:cubicBezTo>
                    <a:pt x="6751" y="7088"/>
                    <a:pt x="7266" y="6346"/>
                    <a:pt x="6711" y="5800"/>
                  </a:cubicBezTo>
                  <a:lnTo>
                    <a:pt x="4604" y="3550"/>
                  </a:lnTo>
                  <a:lnTo>
                    <a:pt x="6711" y="1288"/>
                  </a:lnTo>
                  <a:cubicBezTo>
                    <a:pt x="7266" y="741"/>
                    <a:pt x="6751" y="0"/>
                    <a:pt x="6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07;p51">
              <a:extLst>
                <a:ext uri="{FF2B5EF4-FFF2-40B4-BE49-F238E27FC236}">
                  <a16:creationId xmlns:a16="http://schemas.microsoft.com/office/drawing/2014/main" id="{F7167FE1-0853-8F5F-AF87-D1BC33505140}"/>
                </a:ext>
              </a:extLst>
            </p:cNvPr>
            <p:cNvSpPr/>
            <p:nvPr/>
          </p:nvSpPr>
          <p:spPr>
            <a:xfrm>
              <a:off x="7764556" y="994951"/>
              <a:ext cx="157479" cy="249227"/>
            </a:xfrm>
            <a:custGeom>
              <a:avLst/>
              <a:gdLst/>
              <a:ahLst/>
              <a:cxnLst/>
              <a:rect l="l" t="t" r="r" b="b"/>
              <a:pathLst>
                <a:path w="3311" h="5240" extrusionOk="0">
                  <a:moveTo>
                    <a:pt x="548" y="0"/>
                  </a:moveTo>
                  <a:lnTo>
                    <a:pt x="1" y="2620"/>
                  </a:lnTo>
                  <a:lnTo>
                    <a:pt x="1203" y="3001"/>
                  </a:lnTo>
                  <a:lnTo>
                    <a:pt x="525" y="5239"/>
                  </a:lnTo>
                  <a:lnTo>
                    <a:pt x="3311" y="2525"/>
                  </a:lnTo>
                  <a:lnTo>
                    <a:pt x="1620" y="1798"/>
                  </a:lnTo>
                  <a:lnTo>
                    <a:pt x="2418" y="524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08;p51">
              <a:extLst>
                <a:ext uri="{FF2B5EF4-FFF2-40B4-BE49-F238E27FC236}">
                  <a16:creationId xmlns:a16="http://schemas.microsoft.com/office/drawing/2014/main" id="{69794F21-7E29-78A8-FCEF-41B66F4045FC}"/>
                </a:ext>
              </a:extLst>
            </p:cNvPr>
            <p:cNvSpPr/>
            <p:nvPr/>
          </p:nvSpPr>
          <p:spPr>
            <a:xfrm>
              <a:off x="7942961" y="1836466"/>
              <a:ext cx="196528" cy="208419"/>
            </a:xfrm>
            <a:custGeom>
              <a:avLst/>
              <a:gdLst/>
              <a:ahLst/>
              <a:cxnLst/>
              <a:rect l="l" t="t" r="r" b="b"/>
              <a:pathLst>
                <a:path w="4132" h="4382" extrusionOk="0">
                  <a:moveTo>
                    <a:pt x="0" y="0"/>
                  </a:moveTo>
                  <a:lnTo>
                    <a:pt x="441" y="3870"/>
                  </a:lnTo>
                  <a:lnTo>
                    <a:pt x="2048" y="2977"/>
                  </a:lnTo>
                  <a:lnTo>
                    <a:pt x="2572" y="4382"/>
                  </a:lnTo>
                  <a:lnTo>
                    <a:pt x="4132" y="3227"/>
                  </a:lnTo>
                  <a:lnTo>
                    <a:pt x="2393" y="1191"/>
                  </a:lnTo>
                  <a:lnTo>
                    <a:pt x="1346" y="1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09;p51">
              <a:extLst>
                <a:ext uri="{FF2B5EF4-FFF2-40B4-BE49-F238E27FC236}">
                  <a16:creationId xmlns:a16="http://schemas.microsoft.com/office/drawing/2014/main" id="{83695A76-56DF-FF3D-9C0A-CD1631AEF957}"/>
                </a:ext>
              </a:extLst>
            </p:cNvPr>
            <p:cNvSpPr/>
            <p:nvPr/>
          </p:nvSpPr>
          <p:spPr>
            <a:xfrm>
              <a:off x="7210747" y="1151240"/>
              <a:ext cx="207848" cy="197670"/>
            </a:xfrm>
            <a:custGeom>
              <a:avLst/>
              <a:gdLst/>
              <a:ahLst/>
              <a:cxnLst/>
              <a:rect l="l" t="t" r="r" b="b"/>
              <a:pathLst>
                <a:path w="4370" h="4156" extrusionOk="0">
                  <a:moveTo>
                    <a:pt x="1167" y="1"/>
                  </a:moveTo>
                  <a:lnTo>
                    <a:pt x="0" y="1560"/>
                  </a:lnTo>
                  <a:lnTo>
                    <a:pt x="1405" y="2084"/>
                  </a:lnTo>
                  <a:lnTo>
                    <a:pt x="500" y="3691"/>
                  </a:lnTo>
                  <a:lnTo>
                    <a:pt x="4370" y="4156"/>
                  </a:lnTo>
                  <a:lnTo>
                    <a:pt x="2465" y="2799"/>
                  </a:lnTo>
                  <a:lnTo>
                    <a:pt x="3191" y="1763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0;p51">
              <a:extLst>
                <a:ext uri="{FF2B5EF4-FFF2-40B4-BE49-F238E27FC236}">
                  <a16:creationId xmlns:a16="http://schemas.microsoft.com/office/drawing/2014/main" id="{AD3BFFEA-749F-EF8D-D967-A0AC43D0527E}"/>
                </a:ext>
              </a:extLst>
            </p:cNvPr>
            <p:cNvSpPr/>
            <p:nvPr/>
          </p:nvSpPr>
          <p:spPr>
            <a:xfrm>
              <a:off x="4984853" y="3348664"/>
              <a:ext cx="307206" cy="396053"/>
            </a:xfrm>
            <a:custGeom>
              <a:avLst/>
              <a:gdLst/>
              <a:ahLst/>
              <a:cxnLst/>
              <a:rect l="l" t="t" r="r" b="b"/>
              <a:pathLst>
                <a:path w="6459" h="8327" extrusionOk="0">
                  <a:moveTo>
                    <a:pt x="3031" y="1"/>
                  </a:moveTo>
                  <a:cubicBezTo>
                    <a:pt x="3019" y="1"/>
                    <a:pt x="3006" y="2"/>
                    <a:pt x="2994" y="4"/>
                  </a:cubicBezTo>
                  <a:cubicBezTo>
                    <a:pt x="2601" y="100"/>
                    <a:pt x="3018" y="2100"/>
                    <a:pt x="3744" y="3350"/>
                  </a:cubicBezTo>
                  <a:cubicBezTo>
                    <a:pt x="3744" y="3350"/>
                    <a:pt x="2792" y="2326"/>
                    <a:pt x="2446" y="1588"/>
                  </a:cubicBezTo>
                  <a:cubicBezTo>
                    <a:pt x="2166" y="958"/>
                    <a:pt x="1878" y="555"/>
                    <a:pt x="1637" y="555"/>
                  </a:cubicBezTo>
                  <a:cubicBezTo>
                    <a:pt x="1592" y="555"/>
                    <a:pt x="1548" y="569"/>
                    <a:pt x="1506" y="600"/>
                  </a:cubicBezTo>
                  <a:cubicBezTo>
                    <a:pt x="1193" y="834"/>
                    <a:pt x="1782" y="2621"/>
                    <a:pt x="2741" y="3745"/>
                  </a:cubicBezTo>
                  <a:lnTo>
                    <a:pt x="2741" y="3745"/>
                  </a:lnTo>
                  <a:lnTo>
                    <a:pt x="1577" y="2469"/>
                  </a:lnTo>
                  <a:cubicBezTo>
                    <a:pt x="1220" y="2070"/>
                    <a:pt x="928" y="1420"/>
                    <a:pt x="610" y="1420"/>
                  </a:cubicBezTo>
                  <a:cubicBezTo>
                    <a:pt x="568" y="1420"/>
                    <a:pt x="525" y="1432"/>
                    <a:pt x="482" y="1457"/>
                  </a:cubicBezTo>
                  <a:cubicBezTo>
                    <a:pt x="1" y="1737"/>
                    <a:pt x="1043" y="3329"/>
                    <a:pt x="2030" y="4508"/>
                  </a:cubicBezTo>
                  <a:lnTo>
                    <a:pt x="2030" y="4508"/>
                  </a:lnTo>
                  <a:cubicBezTo>
                    <a:pt x="1872" y="4331"/>
                    <a:pt x="1707" y="4162"/>
                    <a:pt x="1530" y="3993"/>
                  </a:cubicBezTo>
                  <a:cubicBezTo>
                    <a:pt x="1330" y="3832"/>
                    <a:pt x="904" y="3474"/>
                    <a:pt x="625" y="3474"/>
                  </a:cubicBezTo>
                  <a:cubicBezTo>
                    <a:pt x="554" y="3474"/>
                    <a:pt x="492" y="3497"/>
                    <a:pt x="446" y="3553"/>
                  </a:cubicBezTo>
                  <a:cubicBezTo>
                    <a:pt x="208" y="3814"/>
                    <a:pt x="1387" y="5065"/>
                    <a:pt x="1744" y="5458"/>
                  </a:cubicBezTo>
                  <a:cubicBezTo>
                    <a:pt x="1744" y="5458"/>
                    <a:pt x="2411" y="7243"/>
                    <a:pt x="3446" y="8327"/>
                  </a:cubicBezTo>
                  <a:cubicBezTo>
                    <a:pt x="3446" y="8327"/>
                    <a:pt x="6459" y="6184"/>
                    <a:pt x="5328" y="3672"/>
                  </a:cubicBezTo>
                  <a:cubicBezTo>
                    <a:pt x="5328" y="3672"/>
                    <a:pt x="4351" y="2421"/>
                    <a:pt x="4078" y="1814"/>
                  </a:cubicBezTo>
                  <a:cubicBezTo>
                    <a:pt x="3824" y="1226"/>
                    <a:pt x="3413" y="1"/>
                    <a:pt x="3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1;p51">
              <a:extLst>
                <a:ext uri="{FF2B5EF4-FFF2-40B4-BE49-F238E27FC236}">
                  <a16:creationId xmlns:a16="http://schemas.microsoft.com/office/drawing/2014/main" id="{A4DAD03A-C8BB-4041-C51D-83C8D882AFD7}"/>
                </a:ext>
              </a:extLst>
            </p:cNvPr>
            <p:cNvSpPr/>
            <p:nvPr/>
          </p:nvSpPr>
          <p:spPr>
            <a:xfrm>
              <a:off x="5079121" y="3497771"/>
              <a:ext cx="105351" cy="90654"/>
            </a:xfrm>
            <a:custGeom>
              <a:avLst/>
              <a:gdLst/>
              <a:ahLst/>
              <a:cxnLst/>
              <a:rect l="l" t="t" r="r" b="b"/>
              <a:pathLst>
                <a:path w="2215" h="1906" fill="none" extrusionOk="0">
                  <a:moveTo>
                    <a:pt x="2215" y="1"/>
                  </a:moveTo>
                  <a:cubicBezTo>
                    <a:pt x="2215" y="1"/>
                    <a:pt x="1143" y="322"/>
                    <a:pt x="0" y="190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2;p51">
              <a:extLst>
                <a:ext uri="{FF2B5EF4-FFF2-40B4-BE49-F238E27FC236}">
                  <a16:creationId xmlns:a16="http://schemas.microsoft.com/office/drawing/2014/main" id="{66371FF3-56CF-F445-8BA3-084B7B71D712}"/>
                </a:ext>
              </a:extLst>
            </p:cNvPr>
            <p:cNvSpPr/>
            <p:nvPr/>
          </p:nvSpPr>
          <p:spPr>
            <a:xfrm>
              <a:off x="4983379" y="3344906"/>
              <a:ext cx="254887" cy="263354"/>
            </a:xfrm>
            <a:custGeom>
              <a:avLst/>
              <a:gdLst/>
              <a:ahLst/>
              <a:cxnLst/>
              <a:rect l="l" t="t" r="r" b="b"/>
              <a:pathLst>
                <a:path w="5359" h="5537" fill="none" extrusionOk="0">
                  <a:moveTo>
                    <a:pt x="5359" y="3751"/>
                  </a:moveTo>
                  <a:cubicBezTo>
                    <a:pt x="5359" y="3751"/>
                    <a:pt x="4382" y="2500"/>
                    <a:pt x="4109" y="1893"/>
                  </a:cubicBezTo>
                  <a:cubicBezTo>
                    <a:pt x="3847" y="1286"/>
                    <a:pt x="3418" y="0"/>
                    <a:pt x="3025" y="83"/>
                  </a:cubicBezTo>
                  <a:cubicBezTo>
                    <a:pt x="2632" y="179"/>
                    <a:pt x="3049" y="2179"/>
                    <a:pt x="3775" y="3429"/>
                  </a:cubicBezTo>
                  <a:cubicBezTo>
                    <a:pt x="3775" y="3429"/>
                    <a:pt x="2823" y="2405"/>
                    <a:pt x="2477" y="1667"/>
                  </a:cubicBezTo>
                  <a:cubicBezTo>
                    <a:pt x="2144" y="917"/>
                    <a:pt x="1799" y="488"/>
                    <a:pt x="1537" y="679"/>
                  </a:cubicBezTo>
                  <a:cubicBezTo>
                    <a:pt x="1203" y="929"/>
                    <a:pt x="1894" y="2941"/>
                    <a:pt x="2966" y="4036"/>
                  </a:cubicBezTo>
                  <a:lnTo>
                    <a:pt x="1608" y="2548"/>
                  </a:lnTo>
                  <a:cubicBezTo>
                    <a:pt x="1203" y="2096"/>
                    <a:pt x="882" y="1322"/>
                    <a:pt x="513" y="1536"/>
                  </a:cubicBezTo>
                  <a:cubicBezTo>
                    <a:pt x="1" y="1834"/>
                    <a:pt x="1215" y="3620"/>
                    <a:pt x="2251" y="4810"/>
                  </a:cubicBezTo>
                  <a:cubicBezTo>
                    <a:pt x="2037" y="4548"/>
                    <a:pt x="1811" y="4310"/>
                    <a:pt x="1561" y="4072"/>
                  </a:cubicBezTo>
                  <a:cubicBezTo>
                    <a:pt x="1311" y="3870"/>
                    <a:pt x="703" y="3358"/>
                    <a:pt x="477" y="3632"/>
                  </a:cubicBezTo>
                  <a:cubicBezTo>
                    <a:pt x="239" y="3893"/>
                    <a:pt x="1418" y="5144"/>
                    <a:pt x="1775" y="5537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3;p51">
              <a:extLst>
                <a:ext uri="{FF2B5EF4-FFF2-40B4-BE49-F238E27FC236}">
                  <a16:creationId xmlns:a16="http://schemas.microsoft.com/office/drawing/2014/main" id="{BC9436F7-587A-A164-EF4E-7277D6220105}"/>
                </a:ext>
              </a:extLst>
            </p:cNvPr>
            <p:cNvSpPr/>
            <p:nvPr/>
          </p:nvSpPr>
          <p:spPr>
            <a:xfrm>
              <a:off x="5148751" y="3432611"/>
              <a:ext cx="142164" cy="312105"/>
            </a:xfrm>
            <a:custGeom>
              <a:avLst/>
              <a:gdLst/>
              <a:ahLst/>
              <a:cxnLst/>
              <a:rect l="l" t="t" r="r" b="b"/>
              <a:pathLst>
                <a:path w="2989" h="6562" extrusionOk="0">
                  <a:moveTo>
                    <a:pt x="2130" y="0"/>
                  </a:moveTo>
                  <a:cubicBezTo>
                    <a:pt x="1759" y="0"/>
                    <a:pt x="1421" y="755"/>
                    <a:pt x="1596" y="1919"/>
                  </a:cubicBezTo>
                  <a:cubicBezTo>
                    <a:pt x="1596" y="1919"/>
                    <a:pt x="96" y="2466"/>
                    <a:pt x="298" y="4121"/>
                  </a:cubicBezTo>
                  <a:lnTo>
                    <a:pt x="0" y="6562"/>
                  </a:lnTo>
                  <a:lnTo>
                    <a:pt x="0" y="6562"/>
                  </a:lnTo>
                  <a:lnTo>
                    <a:pt x="2144" y="5205"/>
                  </a:lnTo>
                  <a:lnTo>
                    <a:pt x="2989" y="3716"/>
                  </a:lnTo>
                  <a:cubicBezTo>
                    <a:pt x="2989" y="3716"/>
                    <a:pt x="2513" y="2490"/>
                    <a:pt x="2453" y="1668"/>
                  </a:cubicBezTo>
                  <a:cubicBezTo>
                    <a:pt x="2406" y="847"/>
                    <a:pt x="2548" y="25"/>
                    <a:pt x="2156" y="2"/>
                  </a:cubicBezTo>
                  <a:cubicBezTo>
                    <a:pt x="2147" y="1"/>
                    <a:pt x="2138" y="0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4;p51">
              <a:extLst>
                <a:ext uri="{FF2B5EF4-FFF2-40B4-BE49-F238E27FC236}">
                  <a16:creationId xmlns:a16="http://schemas.microsoft.com/office/drawing/2014/main" id="{26CD9E00-CADB-4E6C-74DE-C8D500C21833}"/>
                </a:ext>
              </a:extLst>
            </p:cNvPr>
            <p:cNvSpPr/>
            <p:nvPr/>
          </p:nvSpPr>
          <p:spPr>
            <a:xfrm>
              <a:off x="5153270" y="3430946"/>
              <a:ext cx="116718" cy="197717"/>
            </a:xfrm>
            <a:custGeom>
              <a:avLst/>
              <a:gdLst/>
              <a:ahLst/>
              <a:cxnLst/>
              <a:rect l="l" t="t" r="r" b="b"/>
              <a:pathLst>
                <a:path w="2454" h="4157" fill="none" extrusionOk="0">
                  <a:moveTo>
                    <a:pt x="2358" y="1703"/>
                  </a:moveTo>
                  <a:cubicBezTo>
                    <a:pt x="2311" y="882"/>
                    <a:pt x="2453" y="60"/>
                    <a:pt x="2061" y="37"/>
                  </a:cubicBezTo>
                  <a:cubicBezTo>
                    <a:pt x="1680" y="1"/>
                    <a:pt x="1322" y="751"/>
                    <a:pt x="1501" y="1954"/>
                  </a:cubicBezTo>
                  <a:cubicBezTo>
                    <a:pt x="1501" y="1954"/>
                    <a:pt x="1" y="2501"/>
                    <a:pt x="203" y="415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15;p51">
              <a:extLst>
                <a:ext uri="{FF2B5EF4-FFF2-40B4-BE49-F238E27FC236}">
                  <a16:creationId xmlns:a16="http://schemas.microsoft.com/office/drawing/2014/main" id="{757C2996-9869-0632-6F09-02E0A28A60F1}"/>
                </a:ext>
              </a:extLst>
            </p:cNvPr>
            <p:cNvSpPr/>
            <p:nvPr/>
          </p:nvSpPr>
          <p:spPr>
            <a:xfrm>
              <a:off x="7842555" y="3409828"/>
              <a:ext cx="258502" cy="396053"/>
            </a:xfrm>
            <a:custGeom>
              <a:avLst/>
              <a:gdLst/>
              <a:ahLst/>
              <a:cxnLst/>
              <a:rect l="l" t="t" r="r" b="b"/>
              <a:pathLst>
                <a:path w="5435" h="8327" extrusionOk="0">
                  <a:moveTo>
                    <a:pt x="2406" y="0"/>
                  </a:moveTo>
                  <a:cubicBezTo>
                    <a:pt x="2033" y="0"/>
                    <a:pt x="1612" y="1226"/>
                    <a:pt x="1358" y="1814"/>
                  </a:cubicBezTo>
                  <a:cubicBezTo>
                    <a:pt x="1096" y="2433"/>
                    <a:pt x="1" y="3886"/>
                    <a:pt x="1" y="3886"/>
                  </a:cubicBezTo>
                  <a:lnTo>
                    <a:pt x="1989" y="8327"/>
                  </a:lnTo>
                  <a:cubicBezTo>
                    <a:pt x="3025" y="7255"/>
                    <a:pt x="3691" y="5457"/>
                    <a:pt x="3691" y="5457"/>
                  </a:cubicBezTo>
                  <a:cubicBezTo>
                    <a:pt x="4049" y="5065"/>
                    <a:pt x="5227" y="3826"/>
                    <a:pt x="4989" y="3552"/>
                  </a:cubicBezTo>
                  <a:cubicBezTo>
                    <a:pt x="4943" y="3497"/>
                    <a:pt x="4882" y="3474"/>
                    <a:pt x="4811" y="3474"/>
                  </a:cubicBezTo>
                  <a:cubicBezTo>
                    <a:pt x="4531" y="3474"/>
                    <a:pt x="4105" y="3832"/>
                    <a:pt x="3906" y="3993"/>
                  </a:cubicBezTo>
                  <a:cubicBezTo>
                    <a:pt x="3729" y="4161"/>
                    <a:pt x="3564" y="4329"/>
                    <a:pt x="3407" y="4506"/>
                  </a:cubicBezTo>
                  <a:lnTo>
                    <a:pt x="3407" y="4506"/>
                  </a:lnTo>
                  <a:cubicBezTo>
                    <a:pt x="4394" y="3328"/>
                    <a:pt x="5434" y="1747"/>
                    <a:pt x="4954" y="1457"/>
                  </a:cubicBezTo>
                  <a:cubicBezTo>
                    <a:pt x="4911" y="1432"/>
                    <a:pt x="4868" y="1421"/>
                    <a:pt x="4827" y="1421"/>
                  </a:cubicBezTo>
                  <a:cubicBezTo>
                    <a:pt x="4509" y="1421"/>
                    <a:pt x="4216" y="2080"/>
                    <a:pt x="3858" y="2469"/>
                  </a:cubicBezTo>
                  <a:lnTo>
                    <a:pt x="2692" y="3747"/>
                  </a:lnTo>
                  <a:lnTo>
                    <a:pt x="2692" y="3747"/>
                  </a:lnTo>
                  <a:cubicBezTo>
                    <a:pt x="3653" y="2622"/>
                    <a:pt x="4243" y="823"/>
                    <a:pt x="3930" y="600"/>
                  </a:cubicBezTo>
                  <a:cubicBezTo>
                    <a:pt x="3888" y="569"/>
                    <a:pt x="3844" y="555"/>
                    <a:pt x="3799" y="555"/>
                  </a:cubicBezTo>
                  <a:cubicBezTo>
                    <a:pt x="3561" y="555"/>
                    <a:pt x="3279" y="958"/>
                    <a:pt x="2989" y="1588"/>
                  </a:cubicBezTo>
                  <a:cubicBezTo>
                    <a:pt x="2644" y="2326"/>
                    <a:pt x="1703" y="3350"/>
                    <a:pt x="1703" y="3350"/>
                  </a:cubicBezTo>
                  <a:cubicBezTo>
                    <a:pt x="2417" y="2100"/>
                    <a:pt x="2834" y="100"/>
                    <a:pt x="2441" y="4"/>
                  </a:cubicBezTo>
                  <a:cubicBezTo>
                    <a:pt x="2429" y="2"/>
                    <a:pt x="2417" y="0"/>
                    <a:pt x="2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16;p51">
              <a:extLst>
                <a:ext uri="{FF2B5EF4-FFF2-40B4-BE49-F238E27FC236}">
                  <a16:creationId xmlns:a16="http://schemas.microsoft.com/office/drawing/2014/main" id="{73EA2437-387C-3E5B-2633-80C34831D61E}"/>
                </a:ext>
              </a:extLst>
            </p:cNvPr>
            <p:cNvSpPr/>
            <p:nvPr/>
          </p:nvSpPr>
          <p:spPr>
            <a:xfrm>
              <a:off x="7900866" y="3558935"/>
              <a:ext cx="105969" cy="90654"/>
            </a:xfrm>
            <a:custGeom>
              <a:avLst/>
              <a:gdLst/>
              <a:ahLst/>
              <a:cxnLst/>
              <a:rect l="l" t="t" r="r" b="b"/>
              <a:pathLst>
                <a:path w="2228" h="1906" fill="none" extrusionOk="0">
                  <a:moveTo>
                    <a:pt x="1" y="1"/>
                  </a:moveTo>
                  <a:cubicBezTo>
                    <a:pt x="1" y="1"/>
                    <a:pt x="1084" y="322"/>
                    <a:pt x="2227" y="190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17;p51">
              <a:extLst>
                <a:ext uri="{FF2B5EF4-FFF2-40B4-BE49-F238E27FC236}">
                  <a16:creationId xmlns:a16="http://schemas.microsoft.com/office/drawing/2014/main" id="{36B539B8-39EB-9C91-0314-DE34DD190C2A}"/>
                </a:ext>
              </a:extLst>
            </p:cNvPr>
            <p:cNvSpPr/>
            <p:nvPr/>
          </p:nvSpPr>
          <p:spPr>
            <a:xfrm>
              <a:off x="7842555" y="3406071"/>
              <a:ext cx="259977" cy="263354"/>
            </a:xfrm>
            <a:custGeom>
              <a:avLst/>
              <a:gdLst/>
              <a:ahLst/>
              <a:cxnLst/>
              <a:rect l="l" t="t" r="r" b="b"/>
              <a:pathLst>
                <a:path w="5466" h="5537" fill="none" extrusionOk="0">
                  <a:moveTo>
                    <a:pt x="3691" y="5536"/>
                  </a:moveTo>
                  <a:cubicBezTo>
                    <a:pt x="4049" y="5144"/>
                    <a:pt x="5227" y="3905"/>
                    <a:pt x="4989" y="3631"/>
                  </a:cubicBezTo>
                  <a:cubicBezTo>
                    <a:pt x="4763" y="3358"/>
                    <a:pt x="4156" y="3870"/>
                    <a:pt x="3906" y="4072"/>
                  </a:cubicBezTo>
                  <a:cubicBezTo>
                    <a:pt x="3656" y="4310"/>
                    <a:pt x="3430" y="4548"/>
                    <a:pt x="3215" y="4810"/>
                  </a:cubicBezTo>
                  <a:cubicBezTo>
                    <a:pt x="4251" y="3620"/>
                    <a:pt x="5465" y="1845"/>
                    <a:pt x="4954" y="1536"/>
                  </a:cubicBezTo>
                  <a:cubicBezTo>
                    <a:pt x="4584" y="1322"/>
                    <a:pt x="4263" y="2107"/>
                    <a:pt x="3858" y="2548"/>
                  </a:cubicBezTo>
                  <a:lnTo>
                    <a:pt x="2501" y="4036"/>
                  </a:lnTo>
                  <a:cubicBezTo>
                    <a:pt x="3572" y="2941"/>
                    <a:pt x="4263" y="929"/>
                    <a:pt x="3930" y="679"/>
                  </a:cubicBezTo>
                  <a:cubicBezTo>
                    <a:pt x="3668" y="488"/>
                    <a:pt x="3334" y="917"/>
                    <a:pt x="2989" y="1667"/>
                  </a:cubicBezTo>
                  <a:cubicBezTo>
                    <a:pt x="2644" y="2405"/>
                    <a:pt x="1703" y="3441"/>
                    <a:pt x="1703" y="3441"/>
                  </a:cubicBezTo>
                  <a:cubicBezTo>
                    <a:pt x="2417" y="2179"/>
                    <a:pt x="2834" y="179"/>
                    <a:pt x="2441" y="83"/>
                  </a:cubicBezTo>
                  <a:cubicBezTo>
                    <a:pt x="2060" y="0"/>
                    <a:pt x="1620" y="1286"/>
                    <a:pt x="1358" y="1905"/>
                  </a:cubicBezTo>
                  <a:cubicBezTo>
                    <a:pt x="1096" y="2512"/>
                    <a:pt x="1" y="3965"/>
                    <a:pt x="1" y="3965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18;p51">
              <a:extLst>
                <a:ext uri="{FF2B5EF4-FFF2-40B4-BE49-F238E27FC236}">
                  <a16:creationId xmlns:a16="http://schemas.microsoft.com/office/drawing/2014/main" id="{2229051F-AED7-9A86-9208-79C3EB8454FD}"/>
                </a:ext>
              </a:extLst>
            </p:cNvPr>
            <p:cNvSpPr/>
            <p:nvPr/>
          </p:nvSpPr>
          <p:spPr>
            <a:xfrm>
              <a:off x="7794994" y="3493252"/>
              <a:ext cx="161998" cy="312628"/>
            </a:xfrm>
            <a:custGeom>
              <a:avLst/>
              <a:gdLst/>
              <a:ahLst/>
              <a:cxnLst/>
              <a:rect l="l" t="t" r="r" b="b"/>
              <a:pathLst>
                <a:path w="3406" h="6573" extrusionOk="0">
                  <a:moveTo>
                    <a:pt x="840" y="0"/>
                  </a:moveTo>
                  <a:cubicBezTo>
                    <a:pt x="834" y="0"/>
                    <a:pt x="828" y="0"/>
                    <a:pt x="822" y="1"/>
                  </a:cubicBezTo>
                  <a:cubicBezTo>
                    <a:pt x="441" y="36"/>
                    <a:pt x="572" y="858"/>
                    <a:pt x="524" y="1679"/>
                  </a:cubicBezTo>
                  <a:cubicBezTo>
                    <a:pt x="477" y="2501"/>
                    <a:pt x="0" y="3727"/>
                    <a:pt x="0" y="3727"/>
                  </a:cubicBezTo>
                  <a:lnTo>
                    <a:pt x="846" y="5204"/>
                  </a:lnTo>
                  <a:lnTo>
                    <a:pt x="2989" y="6573"/>
                  </a:lnTo>
                  <a:cubicBezTo>
                    <a:pt x="3406" y="5549"/>
                    <a:pt x="2679" y="4132"/>
                    <a:pt x="2691" y="4132"/>
                  </a:cubicBezTo>
                  <a:cubicBezTo>
                    <a:pt x="2894" y="2477"/>
                    <a:pt x="1393" y="1929"/>
                    <a:pt x="1393" y="1929"/>
                  </a:cubicBezTo>
                  <a:cubicBezTo>
                    <a:pt x="1569" y="745"/>
                    <a:pt x="1226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19;p51">
              <a:extLst>
                <a:ext uri="{FF2B5EF4-FFF2-40B4-BE49-F238E27FC236}">
                  <a16:creationId xmlns:a16="http://schemas.microsoft.com/office/drawing/2014/main" id="{FE628911-A835-1C62-2C94-0B859FE1484F}"/>
                </a:ext>
              </a:extLst>
            </p:cNvPr>
            <p:cNvSpPr/>
            <p:nvPr/>
          </p:nvSpPr>
          <p:spPr>
            <a:xfrm>
              <a:off x="7815921" y="3492111"/>
              <a:ext cx="116718" cy="197717"/>
            </a:xfrm>
            <a:custGeom>
              <a:avLst/>
              <a:gdLst/>
              <a:ahLst/>
              <a:cxnLst/>
              <a:rect l="l" t="t" r="r" b="b"/>
              <a:pathLst>
                <a:path w="2454" h="4157" fill="none" extrusionOk="0">
                  <a:moveTo>
                    <a:pt x="84" y="1703"/>
                  </a:moveTo>
                  <a:cubicBezTo>
                    <a:pt x="132" y="882"/>
                    <a:pt x="1" y="60"/>
                    <a:pt x="382" y="25"/>
                  </a:cubicBezTo>
                  <a:cubicBezTo>
                    <a:pt x="775" y="1"/>
                    <a:pt x="1132" y="751"/>
                    <a:pt x="953" y="1953"/>
                  </a:cubicBezTo>
                  <a:cubicBezTo>
                    <a:pt x="953" y="1953"/>
                    <a:pt x="2454" y="2501"/>
                    <a:pt x="2251" y="415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0;p51">
              <a:extLst>
                <a:ext uri="{FF2B5EF4-FFF2-40B4-BE49-F238E27FC236}">
                  <a16:creationId xmlns:a16="http://schemas.microsoft.com/office/drawing/2014/main" id="{0B38971E-71BF-D590-B399-0A69DEE36CB3}"/>
                </a:ext>
              </a:extLst>
            </p:cNvPr>
            <p:cNvSpPr/>
            <p:nvPr/>
          </p:nvSpPr>
          <p:spPr>
            <a:xfrm>
              <a:off x="5131772" y="3168546"/>
              <a:ext cx="2805427" cy="1444283"/>
            </a:xfrm>
            <a:custGeom>
              <a:avLst/>
              <a:gdLst/>
              <a:ahLst/>
              <a:cxnLst/>
              <a:rect l="l" t="t" r="r" b="b"/>
              <a:pathLst>
                <a:path w="58984" h="30366" extrusionOk="0">
                  <a:moveTo>
                    <a:pt x="25980" y="0"/>
                  </a:moveTo>
                  <a:cubicBezTo>
                    <a:pt x="24339" y="0"/>
                    <a:pt x="22544" y="223"/>
                    <a:pt x="21193" y="982"/>
                  </a:cubicBezTo>
                  <a:cubicBezTo>
                    <a:pt x="17931" y="2803"/>
                    <a:pt x="16467" y="6982"/>
                    <a:pt x="15550" y="10066"/>
                  </a:cubicBezTo>
                  <a:cubicBezTo>
                    <a:pt x="14695" y="12940"/>
                    <a:pt x="13417" y="15090"/>
                    <a:pt x="11657" y="15090"/>
                  </a:cubicBezTo>
                  <a:cubicBezTo>
                    <a:pt x="11529" y="15090"/>
                    <a:pt x="11397" y="15078"/>
                    <a:pt x="11264" y="15055"/>
                  </a:cubicBezTo>
                  <a:cubicBezTo>
                    <a:pt x="9311" y="14721"/>
                    <a:pt x="8085" y="12328"/>
                    <a:pt x="7251" y="11852"/>
                  </a:cubicBezTo>
                  <a:cubicBezTo>
                    <a:pt x="6418" y="11388"/>
                    <a:pt x="5072" y="10959"/>
                    <a:pt x="4001" y="10126"/>
                  </a:cubicBezTo>
                  <a:lnTo>
                    <a:pt x="3346" y="9268"/>
                  </a:lnTo>
                  <a:cubicBezTo>
                    <a:pt x="3346" y="9268"/>
                    <a:pt x="1358" y="9614"/>
                    <a:pt x="0" y="11697"/>
                  </a:cubicBezTo>
                  <a:lnTo>
                    <a:pt x="500" y="12531"/>
                  </a:lnTo>
                  <a:cubicBezTo>
                    <a:pt x="500" y="12531"/>
                    <a:pt x="1060" y="15948"/>
                    <a:pt x="2715" y="18198"/>
                  </a:cubicBezTo>
                  <a:cubicBezTo>
                    <a:pt x="4358" y="20448"/>
                    <a:pt x="6358" y="22544"/>
                    <a:pt x="10752" y="22746"/>
                  </a:cubicBezTo>
                  <a:cubicBezTo>
                    <a:pt x="10996" y="22757"/>
                    <a:pt x="11235" y="22762"/>
                    <a:pt x="11470" y="22762"/>
                  </a:cubicBezTo>
                  <a:cubicBezTo>
                    <a:pt x="16598" y="22762"/>
                    <a:pt x="19422" y="20321"/>
                    <a:pt x="20527" y="17543"/>
                  </a:cubicBezTo>
                  <a:lnTo>
                    <a:pt x="20527" y="17543"/>
                  </a:lnTo>
                  <a:lnTo>
                    <a:pt x="20253" y="29688"/>
                  </a:lnTo>
                  <a:cubicBezTo>
                    <a:pt x="22427" y="30139"/>
                    <a:pt x="24638" y="30365"/>
                    <a:pt x="26856" y="30365"/>
                  </a:cubicBezTo>
                  <a:cubicBezTo>
                    <a:pt x="27734" y="30365"/>
                    <a:pt x="28614" y="30330"/>
                    <a:pt x="29492" y="30259"/>
                  </a:cubicBezTo>
                  <a:cubicBezTo>
                    <a:pt x="33112" y="29985"/>
                    <a:pt x="36707" y="29390"/>
                    <a:pt x="40220" y="28497"/>
                  </a:cubicBezTo>
                  <a:lnTo>
                    <a:pt x="40017" y="19091"/>
                  </a:lnTo>
                  <a:lnTo>
                    <a:pt x="40017" y="19091"/>
                  </a:lnTo>
                  <a:cubicBezTo>
                    <a:pt x="41550" y="21269"/>
                    <a:pt x="44020" y="23325"/>
                    <a:pt x="47891" y="23325"/>
                  </a:cubicBezTo>
                  <a:cubicBezTo>
                    <a:pt x="48019" y="23325"/>
                    <a:pt x="48149" y="23322"/>
                    <a:pt x="48280" y="23318"/>
                  </a:cubicBezTo>
                  <a:cubicBezTo>
                    <a:pt x="56865" y="23020"/>
                    <a:pt x="58555" y="14090"/>
                    <a:pt x="58555" y="14090"/>
                  </a:cubicBezTo>
                  <a:lnTo>
                    <a:pt x="58984" y="13400"/>
                  </a:lnTo>
                  <a:cubicBezTo>
                    <a:pt x="57472" y="11185"/>
                    <a:pt x="55983" y="10554"/>
                    <a:pt x="55983" y="10554"/>
                  </a:cubicBezTo>
                  <a:lnTo>
                    <a:pt x="55436" y="11233"/>
                  </a:lnTo>
                  <a:cubicBezTo>
                    <a:pt x="55313" y="11216"/>
                    <a:pt x="55194" y="11208"/>
                    <a:pt x="55078" y="11208"/>
                  </a:cubicBezTo>
                  <a:cubicBezTo>
                    <a:pt x="53522" y="11208"/>
                    <a:pt x="52491" y="12643"/>
                    <a:pt x="51161" y="14150"/>
                  </a:cubicBezTo>
                  <a:cubicBezTo>
                    <a:pt x="50604" y="14777"/>
                    <a:pt x="49909" y="15052"/>
                    <a:pt x="49232" y="15052"/>
                  </a:cubicBezTo>
                  <a:cubicBezTo>
                    <a:pt x="48160" y="15052"/>
                    <a:pt x="47133" y="14361"/>
                    <a:pt x="46768" y="13281"/>
                  </a:cubicBezTo>
                  <a:cubicBezTo>
                    <a:pt x="46173" y="11531"/>
                    <a:pt x="44994" y="6959"/>
                    <a:pt x="41172" y="2887"/>
                  </a:cubicBezTo>
                  <a:cubicBezTo>
                    <a:pt x="39050" y="626"/>
                    <a:pt x="35937" y="123"/>
                    <a:pt x="33588" y="123"/>
                  </a:cubicBezTo>
                  <a:cubicBezTo>
                    <a:pt x="31706" y="123"/>
                    <a:pt x="30314" y="446"/>
                    <a:pt x="30314" y="446"/>
                  </a:cubicBezTo>
                  <a:cubicBezTo>
                    <a:pt x="30314" y="446"/>
                    <a:pt x="28302" y="0"/>
                    <a:pt x="25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1;p51">
              <a:extLst>
                <a:ext uri="{FF2B5EF4-FFF2-40B4-BE49-F238E27FC236}">
                  <a16:creationId xmlns:a16="http://schemas.microsoft.com/office/drawing/2014/main" id="{29D9FD14-AD2D-D1DD-1066-93530C0C05E5}"/>
                </a:ext>
              </a:extLst>
            </p:cNvPr>
            <p:cNvSpPr/>
            <p:nvPr/>
          </p:nvSpPr>
          <p:spPr>
            <a:xfrm>
              <a:off x="7032198" y="3901002"/>
              <a:ext cx="867064" cy="376933"/>
            </a:xfrm>
            <a:custGeom>
              <a:avLst/>
              <a:gdLst/>
              <a:ahLst/>
              <a:cxnLst/>
              <a:rect l="l" t="t" r="r" b="b"/>
              <a:pathLst>
                <a:path w="18230" h="7925" extrusionOk="0">
                  <a:moveTo>
                    <a:pt x="18229" y="0"/>
                  </a:moveTo>
                  <a:cubicBezTo>
                    <a:pt x="17217" y="1703"/>
                    <a:pt x="14669" y="5072"/>
                    <a:pt x="9847" y="5870"/>
                  </a:cubicBezTo>
                  <a:cubicBezTo>
                    <a:pt x="9323" y="5956"/>
                    <a:pt x="8819" y="5996"/>
                    <a:pt x="8336" y="5996"/>
                  </a:cubicBezTo>
                  <a:cubicBezTo>
                    <a:pt x="2810" y="5996"/>
                    <a:pt x="1" y="810"/>
                    <a:pt x="1" y="810"/>
                  </a:cubicBezTo>
                  <a:lnTo>
                    <a:pt x="1" y="810"/>
                  </a:lnTo>
                  <a:lnTo>
                    <a:pt x="60" y="3691"/>
                  </a:lnTo>
                  <a:cubicBezTo>
                    <a:pt x="1593" y="5869"/>
                    <a:pt x="4063" y="7925"/>
                    <a:pt x="7934" y="7925"/>
                  </a:cubicBezTo>
                  <a:cubicBezTo>
                    <a:pt x="8062" y="7925"/>
                    <a:pt x="8192" y="7922"/>
                    <a:pt x="8323" y="7918"/>
                  </a:cubicBezTo>
                  <a:cubicBezTo>
                    <a:pt x="14836" y="7691"/>
                    <a:pt x="17372" y="2500"/>
                    <a:pt x="18229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2;p51">
              <a:extLst>
                <a:ext uri="{FF2B5EF4-FFF2-40B4-BE49-F238E27FC236}">
                  <a16:creationId xmlns:a16="http://schemas.microsoft.com/office/drawing/2014/main" id="{37697E27-5358-5E9C-F33D-E7992DF8FBE0}"/>
                </a:ext>
              </a:extLst>
            </p:cNvPr>
            <p:cNvSpPr/>
            <p:nvPr/>
          </p:nvSpPr>
          <p:spPr>
            <a:xfrm>
              <a:off x="5182710" y="3871513"/>
              <a:ext cx="927659" cy="379644"/>
            </a:xfrm>
            <a:custGeom>
              <a:avLst/>
              <a:gdLst/>
              <a:ahLst/>
              <a:cxnLst/>
              <a:rect l="l" t="t" r="r" b="b"/>
              <a:pathLst>
                <a:path w="19504" h="7982" extrusionOk="0">
                  <a:moveTo>
                    <a:pt x="1" y="1"/>
                  </a:moveTo>
                  <a:lnTo>
                    <a:pt x="1" y="1"/>
                  </a:lnTo>
                  <a:cubicBezTo>
                    <a:pt x="358" y="1096"/>
                    <a:pt x="882" y="2370"/>
                    <a:pt x="1644" y="3418"/>
                  </a:cubicBezTo>
                  <a:cubicBezTo>
                    <a:pt x="3287" y="5668"/>
                    <a:pt x="5287" y="7764"/>
                    <a:pt x="9681" y="7966"/>
                  </a:cubicBezTo>
                  <a:cubicBezTo>
                    <a:pt x="9925" y="7977"/>
                    <a:pt x="10164" y="7982"/>
                    <a:pt x="10399" y="7982"/>
                  </a:cubicBezTo>
                  <a:cubicBezTo>
                    <a:pt x="15526" y="7982"/>
                    <a:pt x="18340" y="5541"/>
                    <a:pt x="19456" y="2763"/>
                  </a:cubicBezTo>
                  <a:lnTo>
                    <a:pt x="19503" y="406"/>
                  </a:lnTo>
                  <a:lnTo>
                    <a:pt x="19503" y="406"/>
                  </a:lnTo>
                  <a:cubicBezTo>
                    <a:pt x="19503" y="406"/>
                    <a:pt x="16062" y="5871"/>
                    <a:pt x="9633" y="6490"/>
                  </a:cubicBezTo>
                  <a:cubicBezTo>
                    <a:pt x="9421" y="6510"/>
                    <a:pt x="9212" y="6519"/>
                    <a:pt x="9005" y="6519"/>
                  </a:cubicBezTo>
                  <a:cubicBezTo>
                    <a:pt x="4738" y="6519"/>
                    <a:pt x="1568" y="2442"/>
                    <a:pt x="1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3;p51">
              <a:extLst>
                <a:ext uri="{FF2B5EF4-FFF2-40B4-BE49-F238E27FC236}">
                  <a16:creationId xmlns:a16="http://schemas.microsoft.com/office/drawing/2014/main" id="{1F7D159D-4499-0116-B05F-990667B01BAA}"/>
                </a:ext>
              </a:extLst>
            </p:cNvPr>
            <p:cNvSpPr/>
            <p:nvPr/>
          </p:nvSpPr>
          <p:spPr>
            <a:xfrm>
              <a:off x="5170820" y="3662002"/>
              <a:ext cx="135410" cy="93508"/>
            </a:xfrm>
            <a:custGeom>
              <a:avLst/>
              <a:gdLst/>
              <a:ahLst/>
              <a:cxnLst/>
              <a:rect l="l" t="t" r="r" b="b"/>
              <a:pathLst>
                <a:path w="2847" h="1966" fill="none" extrusionOk="0">
                  <a:moveTo>
                    <a:pt x="1" y="1965"/>
                  </a:moveTo>
                  <a:cubicBezTo>
                    <a:pt x="1096" y="1572"/>
                    <a:pt x="2084" y="894"/>
                    <a:pt x="2846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4;p51">
              <a:extLst>
                <a:ext uri="{FF2B5EF4-FFF2-40B4-BE49-F238E27FC236}">
                  <a16:creationId xmlns:a16="http://schemas.microsoft.com/office/drawing/2014/main" id="{9F29632A-A4E7-A29F-9039-DB73EF180E04}"/>
                </a:ext>
              </a:extLst>
            </p:cNvPr>
            <p:cNvSpPr/>
            <p:nvPr/>
          </p:nvSpPr>
          <p:spPr>
            <a:xfrm>
              <a:off x="7775160" y="3711847"/>
              <a:ext cx="125755" cy="117242"/>
            </a:xfrm>
            <a:custGeom>
              <a:avLst/>
              <a:gdLst/>
              <a:ahLst/>
              <a:cxnLst/>
              <a:rect l="l" t="t" r="r" b="b"/>
              <a:pathLst>
                <a:path w="2644" h="2465" fill="none" extrusionOk="0">
                  <a:moveTo>
                    <a:pt x="1" y="0"/>
                  </a:moveTo>
                  <a:cubicBezTo>
                    <a:pt x="1" y="0"/>
                    <a:pt x="1489" y="1751"/>
                    <a:pt x="2644" y="2465"/>
                  </a:cubicBezTo>
                </a:path>
              </a:pathLst>
            </a:custGeom>
            <a:noFill/>
            <a:ln w="38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25;p51">
              <a:extLst>
                <a:ext uri="{FF2B5EF4-FFF2-40B4-BE49-F238E27FC236}">
                  <a16:creationId xmlns:a16="http://schemas.microsoft.com/office/drawing/2014/main" id="{B079F728-EB2B-4801-534E-9210094DD0EC}"/>
                </a:ext>
              </a:extLst>
            </p:cNvPr>
            <p:cNvSpPr/>
            <p:nvPr/>
          </p:nvSpPr>
          <p:spPr>
            <a:xfrm>
              <a:off x="6298890" y="3787709"/>
              <a:ext cx="480809" cy="309822"/>
            </a:xfrm>
            <a:custGeom>
              <a:avLst/>
              <a:gdLst/>
              <a:ahLst/>
              <a:cxnLst/>
              <a:rect l="l" t="t" r="r" b="b"/>
              <a:pathLst>
                <a:path w="10109" h="6514" fill="none" extrusionOk="0">
                  <a:moveTo>
                    <a:pt x="0" y="1"/>
                  </a:moveTo>
                  <a:cubicBezTo>
                    <a:pt x="0" y="1"/>
                    <a:pt x="4882" y="2323"/>
                    <a:pt x="10108" y="870"/>
                  </a:cubicBezTo>
                  <a:cubicBezTo>
                    <a:pt x="10108" y="870"/>
                    <a:pt x="8692" y="3644"/>
                    <a:pt x="4703" y="651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26;p51">
              <a:extLst>
                <a:ext uri="{FF2B5EF4-FFF2-40B4-BE49-F238E27FC236}">
                  <a16:creationId xmlns:a16="http://schemas.microsoft.com/office/drawing/2014/main" id="{C1A06A4D-FE9F-C3CD-B03A-E18B267E9FE0}"/>
                </a:ext>
              </a:extLst>
            </p:cNvPr>
            <p:cNvSpPr/>
            <p:nvPr/>
          </p:nvSpPr>
          <p:spPr>
            <a:xfrm>
              <a:off x="6528233" y="3881739"/>
              <a:ext cx="271297" cy="463829"/>
            </a:xfrm>
            <a:custGeom>
              <a:avLst/>
              <a:gdLst/>
              <a:ahLst/>
              <a:cxnLst/>
              <a:rect l="l" t="t" r="r" b="b"/>
              <a:pathLst>
                <a:path w="5704" h="9752" fill="none" extrusionOk="0">
                  <a:moveTo>
                    <a:pt x="0" y="9751"/>
                  </a:moveTo>
                  <a:cubicBezTo>
                    <a:pt x="0" y="9751"/>
                    <a:pt x="2858" y="5120"/>
                    <a:pt x="3762" y="3024"/>
                  </a:cubicBezTo>
                  <a:cubicBezTo>
                    <a:pt x="4655" y="929"/>
                    <a:pt x="4965" y="24"/>
                    <a:pt x="5703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27;p51">
              <a:extLst>
                <a:ext uri="{FF2B5EF4-FFF2-40B4-BE49-F238E27FC236}">
                  <a16:creationId xmlns:a16="http://schemas.microsoft.com/office/drawing/2014/main" id="{0ACB9B27-52A2-1209-25C9-CE633C733D0B}"/>
                </a:ext>
              </a:extLst>
            </p:cNvPr>
            <p:cNvSpPr/>
            <p:nvPr/>
          </p:nvSpPr>
          <p:spPr>
            <a:xfrm>
              <a:off x="7026538" y="3670516"/>
              <a:ext cx="17027" cy="792296"/>
            </a:xfrm>
            <a:custGeom>
              <a:avLst/>
              <a:gdLst/>
              <a:ahLst/>
              <a:cxnLst/>
              <a:rect l="l" t="t" r="r" b="b"/>
              <a:pathLst>
                <a:path w="358" h="16658" fill="none" extrusionOk="0">
                  <a:moveTo>
                    <a:pt x="358" y="16657"/>
                  </a:moveTo>
                  <a:lnTo>
                    <a:pt x="179" y="8525"/>
                  </a:ln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28;p51">
              <a:extLst>
                <a:ext uri="{FF2B5EF4-FFF2-40B4-BE49-F238E27FC236}">
                  <a16:creationId xmlns:a16="http://schemas.microsoft.com/office/drawing/2014/main" id="{1823DF7C-76FF-6138-EB93-60545B026C5B}"/>
                </a:ext>
              </a:extLst>
            </p:cNvPr>
            <p:cNvSpPr/>
            <p:nvPr/>
          </p:nvSpPr>
          <p:spPr>
            <a:xfrm>
              <a:off x="6096705" y="3642740"/>
              <a:ext cx="19310" cy="861975"/>
            </a:xfrm>
            <a:custGeom>
              <a:avLst/>
              <a:gdLst/>
              <a:ahLst/>
              <a:cxnLst/>
              <a:rect l="l" t="t" r="r" b="b"/>
              <a:pathLst>
                <a:path w="406" h="18123" fill="none" extrusionOk="0">
                  <a:moveTo>
                    <a:pt x="1" y="18122"/>
                  </a:moveTo>
                  <a:lnTo>
                    <a:pt x="239" y="7573"/>
                  </a:lnTo>
                  <a:lnTo>
                    <a:pt x="405" y="1"/>
                  </a:ln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29;p51">
              <a:extLst>
                <a:ext uri="{FF2B5EF4-FFF2-40B4-BE49-F238E27FC236}">
                  <a16:creationId xmlns:a16="http://schemas.microsoft.com/office/drawing/2014/main" id="{06581C26-8A92-15FA-C747-30BE077D9761}"/>
                </a:ext>
              </a:extLst>
            </p:cNvPr>
            <p:cNvSpPr/>
            <p:nvPr/>
          </p:nvSpPr>
          <p:spPr>
            <a:xfrm>
              <a:off x="7035051" y="3838695"/>
              <a:ext cx="881761" cy="445708"/>
            </a:xfrm>
            <a:custGeom>
              <a:avLst/>
              <a:gdLst/>
              <a:ahLst/>
              <a:cxnLst/>
              <a:rect l="l" t="t" r="r" b="b"/>
              <a:pathLst>
                <a:path w="18539" h="9371" fill="none" extrusionOk="0">
                  <a:moveTo>
                    <a:pt x="0" y="5001"/>
                  </a:moveTo>
                  <a:cubicBezTo>
                    <a:pt x="1584" y="7251"/>
                    <a:pt x="4167" y="9371"/>
                    <a:pt x="8263" y="9228"/>
                  </a:cubicBezTo>
                  <a:cubicBezTo>
                    <a:pt x="16848" y="8930"/>
                    <a:pt x="18538" y="0"/>
                    <a:pt x="18538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0;p51">
              <a:extLst>
                <a:ext uri="{FF2B5EF4-FFF2-40B4-BE49-F238E27FC236}">
                  <a16:creationId xmlns:a16="http://schemas.microsoft.com/office/drawing/2014/main" id="{E35B4795-13E3-ADC4-D8B1-44427427CD50}"/>
                </a:ext>
              </a:extLst>
            </p:cNvPr>
            <p:cNvSpPr/>
            <p:nvPr/>
          </p:nvSpPr>
          <p:spPr>
            <a:xfrm>
              <a:off x="5160071" y="3787709"/>
              <a:ext cx="948016" cy="474055"/>
            </a:xfrm>
            <a:custGeom>
              <a:avLst/>
              <a:gdLst/>
              <a:ahLst/>
              <a:cxnLst/>
              <a:rect l="l" t="t" r="r" b="b"/>
              <a:pathLst>
                <a:path w="19932" h="9967" fill="none" extrusionOk="0">
                  <a:moveTo>
                    <a:pt x="1" y="1"/>
                  </a:moveTo>
                  <a:cubicBezTo>
                    <a:pt x="227" y="1037"/>
                    <a:pt x="846" y="3454"/>
                    <a:pt x="2120" y="5180"/>
                  </a:cubicBezTo>
                  <a:cubicBezTo>
                    <a:pt x="3763" y="7430"/>
                    <a:pt x="5763" y="9526"/>
                    <a:pt x="10157" y="9728"/>
                  </a:cubicBezTo>
                  <a:cubicBezTo>
                    <a:pt x="15741" y="9966"/>
                    <a:pt x="18777" y="7430"/>
                    <a:pt x="19932" y="4525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1;p51">
              <a:extLst>
                <a:ext uri="{FF2B5EF4-FFF2-40B4-BE49-F238E27FC236}">
                  <a16:creationId xmlns:a16="http://schemas.microsoft.com/office/drawing/2014/main" id="{0BC7253E-4168-A55C-BE1A-2AA73F19CA86}"/>
                </a:ext>
              </a:extLst>
            </p:cNvPr>
            <p:cNvSpPr/>
            <p:nvPr/>
          </p:nvSpPr>
          <p:spPr>
            <a:xfrm>
              <a:off x="6431397" y="3056347"/>
              <a:ext cx="250892" cy="156623"/>
            </a:xfrm>
            <a:custGeom>
              <a:avLst/>
              <a:gdLst/>
              <a:ahLst/>
              <a:cxnLst/>
              <a:rect l="l" t="t" r="r" b="b"/>
              <a:pathLst>
                <a:path w="5275" h="3293" extrusionOk="0">
                  <a:moveTo>
                    <a:pt x="2768" y="1"/>
                  </a:moveTo>
                  <a:cubicBezTo>
                    <a:pt x="1716" y="1"/>
                    <a:pt x="640" y="117"/>
                    <a:pt x="429" y="340"/>
                  </a:cubicBezTo>
                  <a:cubicBezTo>
                    <a:pt x="0" y="793"/>
                    <a:pt x="286" y="2424"/>
                    <a:pt x="286" y="2424"/>
                  </a:cubicBezTo>
                  <a:cubicBezTo>
                    <a:pt x="1320" y="3078"/>
                    <a:pt x="2228" y="3293"/>
                    <a:pt x="2975" y="3293"/>
                  </a:cubicBezTo>
                  <a:cubicBezTo>
                    <a:pt x="4402" y="3293"/>
                    <a:pt x="5239" y="2507"/>
                    <a:pt x="5239" y="2507"/>
                  </a:cubicBezTo>
                  <a:cubicBezTo>
                    <a:pt x="5239" y="2507"/>
                    <a:pt x="5275" y="816"/>
                    <a:pt x="4953" y="340"/>
                  </a:cubicBezTo>
                  <a:cubicBezTo>
                    <a:pt x="4795" y="111"/>
                    <a:pt x="3792" y="1"/>
                    <a:pt x="2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2;p51">
              <a:extLst>
                <a:ext uri="{FF2B5EF4-FFF2-40B4-BE49-F238E27FC236}">
                  <a16:creationId xmlns:a16="http://schemas.microsoft.com/office/drawing/2014/main" id="{5665EC71-B008-A361-5A44-75ACC2F0CE9B}"/>
                </a:ext>
              </a:extLst>
            </p:cNvPr>
            <p:cNvSpPr/>
            <p:nvPr/>
          </p:nvSpPr>
          <p:spPr>
            <a:xfrm>
              <a:off x="6440434" y="3056347"/>
              <a:ext cx="239049" cy="90464"/>
            </a:xfrm>
            <a:custGeom>
              <a:avLst/>
              <a:gdLst/>
              <a:ahLst/>
              <a:cxnLst/>
              <a:rect l="l" t="t" r="r" b="b"/>
              <a:pathLst>
                <a:path w="5026" h="1902" extrusionOk="0">
                  <a:moveTo>
                    <a:pt x="2582" y="1"/>
                  </a:moveTo>
                  <a:cubicBezTo>
                    <a:pt x="1532" y="1"/>
                    <a:pt x="456" y="117"/>
                    <a:pt x="239" y="340"/>
                  </a:cubicBezTo>
                  <a:cubicBezTo>
                    <a:pt x="24" y="566"/>
                    <a:pt x="1" y="1090"/>
                    <a:pt x="13" y="1555"/>
                  </a:cubicBezTo>
                  <a:cubicBezTo>
                    <a:pt x="621" y="1716"/>
                    <a:pt x="1559" y="1901"/>
                    <a:pt x="2633" y="1901"/>
                  </a:cubicBezTo>
                  <a:cubicBezTo>
                    <a:pt x="3386" y="1901"/>
                    <a:pt x="4205" y="1810"/>
                    <a:pt x="5025" y="1555"/>
                  </a:cubicBezTo>
                  <a:cubicBezTo>
                    <a:pt x="4989" y="1078"/>
                    <a:pt x="4918" y="566"/>
                    <a:pt x="4763" y="340"/>
                  </a:cubicBezTo>
                  <a:cubicBezTo>
                    <a:pt x="4605" y="111"/>
                    <a:pt x="3605" y="1"/>
                    <a:pt x="2582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3;p51">
              <a:extLst>
                <a:ext uri="{FF2B5EF4-FFF2-40B4-BE49-F238E27FC236}">
                  <a16:creationId xmlns:a16="http://schemas.microsoft.com/office/drawing/2014/main" id="{B5A88AD9-AF05-915B-8C4C-64D3501F1EBF}"/>
                </a:ext>
              </a:extLst>
            </p:cNvPr>
            <p:cNvSpPr/>
            <p:nvPr/>
          </p:nvSpPr>
          <p:spPr>
            <a:xfrm>
              <a:off x="6457984" y="3179533"/>
              <a:ext cx="212414" cy="62354"/>
            </a:xfrm>
            <a:custGeom>
              <a:avLst/>
              <a:gdLst/>
              <a:ahLst/>
              <a:cxnLst/>
              <a:rect l="l" t="t" r="r" b="b"/>
              <a:pathLst>
                <a:path w="4466" h="1311" fill="none" extrusionOk="0">
                  <a:moveTo>
                    <a:pt x="4466" y="84"/>
                  </a:moveTo>
                  <a:cubicBezTo>
                    <a:pt x="3906" y="465"/>
                    <a:pt x="2287" y="1310"/>
                    <a:pt x="1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4;p51">
              <a:extLst>
                <a:ext uri="{FF2B5EF4-FFF2-40B4-BE49-F238E27FC236}">
                  <a16:creationId xmlns:a16="http://schemas.microsoft.com/office/drawing/2014/main" id="{27D16E94-2A61-BCCF-1BA3-F76CFC43BFEA}"/>
                </a:ext>
              </a:extLst>
            </p:cNvPr>
            <p:cNvSpPr/>
            <p:nvPr/>
          </p:nvSpPr>
          <p:spPr>
            <a:xfrm>
              <a:off x="6100082" y="2169125"/>
              <a:ext cx="971845" cy="947350"/>
            </a:xfrm>
            <a:custGeom>
              <a:avLst/>
              <a:gdLst/>
              <a:ahLst/>
              <a:cxnLst/>
              <a:rect l="l" t="t" r="r" b="b"/>
              <a:pathLst>
                <a:path w="20433" h="19918" extrusionOk="0">
                  <a:moveTo>
                    <a:pt x="14367" y="0"/>
                  </a:moveTo>
                  <a:cubicBezTo>
                    <a:pt x="13644" y="0"/>
                    <a:pt x="12291" y="295"/>
                    <a:pt x="11026" y="421"/>
                  </a:cubicBezTo>
                  <a:cubicBezTo>
                    <a:pt x="9335" y="587"/>
                    <a:pt x="3799" y="444"/>
                    <a:pt x="1870" y="4576"/>
                  </a:cubicBezTo>
                  <a:cubicBezTo>
                    <a:pt x="156" y="8267"/>
                    <a:pt x="1251" y="11112"/>
                    <a:pt x="1251" y="11112"/>
                  </a:cubicBezTo>
                  <a:lnTo>
                    <a:pt x="1751" y="13196"/>
                  </a:lnTo>
                  <a:cubicBezTo>
                    <a:pt x="1751" y="13196"/>
                    <a:pt x="1" y="16577"/>
                    <a:pt x="3013" y="18316"/>
                  </a:cubicBezTo>
                  <a:cubicBezTo>
                    <a:pt x="4670" y="19272"/>
                    <a:pt x="7036" y="19918"/>
                    <a:pt x="9582" y="19918"/>
                  </a:cubicBezTo>
                  <a:cubicBezTo>
                    <a:pt x="11666" y="19918"/>
                    <a:pt x="13871" y="19485"/>
                    <a:pt x="15908" y="18435"/>
                  </a:cubicBezTo>
                  <a:cubicBezTo>
                    <a:pt x="20432" y="16113"/>
                    <a:pt x="17896" y="12434"/>
                    <a:pt x="17896" y="12434"/>
                  </a:cubicBezTo>
                  <a:lnTo>
                    <a:pt x="17920" y="9815"/>
                  </a:lnTo>
                  <a:cubicBezTo>
                    <a:pt x="18896" y="8231"/>
                    <a:pt x="19539" y="6445"/>
                    <a:pt x="19801" y="4600"/>
                  </a:cubicBezTo>
                  <a:cubicBezTo>
                    <a:pt x="20242" y="1456"/>
                    <a:pt x="19111" y="790"/>
                    <a:pt x="18313" y="790"/>
                  </a:cubicBezTo>
                  <a:cubicBezTo>
                    <a:pt x="17730" y="798"/>
                    <a:pt x="17024" y="1029"/>
                    <a:pt x="16036" y="1029"/>
                  </a:cubicBezTo>
                  <a:cubicBezTo>
                    <a:pt x="15650" y="1029"/>
                    <a:pt x="15222" y="994"/>
                    <a:pt x="14741" y="897"/>
                  </a:cubicBezTo>
                  <a:cubicBezTo>
                    <a:pt x="14741" y="897"/>
                    <a:pt x="15170" y="432"/>
                    <a:pt x="14848" y="111"/>
                  </a:cubicBezTo>
                  <a:cubicBezTo>
                    <a:pt x="14772" y="32"/>
                    <a:pt x="14603" y="0"/>
                    <a:pt x="14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35;p51">
              <a:extLst>
                <a:ext uri="{FF2B5EF4-FFF2-40B4-BE49-F238E27FC236}">
                  <a16:creationId xmlns:a16="http://schemas.microsoft.com/office/drawing/2014/main" id="{2D4FE442-8DA1-D052-E497-56405B89356B}"/>
                </a:ext>
              </a:extLst>
            </p:cNvPr>
            <p:cNvSpPr/>
            <p:nvPr/>
          </p:nvSpPr>
          <p:spPr>
            <a:xfrm>
              <a:off x="5999584" y="2572784"/>
              <a:ext cx="214412" cy="233056"/>
            </a:xfrm>
            <a:custGeom>
              <a:avLst/>
              <a:gdLst/>
              <a:ahLst/>
              <a:cxnLst/>
              <a:rect l="l" t="t" r="r" b="b"/>
              <a:pathLst>
                <a:path w="4508" h="4900" extrusionOk="0">
                  <a:moveTo>
                    <a:pt x="2590" y="1"/>
                  </a:moveTo>
                  <a:cubicBezTo>
                    <a:pt x="1852" y="1"/>
                    <a:pt x="1087" y="367"/>
                    <a:pt x="673" y="1649"/>
                  </a:cubicBezTo>
                  <a:cubicBezTo>
                    <a:pt x="1" y="3732"/>
                    <a:pt x="1605" y="4900"/>
                    <a:pt x="2991" y="4900"/>
                  </a:cubicBezTo>
                  <a:cubicBezTo>
                    <a:pt x="3618" y="4900"/>
                    <a:pt x="4200" y="4661"/>
                    <a:pt x="4507" y="4161"/>
                  </a:cubicBezTo>
                  <a:cubicBezTo>
                    <a:pt x="4507" y="4161"/>
                    <a:pt x="3876" y="2042"/>
                    <a:pt x="4507" y="649"/>
                  </a:cubicBezTo>
                  <a:cubicBezTo>
                    <a:pt x="4507" y="649"/>
                    <a:pt x="3572" y="1"/>
                    <a:pt x="2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36;p51">
              <a:extLst>
                <a:ext uri="{FF2B5EF4-FFF2-40B4-BE49-F238E27FC236}">
                  <a16:creationId xmlns:a16="http://schemas.microsoft.com/office/drawing/2014/main" id="{99AA8D9E-4257-9134-AD67-343F47E55D80}"/>
                </a:ext>
              </a:extLst>
            </p:cNvPr>
            <p:cNvSpPr/>
            <p:nvPr/>
          </p:nvSpPr>
          <p:spPr>
            <a:xfrm>
              <a:off x="6072353" y="2625721"/>
              <a:ext cx="86706" cy="63448"/>
            </a:xfrm>
            <a:custGeom>
              <a:avLst/>
              <a:gdLst/>
              <a:ahLst/>
              <a:cxnLst/>
              <a:rect l="l" t="t" r="r" b="b"/>
              <a:pathLst>
                <a:path w="1823" h="1334" fill="none" extrusionOk="0">
                  <a:moveTo>
                    <a:pt x="1" y="1334"/>
                  </a:moveTo>
                  <a:cubicBezTo>
                    <a:pt x="1" y="1334"/>
                    <a:pt x="298" y="0"/>
                    <a:pt x="1822" y="179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37;p51">
              <a:extLst>
                <a:ext uri="{FF2B5EF4-FFF2-40B4-BE49-F238E27FC236}">
                  <a16:creationId xmlns:a16="http://schemas.microsoft.com/office/drawing/2014/main" id="{B21BE4BD-BEFB-BC0E-5F71-BF380DE7221D}"/>
                </a:ext>
              </a:extLst>
            </p:cNvPr>
            <p:cNvSpPr/>
            <p:nvPr/>
          </p:nvSpPr>
          <p:spPr>
            <a:xfrm>
              <a:off x="6103506" y="2644983"/>
              <a:ext cx="35149" cy="58359"/>
            </a:xfrm>
            <a:custGeom>
              <a:avLst/>
              <a:gdLst/>
              <a:ahLst/>
              <a:cxnLst/>
              <a:rect l="l" t="t" r="r" b="b"/>
              <a:pathLst>
                <a:path w="739" h="1227" fill="none" extrusionOk="0">
                  <a:moveTo>
                    <a:pt x="739" y="1226"/>
                  </a:moveTo>
                  <a:cubicBezTo>
                    <a:pt x="739" y="1226"/>
                    <a:pt x="24" y="786"/>
                    <a:pt x="0" y="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38;p51">
              <a:extLst>
                <a:ext uri="{FF2B5EF4-FFF2-40B4-BE49-F238E27FC236}">
                  <a16:creationId xmlns:a16="http://schemas.microsoft.com/office/drawing/2014/main" id="{0715A6F9-D8E8-DA86-5492-962ABB811E11}"/>
                </a:ext>
              </a:extLst>
            </p:cNvPr>
            <p:cNvSpPr/>
            <p:nvPr/>
          </p:nvSpPr>
          <p:spPr>
            <a:xfrm>
              <a:off x="6921759" y="2591381"/>
              <a:ext cx="209275" cy="224495"/>
            </a:xfrm>
            <a:custGeom>
              <a:avLst/>
              <a:gdLst/>
              <a:ahLst/>
              <a:cxnLst/>
              <a:rect l="l" t="t" r="r" b="b"/>
              <a:pathLst>
                <a:path w="4400" h="4720" extrusionOk="0">
                  <a:moveTo>
                    <a:pt x="1453" y="0"/>
                  </a:moveTo>
                  <a:cubicBezTo>
                    <a:pt x="758" y="0"/>
                    <a:pt x="263" y="448"/>
                    <a:pt x="263" y="448"/>
                  </a:cubicBezTo>
                  <a:cubicBezTo>
                    <a:pt x="263" y="448"/>
                    <a:pt x="1" y="1913"/>
                    <a:pt x="263" y="2794"/>
                  </a:cubicBezTo>
                  <a:cubicBezTo>
                    <a:pt x="418" y="3306"/>
                    <a:pt x="489" y="3842"/>
                    <a:pt x="477" y="4389"/>
                  </a:cubicBezTo>
                  <a:cubicBezTo>
                    <a:pt x="770" y="4618"/>
                    <a:pt x="1100" y="4719"/>
                    <a:pt x="1432" y="4719"/>
                  </a:cubicBezTo>
                  <a:cubicBezTo>
                    <a:pt x="2884" y="4719"/>
                    <a:pt x="4400" y="2793"/>
                    <a:pt x="3228" y="1127"/>
                  </a:cubicBezTo>
                  <a:cubicBezTo>
                    <a:pt x="2606" y="251"/>
                    <a:pt x="1974" y="0"/>
                    <a:pt x="1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39;p51">
              <a:extLst>
                <a:ext uri="{FF2B5EF4-FFF2-40B4-BE49-F238E27FC236}">
                  <a16:creationId xmlns:a16="http://schemas.microsoft.com/office/drawing/2014/main" id="{30376C45-DCD9-30FD-755F-14047F6C54BF}"/>
                </a:ext>
              </a:extLst>
            </p:cNvPr>
            <p:cNvSpPr/>
            <p:nvPr/>
          </p:nvSpPr>
          <p:spPr>
            <a:xfrm>
              <a:off x="6968227" y="2639847"/>
              <a:ext cx="82140" cy="58978"/>
            </a:xfrm>
            <a:custGeom>
              <a:avLst/>
              <a:gdLst/>
              <a:ahLst/>
              <a:cxnLst/>
              <a:rect l="l" t="t" r="r" b="b"/>
              <a:pathLst>
                <a:path w="1727" h="1240" fill="none" extrusionOk="0">
                  <a:moveTo>
                    <a:pt x="0" y="370"/>
                  </a:moveTo>
                  <a:cubicBezTo>
                    <a:pt x="0" y="370"/>
                    <a:pt x="1143" y="1"/>
                    <a:pt x="1727" y="1239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0;p51">
              <a:extLst>
                <a:ext uri="{FF2B5EF4-FFF2-40B4-BE49-F238E27FC236}">
                  <a16:creationId xmlns:a16="http://schemas.microsoft.com/office/drawing/2014/main" id="{F156DE1E-6A14-2B32-3287-697E796E2814}"/>
                </a:ext>
              </a:extLst>
            </p:cNvPr>
            <p:cNvSpPr/>
            <p:nvPr/>
          </p:nvSpPr>
          <p:spPr>
            <a:xfrm>
              <a:off x="6973316" y="2660821"/>
              <a:ext cx="41950" cy="55553"/>
            </a:xfrm>
            <a:custGeom>
              <a:avLst/>
              <a:gdLst/>
              <a:ahLst/>
              <a:cxnLst/>
              <a:rect l="l" t="t" r="r" b="b"/>
              <a:pathLst>
                <a:path w="882" h="1168" fill="none" extrusionOk="0">
                  <a:moveTo>
                    <a:pt x="0" y="1167"/>
                  </a:moveTo>
                  <a:cubicBezTo>
                    <a:pt x="417" y="893"/>
                    <a:pt x="727" y="477"/>
                    <a:pt x="881" y="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1;p51">
              <a:extLst>
                <a:ext uri="{FF2B5EF4-FFF2-40B4-BE49-F238E27FC236}">
                  <a16:creationId xmlns:a16="http://schemas.microsoft.com/office/drawing/2014/main" id="{15AD7759-5D7D-668A-F516-F90339D53298}"/>
                </a:ext>
              </a:extLst>
            </p:cNvPr>
            <p:cNvSpPr/>
            <p:nvPr/>
          </p:nvSpPr>
          <p:spPr>
            <a:xfrm>
              <a:off x="6195824" y="2445651"/>
              <a:ext cx="693747" cy="333080"/>
            </a:xfrm>
            <a:custGeom>
              <a:avLst/>
              <a:gdLst/>
              <a:ahLst/>
              <a:cxnLst/>
              <a:rect l="l" t="t" r="r" b="b"/>
              <a:pathLst>
                <a:path w="14586" h="7003" extrusionOk="0">
                  <a:moveTo>
                    <a:pt x="6287" y="0"/>
                  </a:moveTo>
                  <a:cubicBezTo>
                    <a:pt x="6287" y="0"/>
                    <a:pt x="5094" y="2774"/>
                    <a:pt x="1346" y="2774"/>
                  </a:cubicBezTo>
                  <a:cubicBezTo>
                    <a:pt x="1330" y="2774"/>
                    <a:pt x="1314" y="2774"/>
                    <a:pt x="1298" y="2774"/>
                  </a:cubicBezTo>
                  <a:lnTo>
                    <a:pt x="1298" y="2774"/>
                  </a:lnTo>
                  <a:cubicBezTo>
                    <a:pt x="1298" y="2774"/>
                    <a:pt x="0" y="5548"/>
                    <a:pt x="1619" y="6668"/>
                  </a:cubicBezTo>
                  <a:cubicBezTo>
                    <a:pt x="1968" y="6909"/>
                    <a:pt x="2377" y="7003"/>
                    <a:pt x="2817" y="7003"/>
                  </a:cubicBezTo>
                  <a:cubicBezTo>
                    <a:pt x="4383" y="7003"/>
                    <a:pt x="6348" y="5808"/>
                    <a:pt x="7430" y="5808"/>
                  </a:cubicBezTo>
                  <a:cubicBezTo>
                    <a:pt x="7454" y="5808"/>
                    <a:pt x="7478" y="5809"/>
                    <a:pt x="7501" y="5810"/>
                  </a:cubicBezTo>
                  <a:cubicBezTo>
                    <a:pt x="8749" y="5865"/>
                    <a:pt x="10007" y="6846"/>
                    <a:pt x="11461" y="6846"/>
                  </a:cubicBezTo>
                  <a:cubicBezTo>
                    <a:pt x="11588" y="6846"/>
                    <a:pt x="11717" y="6839"/>
                    <a:pt x="11847" y="6822"/>
                  </a:cubicBezTo>
                  <a:cubicBezTo>
                    <a:pt x="13466" y="6632"/>
                    <a:pt x="14573" y="5632"/>
                    <a:pt x="14585" y="3500"/>
                  </a:cubicBezTo>
                  <a:cubicBezTo>
                    <a:pt x="13466" y="3334"/>
                    <a:pt x="12526" y="2596"/>
                    <a:pt x="12109" y="1548"/>
                  </a:cubicBezTo>
                  <a:cubicBezTo>
                    <a:pt x="11647" y="1646"/>
                    <a:pt x="11181" y="1693"/>
                    <a:pt x="10718" y="1693"/>
                  </a:cubicBezTo>
                  <a:cubicBezTo>
                    <a:pt x="9094" y="1693"/>
                    <a:pt x="7510" y="1103"/>
                    <a:pt x="6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2;p51">
              <a:extLst>
                <a:ext uri="{FF2B5EF4-FFF2-40B4-BE49-F238E27FC236}">
                  <a16:creationId xmlns:a16="http://schemas.microsoft.com/office/drawing/2014/main" id="{F15FEBAB-FCC5-BFA0-0A37-8C5E4DC5C5ED}"/>
                </a:ext>
              </a:extLst>
            </p:cNvPr>
            <p:cNvSpPr/>
            <p:nvPr/>
          </p:nvSpPr>
          <p:spPr>
            <a:xfrm>
              <a:off x="6514060" y="2648360"/>
              <a:ext cx="47039" cy="59501"/>
            </a:xfrm>
            <a:custGeom>
              <a:avLst/>
              <a:gdLst/>
              <a:ahLst/>
              <a:cxnLst/>
              <a:rect l="l" t="t" r="r" b="b"/>
              <a:pathLst>
                <a:path w="989" h="1251" fill="none" extrusionOk="0">
                  <a:moveTo>
                    <a:pt x="989" y="0"/>
                  </a:moveTo>
                  <a:cubicBezTo>
                    <a:pt x="751" y="393"/>
                    <a:pt x="405" y="703"/>
                    <a:pt x="0" y="917"/>
                  </a:cubicBezTo>
                  <a:cubicBezTo>
                    <a:pt x="250" y="1108"/>
                    <a:pt x="548" y="1215"/>
                    <a:pt x="858" y="1251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3;p51">
              <a:extLst>
                <a:ext uri="{FF2B5EF4-FFF2-40B4-BE49-F238E27FC236}">
                  <a16:creationId xmlns:a16="http://schemas.microsoft.com/office/drawing/2014/main" id="{CC351731-42B0-4EAB-0DC5-D7463AE01B0A}"/>
                </a:ext>
              </a:extLst>
            </p:cNvPr>
            <p:cNvSpPr/>
            <p:nvPr/>
          </p:nvSpPr>
          <p:spPr>
            <a:xfrm>
              <a:off x="6585402" y="2792759"/>
              <a:ext cx="28918" cy="28347"/>
            </a:xfrm>
            <a:custGeom>
              <a:avLst/>
              <a:gdLst/>
              <a:ahLst/>
              <a:cxnLst/>
              <a:rect l="l" t="t" r="r" b="b"/>
              <a:pathLst>
                <a:path w="608" h="596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608" y="465"/>
                    <a:pt x="608" y="298"/>
                  </a:cubicBezTo>
                  <a:cubicBezTo>
                    <a:pt x="608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4;p51">
              <a:extLst>
                <a:ext uri="{FF2B5EF4-FFF2-40B4-BE49-F238E27FC236}">
                  <a16:creationId xmlns:a16="http://schemas.microsoft.com/office/drawing/2014/main" id="{A2569B99-BED5-F009-3A6A-94D95E04DBE8}"/>
                </a:ext>
              </a:extLst>
            </p:cNvPr>
            <p:cNvSpPr/>
            <p:nvPr/>
          </p:nvSpPr>
          <p:spPr>
            <a:xfrm>
              <a:off x="6659028" y="2552095"/>
              <a:ext cx="139929" cy="47610"/>
            </a:xfrm>
            <a:custGeom>
              <a:avLst/>
              <a:gdLst/>
              <a:ahLst/>
              <a:cxnLst/>
              <a:rect l="l" t="t" r="r" b="b"/>
              <a:pathLst>
                <a:path w="2942" h="1001" fill="none" extrusionOk="0">
                  <a:moveTo>
                    <a:pt x="0" y="143"/>
                  </a:moveTo>
                  <a:cubicBezTo>
                    <a:pt x="1060" y="0"/>
                    <a:pt x="2120" y="310"/>
                    <a:pt x="2941" y="1001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45;p51">
              <a:extLst>
                <a:ext uri="{FF2B5EF4-FFF2-40B4-BE49-F238E27FC236}">
                  <a16:creationId xmlns:a16="http://schemas.microsoft.com/office/drawing/2014/main" id="{DA698C1C-1F65-5358-466A-961E21B73BB0}"/>
                </a:ext>
              </a:extLst>
            </p:cNvPr>
            <p:cNvSpPr/>
            <p:nvPr/>
          </p:nvSpPr>
          <p:spPr>
            <a:xfrm>
              <a:off x="6669206" y="2624008"/>
              <a:ext cx="19881" cy="32913"/>
            </a:xfrm>
            <a:custGeom>
              <a:avLst/>
              <a:gdLst/>
              <a:ahLst/>
              <a:cxnLst/>
              <a:rect l="l" t="t" r="r" b="b"/>
              <a:pathLst>
                <a:path w="418" h="692" extrusionOk="0">
                  <a:moveTo>
                    <a:pt x="215" y="1"/>
                  </a:moveTo>
                  <a:cubicBezTo>
                    <a:pt x="96" y="1"/>
                    <a:pt x="1" y="143"/>
                    <a:pt x="1" y="346"/>
                  </a:cubicBezTo>
                  <a:cubicBezTo>
                    <a:pt x="1" y="536"/>
                    <a:pt x="96" y="691"/>
                    <a:pt x="215" y="691"/>
                  </a:cubicBezTo>
                  <a:cubicBezTo>
                    <a:pt x="322" y="691"/>
                    <a:pt x="417" y="536"/>
                    <a:pt x="417" y="346"/>
                  </a:cubicBezTo>
                  <a:cubicBezTo>
                    <a:pt x="417" y="155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46;p51">
              <a:extLst>
                <a:ext uri="{FF2B5EF4-FFF2-40B4-BE49-F238E27FC236}">
                  <a16:creationId xmlns:a16="http://schemas.microsoft.com/office/drawing/2014/main" id="{88BA1644-A6F2-DA0A-0ED5-2B9458A501DC}"/>
                </a:ext>
              </a:extLst>
            </p:cNvPr>
            <p:cNvSpPr/>
            <p:nvPr/>
          </p:nvSpPr>
          <p:spPr>
            <a:xfrm>
              <a:off x="6345881" y="2626291"/>
              <a:ext cx="19310" cy="32866"/>
            </a:xfrm>
            <a:custGeom>
              <a:avLst/>
              <a:gdLst/>
              <a:ahLst/>
              <a:cxnLst/>
              <a:rect l="l" t="t" r="r" b="b"/>
              <a:pathLst>
                <a:path w="406" h="691" extrusionOk="0">
                  <a:moveTo>
                    <a:pt x="203" y="0"/>
                  </a:moveTo>
                  <a:cubicBezTo>
                    <a:pt x="84" y="0"/>
                    <a:pt x="0" y="155"/>
                    <a:pt x="0" y="345"/>
                  </a:cubicBezTo>
                  <a:cubicBezTo>
                    <a:pt x="0" y="536"/>
                    <a:pt x="84" y="691"/>
                    <a:pt x="203" y="691"/>
                  </a:cubicBezTo>
                  <a:cubicBezTo>
                    <a:pt x="310" y="691"/>
                    <a:pt x="405" y="536"/>
                    <a:pt x="405" y="345"/>
                  </a:cubicBezTo>
                  <a:cubicBezTo>
                    <a:pt x="405" y="155"/>
                    <a:pt x="310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47;p51">
              <a:extLst>
                <a:ext uri="{FF2B5EF4-FFF2-40B4-BE49-F238E27FC236}">
                  <a16:creationId xmlns:a16="http://schemas.microsoft.com/office/drawing/2014/main" id="{5B50A8B7-6F43-2D4B-37AE-DC563C85B8B5}"/>
                </a:ext>
              </a:extLst>
            </p:cNvPr>
            <p:cNvSpPr/>
            <p:nvPr/>
          </p:nvSpPr>
          <p:spPr>
            <a:xfrm>
              <a:off x="6326619" y="2606458"/>
              <a:ext cx="133698" cy="7420"/>
            </a:xfrm>
            <a:custGeom>
              <a:avLst/>
              <a:gdLst/>
              <a:ahLst/>
              <a:cxnLst/>
              <a:rect l="l" t="t" r="r" b="b"/>
              <a:pathLst>
                <a:path w="2811" h="156" fill="none" extrusionOk="0">
                  <a:moveTo>
                    <a:pt x="0" y="0"/>
                  </a:moveTo>
                  <a:cubicBezTo>
                    <a:pt x="0" y="0"/>
                    <a:pt x="1155" y="0"/>
                    <a:pt x="2810" y="155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48;p51">
              <a:extLst>
                <a:ext uri="{FF2B5EF4-FFF2-40B4-BE49-F238E27FC236}">
                  <a16:creationId xmlns:a16="http://schemas.microsoft.com/office/drawing/2014/main" id="{543B88D9-20E6-E96F-C79E-6B9D960CD62D}"/>
                </a:ext>
              </a:extLst>
            </p:cNvPr>
            <p:cNvSpPr/>
            <p:nvPr/>
          </p:nvSpPr>
          <p:spPr>
            <a:xfrm>
              <a:off x="6258082" y="2717135"/>
              <a:ext cx="114435" cy="61974"/>
            </a:xfrm>
            <a:custGeom>
              <a:avLst/>
              <a:gdLst/>
              <a:ahLst/>
              <a:cxnLst/>
              <a:rect l="l" t="t" r="r" b="b"/>
              <a:pathLst>
                <a:path w="2406" h="1303" extrusionOk="0">
                  <a:moveTo>
                    <a:pt x="1126" y="0"/>
                  </a:moveTo>
                  <a:cubicBezTo>
                    <a:pt x="688" y="0"/>
                    <a:pt x="247" y="219"/>
                    <a:pt x="1" y="698"/>
                  </a:cubicBezTo>
                  <a:cubicBezTo>
                    <a:pt x="96" y="793"/>
                    <a:pt x="191" y="888"/>
                    <a:pt x="298" y="960"/>
                  </a:cubicBezTo>
                  <a:cubicBezTo>
                    <a:pt x="654" y="1206"/>
                    <a:pt x="1071" y="1303"/>
                    <a:pt x="1518" y="1303"/>
                  </a:cubicBezTo>
                  <a:cubicBezTo>
                    <a:pt x="1805" y="1303"/>
                    <a:pt x="2103" y="1263"/>
                    <a:pt x="2406" y="1198"/>
                  </a:cubicBezTo>
                  <a:cubicBezTo>
                    <a:pt x="2357" y="438"/>
                    <a:pt x="1745" y="0"/>
                    <a:pt x="11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49;p51">
              <a:extLst>
                <a:ext uri="{FF2B5EF4-FFF2-40B4-BE49-F238E27FC236}">
                  <a16:creationId xmlns:a16="http://schemas.microsoft.com/office/drawing/2014/main" id="{CAC7DE9E-B901-FFF7-8EE4-D294513E3F2E}"/>
                </a:ext>
              </a:extLst>
            </p:cNvPr>
            <p:cNvSpPr/>
            <p:nvPr/>
          </p:nvSpPr>
          <p:spPr>
            <a:xfrm>
              <a:off x="6726994" y="2712569"/>
              <a:ext cx="111011" cy="59025"/>
            </a:xfrm>
            <a:custGeom>
              <a:avLst/>
              <a:gdLst/>
              <a:ahLst/>
              <a:cxnLst/>
              <a:rect l="l" t="t" r="r" b="b"/>
              <a:pathLst>
                <a:path w="2334" h="1241" extrusionOk="0">
                  <a:moveTo>
                    <a:pt x="1279" y="1"/>
                  </a:moveTo>
                  <a:cubicBezTo>
                    <a:pt x="649" y="1"/>
                    <a:pt x="29" y="461"/>
                    <a:pt x="0" y="1222"/>
                  </a:cubicBezTo>
                  <a:cubicBezTo>
                    <a:pt x="113" y="1234"/>
                    <a:pt x="226" y="1240"/>
                    <a:pt x="340" y="1240"/>
                  </a:cubicBezTo>
                  <a:cubicBezTo>
                    <a:pt x="453" y="1240"/>
                    <a:pt x="566" y="1234"/>
                    <a:pt x="679" y="1222"/>
                  </a:cubicBezTo>
                  <a:cubicBezTo>
                    <a:pt x="1274" y="1163"/>
                    <a:pt x="1858" y="936"/>
                    <a:pt x="2334" y="579"/>
                  </a:cubicBezTo>
                  <a:cubicBezTo>
                    <a:pt x="2073" y="181"/>
                    <a:pt x="1674" y="1"/>
                    <a:pt x="1279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0;p51">
              <a:extLst>
                <a:ext uri="{FF2B5EF4-FFF2-40B4-BE49-F238E27FC236}">
                  <a16:creationId xmlns:a16="http://schemas.microsoft.com/office/drawing/2014/main" id="{75B66233-EAE3-6DE1-9141-C94ED74B36CF}"/>
                </a:ext>
              </a:extLst>
            </p:cNvPr>
            <p:cNvSpPr/>
            <p:nvPr/>
          </p:nvSpPr>
          <p:spPr>
            <a:xfrm>
              <a:off x="4009860" y="2300246"/>
              <a:ext cx="1399717" cy="919145"/>
            </a:xfrm>
            <a:custGeom>
              <a:avLst/>
              <a:gdLst/>
              <a:ahLst/>
              <a:cxnLst/>
              <a:rect l="l" t="t" r="r" b="b"/>
              <a:pathLst>
                <a:path w="29429" h="19325" extrusionOk="0">
                  <a:moveTo>
                    <a:pt x="16011" y="1"/>
                  </a:moveTo>
                  <a:cubicBezTo>
                    <a:pt x="4256" y="1"/>
                    <a:pt x="1" y="19325"/>
                    <a:pt x="15629" y="19325"/>
                  </a:cubicBezTo>
                  <a:cubicBezTo>
                    <a:pt x="29428" y="19325"/>
                    <a:pt x="27714" y="13"/>
                    <a:pt x="16022" y="1"/>
                  </a:cubicBezTo>
                  <a:cubicBezTo>
                    <a:pt x="16018" y="1"/>
                    <a:pt x="16014" y="1"/>
                    <a:pt x="16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1;p51">
              <a:extLst>
                <a:ext uri="{FF2B5EF4-FFF2-40B4-BE49-F238E27FC236}">
                  <a16:creationId xmlns:a16="http://schemas.microsoft.com/office/drawing/2014/main" id="{95CA2F87-92AC-B611-5EAD-0209EC89AA39}"/>
                </a:ext>
              </a:extLst>
            </p:cNvPr>
            <p:cNvSpPr/>
            <p:nvPr/>
          </p:nvSpPr>
          <p:spPr>
            <a:xfrm>
              <a:off x="4338655" y="2993368"/>
              <a:ext cx="828539" cy="226017"/>
            </a:xfrm>
            <a:custGeom>
              <a:avLst/>
              <a:gdLst/>
              <a:ahLst/>
              <a:cxnLst/>
              <a:rect l="l" t="t" r="r" b="b"/>
              <a:pathLst>
                <a:path w="17420" h="4752" extrusionOk="0">
                  <a:moveTo>
                    <a:pt x="17419" y="1"/>
                  </a:moveTo>
                  <a:lnTo>
                    <a:pt x="17419" y="1"/>
                  </a:lnTo>
                  <a:cubicBezTo>
                    <a:pt x="13686" y="2184"/>
                    <a:pt x="10328" y="2919"/>
                    <a:pt x="7499" y="2919"/>
                  </a:cubicBezTo>
                  <a:cubicBezTo>
                    <a:pt x="4202" y="2919"/>
                    <a:pt x="1622" y="1920"/>
                    <a:pt x="0" y="1049"/>
                  </a:cubicBezTo>
                  <a:lnTo>
                    <a:pt x="0" y="1049"/>
                  </a:lnTo>
                  <a:cubicBezTo>
                    <a:pt x="1536" y="3239"/>
                    <a:pt x="4346" y="4752"/>
                    <a:pt x="8728" y="4752"/>
                  </a:cubicBezTo>
                  <a:cubicBezTo>
                    <a:pt x="13193" y="4752"/>
                    <a:pt x="16014" y="2739"/>
                    <a:pt x="17419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2;p51">
              <a:extLst>
                <a:ext uri="{FF2B5EF4-FFF2-40B4-BE49-F238E27FC236}">
                  <a16:creationId xmlns:a16="http://schemas.microsoft.com/office/drawing/2014/main" id="{AE0AEA3A-371D-70BE-6BB4-84E9A9427425}"/>
                </a:ext>
              </a:extLst>
            </p:cNvPr>
            <p:cNvSpPr/>
            <p:nvPr/>
          </p:nvSpPr>
          <p:spPr>
            <a:xfrm>
              <a:off x="4504550" y="2418058"/>
              <a:ext cx="176171" cy="176172"/>
            </a:xfrm>
            <a:custGeom>
              <a:avLst/>
              <a:gdLst/>
              <a:ahLst/>
              <a:cxnLst/>
              <a:rect l="l" t="t" r="r" b="b"/>
              <a:pathLst>
                <a:path w="3704" h="3704" extrusionOk="0">
                  <a:moveTo>
                    <a:pt x="1846" y="0"/>
                  </a:moveTo>
                  <a:cubicBezTo>
                    <a:pt x="822" y="0"/>
                    <a:pt x="1" y="822"/>
                    <a:pt x="1" y="1858"/>
                  </a:cubicBezTo>
                  <a:cubicBezTo>
                    <a:pt x="1" y="2882"/>
                    <a:pt x="822" y="3703"/>
                    <a:pt x="1846" y="3703"/>
                  </a:cubicBezTo>
                  <a:cubicBezTo>
                    <a:pt x="2870" y="3703"/>
                    <a:pt x="3704" y="2882"/>
                    <a:pt x="3704" y="1858"/>
                  </a:cubicBezTo>
                  <a:cubicBezTo>
                    <a:pt x="3704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3;p51">
              <a:extLst>
                <a:ext uri="{FF2B5EF4-FFF2-40B4-BE49-F238E27FC236}">
                  <a16:creationId xmlns:a16="http://schemas.microsoft.com/office/drawing/2014/main" id="{DC730E79-D611-496A-0BEF-9E0AF142C91A}"/>
                </a:ext>
              </a:extLst>
            </p:cNvPr>
            <p:cNvSpPr/>
            <p:nvPr/>
          </p:nvSpPr>
          <p:spPr>
            <a:xfrm>
              <a:off x="4526096" y="2508663"/>
              <a:ext cx="154626" cy="85993"/>
            </a:xfrm>
            <a:custGeom>
              <a:avLst/>
              <a:gdLst/>
              <a:ahLst/>
              <a:cxnLst/>
              <a:rect l="l" t="t" r="r" b="b"/>
              <a:pathLst>
                <a:path w="3251" h="1808" extrusionOk="0">
                  <a:moveTo>
                    <a:pt x="3251" y="0"/>
                  </a:moveTo>
                  <a:lnTo>
                    <a:pt x="3251" y="0"/>
                  </a:lnTo>
                  <a:cubicBezTo>
                    <a:pt x="2567" y="994"/>
                    <a:pt x="1546" y="1227"/>
                    <a:pt x="735" y="1227"/>
                  </a:cubicBezTo>
                  <a:cubicBezTo>
                    <a:pt x="459" y="1227"/>
                    <a:pt x="206" y="1200"/>
                    <a:pt x="0" y="1167"/>
                  </a:cubicBezTo>
                  <a:lnTo>
                    <a:pt x="0" y="1167"/>
                  </a:lnTo>
                  <a:cubicBezTo>
                    <a:pt x="385" y="1609"/>
                    <a:pt x="888" y="1807"/>
                    <a:pt x="1383" y="1807"/>
                  </a:cubicBezTo>
                  <a:cubicBezTo>
                    <a:pt x="2315" y="1807"/>
                    <a:pt x="3220" y="1104"/>
                    <a:pt x="3251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4;p51">
              <a:extLst>
                <a:ext uri="{FF2B5EF4-FFF2-40B4-BE49-F238E27FC236}">
                  <a16:creationId xmlns:a16="http://schemas.microsoft.com/office/drawing/2014/main" id="{15602CB0-FE6E-A562-9EF9-11450E67A859}"/>
                </a:ext>
              </a:extLst>
            </p:cNvPr>
            <p:cNvSpPr/>
            <p:nvPr/>
          </p:nvSpPr>
          <p:spPr>
            <a:xfrm>
              <a:off x="4543075" y="2474086"/>
              <a:ext cx="29489" cy="18740"/>
            </a:xfrm>
            <a:custGeom>
              <a:avLst/>
              <a:gdLst/>
              <a:ahLst/>
              <a:cxnLst/>
              <a:rect l="l" t="t" r="r" b="b"/>
              <a:pathLst>
                <a:path w="620" h="394" fill="none" extrusionOk="0">
                  <a:moveTo>
                    <a:pt x="620" y="394"/>
                  </a:moveTo>
                  <a:cubicBezTo>
                    <a:pt x="584" y="1"/>
                    <a:pt x="24" y="1"/>
                    <a:pt x="1" y="39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55;p51">
              <a:extLst>
                <a:ext uri="{FF2B5EF4-FFF2-40B4-BE49-F238E27FC236}">
                  <a16:creationId xmlns:a16="http://schemas.microsoft.com/office/drawing/2014/main" id="{52E1752B-E933-B536-0411-AA20D7FEC4A5}"/>
                </a:ext>
              </a:extLst>
            </p:cNvPr>
            <p:cNvSpPr/>
            <p:nvPr/>
          </p:nvSpPr>
          <p:spPr>
            <a:xfrm>
              <a:off x="4612753" y="2474086"/>
              <a:ext cx="29489" cy="18740"/>
            </a:xfrm>
            <a:custGeom>
              <a:avLst/>
              <a:gdLst/>
              <a:ahLst/>
              <a:cxnLst/>
              <a:rect l="l" t="t" r="r" b="b"/>
              <a:pathLst>
                <a:path w="620" h="394" fill="none" extrusionOk="0">
                  <a:moveTo>
                    <a:pt x="0" y="394"/>
                  </a:moveTo>
                  <a:cubicBezTo>
                    <a:pt x="36" y="1"/>
                    <a:pt x="595" y="1"/>
                    <a:pt x="619" y="39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56;p51">
              <a:extLst>
                <a:ext uri="{FF2B5EF4-FFF2-40B4-BE49-F238E27FC236}">
                  <a16:creationId xmlns:a16="http://schemas.microsoft.com/office/drawing/2014/main" id="{9C27AEB5-8750-8F62-AB92-8FFDE410A0AD}"/>
                </a:ext>
              </a:extLst>
            </p:cNvPr>
            <p:cNvSpPr/>
            <p:nvPr/>
          </p:nvSpPr>
          <p:spPr>
            <a:xfrm>
              <a:off x="4548164" y="2512611"/>
              <a:ext cx="88942" cy="34007"/>
            </a:xfrm>
            <a:custGeom>
              <a:avLst/>
              <a:gdLst/>
              <a:ahLst/>
              <a:cxnLst/>
              <a:rect l="l" t="t" r="r" b="b"/>
              <a:pathLst>
                <a:path w="1870" h="715" fill="none" extrusionOk="0">
                  <a:moveTo>
                    <a:pt x="1" y="1"/>
                  </a:moveTo>
                  <a:cubicBezTo>
                    <a:pt x="417" y="715"/>
                    <a:pt x="1453" y="715"/>
                    <a:pt x="1870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57;p51">
              <a:extLst>
                <a:ext uri="{FF2B5EF4-FFF2-40B4-BE49-F238E27FC236}">
                  <a16:creationId xmlns:a16="http://schemas.microsoft.com/office/drawing/2014/main" id="{790B0FF1-818A-4C5B-5237-3CDF549DFA19}"/>
                </a:ext>
              </a:extLst>
            </p:cNvPr>
            <p:cNvSpPr/>
            <p:nvPr/>
          </p:nvSpPr>
          <p:spPr>
            <a:xfrm>
              <a:off x="5064638" y="2778768"/>
              <a:ext cx="201047" cy="176552"/>
            </a:xfrm>
            <a:custGeom>
              <a:avLst/>
              <a:gdLst/>
              <a:ahLst/>
              <a:cxnLst/>
              <a:rect l="l" t="t" r="r" b="b"/>
              <a:pathLst>
                <a:path w="4227" h="3712" extrusionOk="0">
                  <a:moveTo>
                    <a:pt x="2109" y="0"/>
                  </a:moveTo>
                  <a:cubicBezTo>
                    <a:pt x="1792" y="0"/>
                    <a:pt x="1471" y="81"/>
                    <a:pt x="1179" y="251"/>
                  </a:cubicBezTo>
                  <a:cubicBezTo>
                    <a:pt x="298" y="774"/>
                    <a:pt x="0" y="1905"/>
                    <a:pt x="512" y="2787"/>
                  </a:cubicBezTo>
                  <a:cubicBezTo>
                    <a:pt x="853" y="3381"/>
                    <a:pt x="1474" y="3712"/>
                    <a:pt x="2110" y="3712"/>
                  </a:cubicBezTo>
                  <a:cubicBezTo>
                    <a:pt x="2430" y="3712"/>
                    <a:pt x="2754" y="3628"/>
                    <a:pt x="3048" y="3453"/>
                  </a:cubicBezTo>
                  <a:cubicBezTo>
                    <a:pt x="3929" y="2941"/>
                    <a:pt x="4227" y="1810"/>
                    <a:pt x="3715" y="917"/>
                  </a:cubicBezTo>
                  <a:cubicBezTo>
                    <a:pt x="3373" y="328"/>
                    <a:pt x="2749" y="0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58;p51">
              <a:extLst>
                <a:ext uri="{FF2B5EF4-FFF2-40B4-BE49-F238E27FC236}">
                  <a16:creationId xmlns:a16="http://schemas.microsoft.com/office/drawing/2014/main" id="{97FDEE55-BD8D-2585-88F3-C04B128A9D86}"/>
                </a:ext>
              </a:extLst>
            </p:cNvPr>
            <p:cNvSpPr/>
            <p:nvPr/>
          </p:nvSpPr>
          <p:spPr>
            <a:xfrm>
              <a:off x="5086136" y="2892584"/>
              <a:ext cx="163710" cy="63306"/>
            </a:xfrm>
            <a:custGeom>
              <a:avLst/>
              <a:gdLst/>
              <a:ahLst/>
              <a:cxnLst/>
              <a:rect l="l" t="t" r="r" b="b"/>
              <a:pathLst>
                <a:path w="3442" h="1331" extrusionOk="0">
                  <a:moveTo>
                    <a:pt x="3442" y="1"/>
                  </a:moveTo>
                  <a:lnTo>
                    <a:pt x="3442" y="1"/>
                  </a:lnTo>
                  <a:cubicBezTo>
                    <a:pt x="2857" y="500"/>
                    <a:pt x="2221" y="664"/>
                    <a:pt x="1633" y="664"/>
                  </a:cubicBezTo>
                  <a:cubicBezTo>
                    <a:pt x="987" y="664"/>
                    <a:pt x="399" y="466"/>
                    <a:pt x="1" y="298"/>
                  </a:cubicBezTo>
                  <a:lnTo>
                    <a:pt x="1" y="298"/>
                  </a:lnTo>
                  <a:cubicBezTo>
                    <a:pt x="347" y="996"/>
                    <a:pt x="1004" y="1331"/>
                    <a:pt x="1659" y="1331"/>
                  </a:cubicBezTo>
                  <a:cubicBezTo>
                    <a:pt x="2424" y="1331"/>
                    <a:pt x="3185" y="873"/>
                    <a:pt x="3442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59;p51">
              <a:extLst>
                <a:ext uri="{FF2B5EF4-FFF2-40B4-BE49-F238E27FC236}">
                  <a16:creationId xmlns:a16="http://schemas.microsoft.com/office/drawing/2014/main" id="{E218F05B-8F4B-2E29-82DD-14A022026492}"/>
                </a:ext>
              </a:extLst>
            </p:cNvPr>
            <p:cNvSpPr/>
            <p:nvPr/>
          </p:nvSpPr>
          <p:spPr>
            <a:xfrm>
              <a:off x="5120666" y="2821812"/>
              <a:ext cx="34055" cy="27206"/>
            </a:xfrm>
            <a:custGeom>
              <a:avLst/>
              <a:gdLst/>
              <a:ahLst/>
              <a:cxnLst/>
              <a:rect l="l" t="t" r="r" b="b"/>
              <a:pathLst>
                <a:path w="716" h="572" fill="none" extrusionOk="0">
                  <a:moveTo>
                    <a:pt x="596" y="572"/>
                  </a:moveTo>
                  <a:cubicBezTo>
                    <a:pt x="715" y="155"/>
                    <a:pt x="96" y="0"/>
                    <a:pt x="1" y="405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0;p51">
              <a:extLst>
                <a:ext uri="{FF2B5EF4-FFF2-40B4-BE49-F238E27FC236}">
                  <a16:creationId xmlns:a16="http://schemas.microsoft.com/office/drawing/2014/main" id="{AC919570-68B3-83F6-4395-A35CB566F109}"/>
                </a:ext>
              </a:extLst>
            </p:cNvPr>
            <p:cNvSpPr/>
            <p:nvPr/>
          </p:nvSpPr>
          <p:spPr>
            <a:xfrm>
              <a:off x="5188061" y="2842739"/>
              <a:ext cx="31201" cy="23829"/>
            </a:xfrm>
            <a:custGeom>
              <a:avLst/>
              <a:gdLst/>
              <a:ahLst/>
              <a:cxnLst/>
              <a:rect l="l" t="t" r="r" b="b"/>
              <a:pathLst>
                <a:path w="656" h="501" fill="none" extrusionOk="0">
                  <a:moveTo>
                    <a:pt x="1" y="346"/>
                  </a:moveTo>
                  <a:cubicBezTo>
                    <a:pt x="132" y="1"/>
                    <a:pt x="656" y="132"/>
                    <a:pt x="596" y="5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1;p51">
              <a:extLst>
                <a:ext uri="{FF2B5EF4-FFF2-40B4-BE49-F238E27FC236}">
                  <a16:creationId xmlns:a16="http://schemas.microsoft.com/office/drawing/2014/main" id="{2198B842-EBA5-4E1A-EA0E-24B27CB6C87E}"/>
                </a:ext>
              </a:extLst>
            </p:cNvPr>
            <p:cNvSpPr/>
            <p:nvPr/>
          </p:nvSpPr>
          <p:spPr>
            <a:xfrm>
              <a:off x="5120666" y="2862002"/>
              <a:ext cx="85565" cy="50464"/>
            </a:xfrm>
            <a:custGeom>
              <a:avLst/>
              <a:gdLst/>
              <a:ahLst/>
              <a:cxnLst/>
              <a:rect l="l" t="t" r="r" b="b"/>
              <a:pathLst>
                <a:path w="1799" h="1061" fill="none" extrusionOk="0">
                  <a:moveTo>
                    <a:pt x="1" y="1"/>
                  </a:moveTo>
                  <a:cubicBezTo>
                    <a:pt x="215" y="798"/>
                    <a:pt x="1215" y="1060"/>
                    <a:pt x="1799" y="477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2;p51">
              <a:extLst>
                <a:ext uri="{FF2B5EF4-FFF2-40B4-BE49-F238E27FC236}">
                  <a16:creationId xmlns:a16="http://schemas.microsoft.com/office/drawing/2014/main" id="{AE168309-C0C9-3F50-2387-0CDD4E9CAD7E}"/>
                </a:ext>
              </a:extLst>
            </p:cNvPr>
            <p:cNvSpPr/>
            <p:nvPr/>
          </p:nvSpPr>
          <p:spPr>
            <a:xfrm>
              <a:off x="4593063" y="3122023"/>
              <a:ext cx="141879" cy="128371"/>
            </a:xfrm>
            <a:custGeom>
              <a:avLst/>
              <a:gdLst/>
              <a:ahLst/>
              <a:cxnLst/>
              <a:rect l="l" t="t" r="r" b="b"/>
              <a:pathLst>
                <a:path w="2983" h="2699" extrusionOk="0">
                  <a:moveTo>
                    <a:pt x="746" y="1"/>
                  </a:moveTo>
                  <a:cubicBezTo>
                    <a:pt x="369" y="1"/>
                    <a:pt x="0" y="280"/>
                    <a:pt x="57" y="927"/>
                  </a:cubicBezTo>
                  <a:cubicBezTo>
                    <a:pt x="128" y="1808"/>
                    <a:pt x="819" y="2368"/>
                    <a:pt x="1212" y="2618"/>
                  </a:cubicBezTo>
                  <a:cubicBezTo>
                    <a:pt x="1295" y="2672"/>
                    <a:pt x="1390" y="2698"/>
                    <a:pt x="1486" y="2698"/>
                  </a:cubicBezTo>
                  <a:cubicBezTo>
                    <a:pt x="1581" y="2698"/>
                    <a:pt x="1676" y="2672"/>
                    <a:pt x="1759" y="2618"/>
                  </a:cubicBezTo>
                  <a:cubicBezTo>
                    <a:pt x="2152" y="2368"/>
                    <a:pt x="2855" y="1808"/>
                    <a:pt x="2926" y="927"/>
                  </a:cubicBezTo>
                  <a:cubicBezTo>
                    <a:pt x="2983" y="280"/>
                    <a:pt x="2611" y="1"/>
                    <a:pt x="2230" y="1"/>
                  </a:cubicBezTo>
                  <a:cubicBezTo>
                    <a:pt x="1890" y="1"/>
                    <a:pt x="1542" y="224"/>
                    <a:pt x="1486" y="606"/>
                  </a:cubicBezTo>
                  <a:cubicBezTo>
                    <a:pt x="1429" y="224"/>
                    <a:pt x="1084" y="1"/>
                    <a:pt x="7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3;p51">
              <a:extLst>
                <a:ext uri="{FF2B5EF4-FFF2-40B4-BE49-F238E27FC236}">
                  <a16:creationId xmlns:a16="http://schemas.microsoft.com/office/drawing/2014/main" id="{D1DDFCAD-6E15-D845-598D-DE417F27CCC9}"/>
                </a:ext>
              </a:extLst>
            </p:cNvPr>
            <p:cNvSpPr/>
            <p:nvPr/>
          </p:nvSpPr>
          <p:spPr>
            <a:xfrm>
              <a:off x="4628021" y="3163830"/>
              <a:ext cx="104257" cy="86564"/>
            </a:xfrm>
            <a:custGeom>
              <a:avLst/>
              <a:gdLst/>
              <a:ahLst/>
              <a:cxnLst/>
              <a:rect l="l" t="t" r="r" b="b"/>
              <a:pathLst>
                <a:path w="2192" h="1820" extrusionOk="0">
                  <a:moveTo>
                    <a:pt x="2191" y="1"/>
                  </a:moveTo>
                  <a:cubicBezTo>
                    <a:pt x="1501" y="1108"/>
                    <a:pt x="560" y="1346"/>
                    <a:pt x="1" y="1358"/>
                  </a:cubicBezTo>
                  <a:cubicBezTo>
                    <a:pt x="143" y="1501"/>
                    <a:pt x="310" y="1632"/>
                    <a:pt x="477" y="1739"/>
                  </a:cubicBezTo>
                  <a:cubicBezTo>
                    <a:pt x="560" y="1793"/>
                    <a:pt x="655" y="1819"/>
                    <a:pt x="751" y="1819"/>
                  </a:cubicBezTo>
                  <a:cubicBezTo>
                    <a:pt x="846" y="1819"/>
                    <a:pt x="941" y="1793"/>
                    <a:pt x="1024" y="1739"/>
                  </a:cubicBezTo>
                  <a:cubicBezTo>
                    <a:pt x="1417" y="1489"/>
                    <a:pt x="2120" y="929"/>
                    <a:pt x="2191" y="48"/>
                  </a:cubicBezTo>
                  <a:lnTo>
                    <a:pt x="2191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4;p51">
              <a:extLst>
                <a:ext uri="{FF2B5EF4-FFF2-40B4-BE49-F238E27FC236}">
                  <a16:creationId xmlns:a16="http://schemas.microsoft.com/office/drawing/2014/main" id="{3F5CC373-9D3A-8F1C-9104-BFB3A15F20C5}"/>
                </a:ext>
              </a:extLst>
            </p:cNvPr>
            <p:cNvSpPr/>
            <p:nvPr/>
          </p:nvSpPr>
          <p:spPr>
            <a:xfrm>
              <a:off x="4457417" y="3000455"/>
              <a:ext cx="131130" cy="118145"/>
            </a:xfrm>
            <a:custGeom>
              <a:avLst/>
              <a:gdLst/>
              <a:ahLst/>
              <a:cxnLst/>
              <a:rect l="l" t="t" r="r" b="b"/>
              <a:pathLst>
                <a:path w="2757" h="2484" extrusionOk="0">
                  <a:moveTo>
                    <a:pt x="2067" y="0"/>
                  </a:moveTo>
                  <a:cubicBezTo>
                    <a:pt x="1755" y="0"/>
                    <a:pt x="1435" y="205"/>
                    <a:pt x="1385" y="554"/>
                  </a:cubicBezTo>
                  <a:cubicBezTo>
                    <a:pt x="1334" y="207"/>
                    <a:pt x="1015" y="4"/>
                    <a:pt x="700" y="4"/>
                  </a:cubicBezTo>
                  <a:cubicBezTo>
                    <a:pt x="347" y="4"/>
                    <a:pt x="1" y="260"/>
                    <a:pt x="51" y="852"/>
                  </a:cubicBezTo>
                  <a:cubicBezTo>
                    <a:pt x="123" y="1662"/>
                    <a:pt x="766" y="2174"/>
                    <a:pt x="1135" y="2412"/>
                  </a:cubicBezTo>
                  <a:cubicBezTo>
                    <a:pt x="1212" y="2459"/>
                    <a:pt x="1299" y="2483"/>
                    <a:pt x="1385" y="2483"/>
                  </a:cubicBezTo>
                  <a:cubicBezTo>
                    <a:pt x="1471" y="2483"/>
                    <a:pt x="1557" y="2459"/>
                    <a:pt x="1635" y="2412"/>
                  </a:cubicBezTo>
                  <a:cubicBezTo>
                    <a:pt x="2004" y="2174"/>
                    <a:pt x="2635" y="1662"/>
                    <a:pt x="2706" y="852"/>
                  </a:cubicBezTo>
                  <a:cubicBezTo>
                    <a:pt x="2757" y="256"/>
                    <a:pt x="2416" y="0"/>
                    <a:pt x="2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65;p51">
              <a:extLst>
                <a:ext uri="{FF2B5EF4-FFF2-40B4-BE49-F238E27FC236}">
                  <a16:creationId xmlns:a16="http://schemas.microsoft.com/office/drawing/2014/main" id="{22972E3B-CBC8-924F-331A-3E42B4C6A1C4}"/>
                </a:ext>
              </a:extLst>
            </p:cNvPr>
            <p:cNvSpPr/>
            <p:nvPr/>
          </p:nvSpPr>
          <p:spPr>
            <a:xfrm>
              <a:off x="4489854" y="3039265"/>
              <a:ext cx="96885" cy="79905"/>
            </a:xfrm>
            <a:custGeom>
              <a:avLst/>
              <a:gdLst/>
              <a:ahLst/>
              <a:cxnLst/>
              <a:rect l="l" t="t" r="r" b="b"/>
              <a:pathLst>
                <a:path w="2037" h="1680" extrusionOk="0">
                  <a:moveTo>
                    <a:pt x="2036" y="0"/>
                  </a:moveTo>
                  <a:cubicBezTo>
                    <a:pt x="1393" y="1024"/>
                    <a:pt x="524" y="1227"/>
                    <a:pt x="0" y="1250"/>
                  </a:cubicBezTo>
                  <a:cubicBezTo>
                    <a:pt x="143" y="1381"/>
                    <a:pt x="286" y="1501"/>
                    <a:pt x="453" y="1608"/>
                  </a:cubicBezTo>
                  <a:cubicBezTo>
                    <a:pt x="530" y="1655"/>
                    <a:pt x="617" y="1679"/>
                    <a:pt x="703" y="1679"/>
                  </a:cubicBezTo>
                  <a:cubicBezTo>
                    <a:pt x="789" y="1679"/>
                    <a:pt x="875" y="1655"/>
                    <a:pt x="953" y="1608"/>
                  </a:cubicBezTo>
                  <a:cubicBezTo>
                    <a:pt x="1322" y="1381"/>
                    <a:pt x="1965" y="858"/>
                    <a:pt x="2036" y="48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66;p51">
              <a:extLst>
                <a:ext uri="{FF2B5EF4-FFF2-40B4-BE49-F238E27FC236}">
                  <a16:creationId xmlns:a16="http://schemas.microsoft.com/office/drawing/2014/main" id="{B0D474B0-9DFE-E1BA-060D-9F7B06DE2443}"/>
                </a:ext>
              </a:extLst>
            </p:cNvPr>
            <p:cNvSpPr/>
            <p:nvPr/>
          </p:nvSpPr>
          <p:spPr>
            <a:xfrm>
              <a:off x="4549021" y="2615012"/>
              <a:ext cx="388110" cy="335934"/>
            </a:xfrm>
            <a:custGeom>
              <a:avLst/>
              <a:gdLst/>
              <a:ahLst/>
              <a:cxnLst/>
              <a:rect l="l" t="t" r="r" b="b"/>
              <a:pathLst>
                <a:path w="8160" h="7063" extrusionOk="0">
                  <a:moveTo>
                    <a:pt x="7182" y="1"/>
                  </a:moveTo>
                  <a:cubicBezTo>
                    <a:pt x="6959" y="1"/>
                    <a:pt x="6734" y="103"/>
                    <a:pt x="6579" y="348"/>
                  </a:cubicBezTo>
                  <a:lnTo>
                    <a:pt x="3900" y="5075"/>
                  </a:lnTo>
                  <a:lnTo>
                    <a:pt x="1531" y="2527"/>
                  </a:lnTo>
                  <a:cubicBezTo>
                    <a:pt x="1371" y="2379"/>
                    <a:pt x="1195" y="2316"/>
                    <a:pt x="1026" y="2316"/>
                  </a:cubicBezTo>
                  <a:cubicBezTo>
                    <a:pt x="474" y="2316"/>
                    <a:pt x="1" y="2983"/>
                    <a:pt x="447" y="3539"/>
                  </a:cubicBezTo>
                  <a:lnTo>
                    <a:pt x="3495" y="6825"/>
                  </a:lnTo>
                  <a:cubicBezTo>
                    <a:pt x="3638" y="6980"/>
                    <a:pt x="3840" y="7063"/>
                    <a:pt x="4043" y="7063"/>
                  </a:cubicBezTo>
                  <a:lnTo>
                    <a:pt x="4138" y="7063"/>
                  </a:lnTo>
                  <a:cubicBezTo>
                    <a:pt x="4364" y="7027"/>
                    <a:pt x="4579" y="6896"/>
                    <a:pt x="4698" y="6694"/>
                  </a:cubicBezTo>
                  <a:lnTo>
                    <a:pt x="7865" y="1086"/>
                  </a:lnTo>
                  <a:cubicBezTo>
                    <a:pt x="8160" y="504"/>
                    <a:pt x="7676" y="1"/>
                    <a:pt x="7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67;p51">
              <a:extLst>
                <a:ext uri="{FF2B5EF4-FFF2-40B4-BE49-F238E27FC236}">
                  <a16:creationId xmlns:a16="http://schemas.microsoft.com/office/drawing/2014/main" id="{59173B13-D441-BAA7-7438-1B3F562EB8F6}"/>
                </a:ext>
              </a:extLst>
            </p:cNvPr>
            <p:cNvSpPr/>
            <p:nvPr/>
          </p:nvSpPr>
          <p:spPr>
            <a:xfrm>
              <a:off x="5615380" y="2712902"/>
              <a:ext cx="251463" cy="185351"/>
            </a:xfrm>
            <a:custGeom>
              <a:avLst/>
              <a:gdLst/>
              <a:ahLst/>
              <a:cxnLst/>
              <a:rect l="l" t="t" r="r" b="b"/>
              <a:pathLst>
                <a:path w="5287" h="3897" extrusionOk="0">
                  <a:moveTo>
                    <a:pt x="2926" y="0"/>
                  </a:moveTo>
                  <a:cubicBezTo>
                    <a:pt x="770" y="0"/>
                    <a:pt x="0" y="3896"/>
                    <a:pt x="2529" y="3896"/>
                  </a:cubicBezTo>
                  <a:cubicBezTo>
                    <a:pt x="2562" y="3896"/>
                    <a:pt x="2597" y="3896"/>
                    <a:pt x="2632" y="3894"/>
                  </a:cubicBezTo>
                  <a:cubicBezTo>
                    <a:pt x="5287" y="3787"/>
                    <a:pt x="5084" y="60"/>
                    <a:pt x="2965" y="1"/>
                  </a:cubicBezTo>
                  <a:cubicBezTo>
                    <a:pt x="2952" y="1"/>
                    <a:pt x="2939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68;p51">
              <a:extLst>
                <a:ext uri="{FF2B5EF4-FFF2-40B4-BE49-F238E27FC236}">
                  <a16:creationId xmlns:a16="http://schemas.microsoft.com/office/drawing/2014/main" id="{D934C374-186D-9435-A48B-679B62F50234}"/>
                </a:ext>
              </a:extLst>
            </p:cNvPr>
            <p:cNvSpPr/>
            <p:nvPr/>
          </p:nvSpPr>
          <p:spPr>
            <a:xfrm>
              <a:off x="5663512" y="2836944"/>
              <a:ext cx="164804" cy="61308"/>
            </a:xfrm>
            <a:custGeom>
              <a:avLst/>
              <a:gdLst/>
              <a:ahLst/>
              <a:cxnLst/>
              <a:rect l="l" t="t" r="r" b="b"/>
              <a:pathLst>
                <a:path w="3465" h="1289" extrusionOk="0">
                  <a:moveTo>
                    <a:pt x="3465" y="0"/>
                  </a:moveTo>
                  <a:lnTo>
                    <a:pt x="3465" y="0"/>
                  </a:lnTo>
                  <a:cubicBezTo>
                    <a:pt x="2844" y="399"/>
                    <a:pt x="2194" y="535"/>
                    <a:pt x="1597" y="535"/>
                  </a:cubicBezTo>
                  <a:cubicBezTo>
                    <a:pt x="979" y="535"/>
                    <a:pt x="418" y="390"/>
                    <a:pt x="0" y="238"/>
                  </a:cubicBezTo>
                  <a:lnTo>
                    <a:pt x="0" y="238"/>
                  </a:lnTo>
                  <a:cubicBezTo>
                    <a:pt x="172" y="835"/>
                    <a:pt x="654" y="1288"/>
                    <a:pt x="1520" y="1288"/>
                  </a:cubicBezTo>
                  <a:cubicBezTo>
                    <a:pt x="1553" y="1288"/>
                    <a:pt x="1586" y="1287"/>
                    <a:pt x="1620" y="1286"/>
                  </a:cubicBezTo>
                  <a:cubicBezTo>
                    <a:pt x="2632" y="1250"/>
                    <a:pt x="3227" y="691"/>
                    <a:pt x="3465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69;p51">
              <a:extLst>
                <a:ext uri="{FF2B5EF4-FFF2-40B4-BE49-F238E27FC236}">
                  <a16:creationId xmlns:a16="http://schemas.microsoft.com/office/drawing/2014/main" id="{34D2ED2A-3178-C15D-6ED4-21E0178BA6DB}"/>
                </a:ext>
              </a:extLst>
            </p:cNvPr>
            <p:cNvSpPr/>
            <p:nvPr/>
          </p:nvSpPr>
          <p:spPr>
            <a:xfrm>
              <a:off x="5871643" y="2968643"/>
              <a:ext cx="130559" cy="89750"/>
            </a:xfrm>
            <a:custGeom>
              <a:avLst/>
              <a:gdLst/>
              <a:ahLst/>
              <a:cxnLst/>
              <a:rect l="l" t="t" r="r" b="b"/>
              <a:pathLst>
                <a:path w="2745" h="1887" extrusionOk="0">
                  <a:moveTo>
                    <a:pt x="1324" y="0"/>
                  </a:moveTo>
                  <a:cubicBezTo>
                    <a:pt x="0" y="0"/>
                    <a:pt x="321" y="1887"/>
                    <a:pt x="1315" y="1887"/>
                  </a:cubicBezTo>
                  <a:cubicBezTo>
                    <a:pt x="2232" y="1887"/>
                    <a:pt x="2744" y="113"/>
                    <a:pt x="1446" y="5"/>
                  </a:cubicBezTo>
                  <a:cubicBezTo>
                    <a:pt x="1404" y="2"/>
                    <a:pt x="1363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0;p51">
              <a:extLst>
                <a:ext uri="{FF2B5EF4-FFF2-40B4-BE49-F238E27FC236}">
                  <a16:creationId xmlns:a16="http://schemas.microsoft.com/office/drawing/2014/main" id="{924AE1B3-8055-D021-83EE-C138463F363E}"/>
                </a:ext>
              </a:extLst>
            </p:cNvPr>
            <p:cNvSpPr/>
            <p:nvPr/>
          </p:nvSpPr>
          <p:spPr>
            <a:xfrm>
              <a:off x="5897374" y="3027763"/>
              <a:ext cx="75910" cy="30630"/>
            </a:xfrm>
            <a:custGeom>
              <a:avLst/>
              <a:gdLst/>
              <a:ahLst/>
              <a:cxnLst/>
              <a:rect l="l" t="t" r="r" b="b"/>
              <a:pathLst>
                <a:path w="1596" h="644" extrusionOk="0">
                  <a:moveTo>
                    <a:pt x="1596" y="1"/>
                  </a:moveTo>
                  <a:lnTo>
                    <a:pt x="1596" y="1"/>
                  </a:lnTo>
                  <a:cubicBezTo>
                    <a:pt x="1318" y="133"/>
                    <a:pt x="1018" y="199"/>
                    <a:pt x="717" y="199"/>
                  </a:cubicBezTo>
                  <a:cubicBezTo>
                    <a:pt x="476" y="199"/>
                    <a:pt x="233" y="157"/>
                    <a:pt x="1" y="72"/>
                  </a:cubicBezTo>
                  <a:lnTo>
                    <a:pt x="1" y="72"/>
                  </a:lnTo>
                  <a:cubicBezTo>
                    <a:pt x="108" y="405"/>
                    <a:pt x="417" y="632"/>
                    <a:pt x="774" y="644"/>
                  </a:cubicBezTo>
                  <a:cubicBezTo>
                    <a:pt x="1144" y="644"/>
                    <a:pt x="1453" y="346"/>
                    <a:pt x="1596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1;p51">
              <a:extLst>
                <a:ext uri="{FF2B5EF4-FFF2-40B4-BE49-F238E27FC236}">
                  <a16:creationId xmlns:a16="http://schemas.microsoft.com/office/drawing/2014/main" id="{CE5A3ECD-985B-ECB9-C6AD-D412CAC38F44}"/>
                </a:ext>
              </a:extLst>
            </p:cNvPr>
            <p:cNvSpPr/>
            <p:nvPr/>
          </p:nvSpPr>
          <p:spPr>
            <a:xfrm>
              <a:off x="6449518" y="1673814"/>
              <a:ext cx="210702" cy="324519"/>
            </a:xfrm>
            <a:custGeom>
              <a:avLst/>
              <a:gdLst/>
              <a:ahLst/>
              <a:cxnLst/>
              <a:rect l="l" t="t" r="r" b="b"/>
              <a:pathLst>
                <a:path w="4430" h="6823" extrusionOk="0">
                  <a:moveTo>
                    <a:pt x="1909" y="1"/>
                  </a:moveTo>
                  <a:cubicBezTo>
                    <a:pt x="1215" y="1"/>
                    <a:pt x="522" y="348"/>
                    <a:pt x="131" y="1024"/>
                  </a:cubicBezTo>
                  <a:cubicBezTo>
                    <a:pt x="0" y="1250"/>
                    <a:pt x="72" y="1548"/>
                    <a:pt x="298" y="1679"/>
                  </a:cubicBezTo>
                  <a:cubicBezTo>
                    <a:pt x="377" y="1722"/>
                    <a:pt x="463" y="1743"/>
                    <a:pt x="547" y="1743"/>
                  </a:cubicBezTo>
                  <a:cubicBezTo>
                    <a:pt x="716" y="1743"/>
                    <a:pt x="877" y="1659"/>
                    <a:pt x="965" y="1500"/>
                  </a:cubicBezTo>
                  <a:cubicBezTo>
                    <a:pt x="1155" y="1167"/>
                    <a:pt x="1512" y="964"/>
                    <a:pt x="1893" y="964"/>
                  </a:cubicBezTo>
                  <a:cubicBezTo>
                    <a:pt x="1907" y="964"/>
                    <a:pt x="1922" y="963"/>
                    <a:pt x="1936" y="963"/>
                  </a:cubicBezTo>
                  <a:cubicBezTo>
                    <a:pt x="2536" y="963"/>
                    <a:pt x="3024" y="1455"/>
                    <a:pt x="3024" y="2060"/>
                  </a:cubicBezTo>
                  <a:cubicBezTo>
                    <a:pt x="3024" y="2653"/>
                    <a:pt x="2536" y="3144"/>
                    <a:pt x="1936" y="3144"/>
                  </a:cubicBezTo>
                  <a:cubicBezTo>
                    <a:pt x="1922" y="3144"/>
                    <a:pt x="1907" y="3144"/>
                    <a:pt x="1893" y="3143"/>
                  </a:cubicBezTo>
                  <a:cubicBezTo>
                    <a:pt x="1631" y="3155"/>
                    <a:pt x="1429" y="3357"/>
                    <a:pt x="1417" y="3619"/>
                  </a:cubicBezTo>
                  <a:cubicBezTo>
                    <a:pt x="1417" y="3631"/>
                    <a:pt x="1429" y="3631"/>
                    <a:pt x="1429" y="3643"/>
                  </a:cubicBezTo>
                  <a:cubicBezTo>
                    <a:pt x="1429" y="3655"/>
                    <a:pt x="1417" y="3655"/>
                    <a:pt x="1417" y="3655"/>
                  </a:cubicBezTo>
                  <a:lnTo>
                    <a:pt x="1417" y="4679"/>
                  </a:lnTo>
                  <a:cubicBezTo>
                    <a:pt x="1417" y="4941"/>
                    <a:pt x="1631" y="5143"/>
                    <a:pt x="1893" y="5143"/>
                  </a:cubicBezTo>
                  <a:cubicBezTo>
                    <a:pt x="1901" y="5144"/>
                    <a:pt x="1908" y="5144"/>
                    <a:pt x="1915" y="5144"/>
                  </a:cubicBezTo>
                  <a:cubicBezTo>
                    <a:pt x="2178" y="5144"/>
                    <a:pt x="2381" y="4934"/>
                    <a:pt x="2369" y="4679"/>
                  </a:cubicBezTo>
                  <a:lnTo>
                    <a:pt x="2369" y="4048"/>
                  </a:lnTo>
                  <a:lnTo>
                    <a:pt x="2369" y="4036"/>
                  </a:lnTo>
                  <a:cubicBezTo>
                    <a:pt x="3798" y="3703"/>
                    <a:pt x="4429" y="2012"/>
                    <a:pt x="3548" y="833"/>
                  </a:cubicBezTo>
                  <a:cubicBezTo>
                    <a:pt x="3140" y="274"/>
                    <a:pt x="2524" y="1"/>
                    <a:pt x="1909" y="1"/>
                  </a:cubicBezTo>
                  <a:close/>
                  <a:moveTo>
                    <a:pt x="1914" y="5702"/>
                  </a:moveTo>
                  <a:cubicBezTo>
                    <a:pt x="1907" y="5702"/>
                    <a:pt x="1900" y="5703"/>
                    <a:pt x="1893" y="5703"/>
                  </a:cubicBezTo>
                  <a:cubicBezTo>
                    <a:pt x="1631" y="5703"/>
                    <a:pt x="1429" y="5917"/>
                    <a:pt x="1417" y="6179"/>
                  </a:cubicBezTo>
                  <a:lnTo>
                    <a:pt x="1417" y="6346"/>
                  </a:lnTo>
                  <a:cubicBezTo>
                    <a:pt x="1417" y="6608"/>
                    <a:pt x="1631" y="6822"/>
                    <a:pt x="1893" y="6822"/>
                  </a:cubicBezTo>
                  <a:cubicBezTo>
                    <a:pt x="1900" y="6822"/>
                    <a:pt x="1908" y="6823"/>
                    <a:pt x="1915" y="6823"/>
                  </a:cubicBezTo>
                  <a:cubicBezTo>
                    <a:pt x="2178" y="6823"/>
                    <a:pt x="2381" y="6612"/>
                    <a:pt x="2369" y="6346"/>
                  </a:cubicBezTo>
                  <a:lnTo>
                    <a:pt x="2369" y="6179"/>
                  </a:lnTo>
                  <a:cubicBezTo>
                    <a:pt x="2369" y="5913"/>
                    <a:pt x="2166" y="5702"/>
                    <a:pt x="1914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2;p51">
              <a:extLst>
                <a:ext uri="{FF2B5EF4-FFF2-40B4-BE49-F238E27FC236}">
                  <a16:creationId xmlns:a16="http://schemas.microsoft.com/office/drawing/2014/main" id="{61142DCD-26F3-14E6-3E6B-F8538F122849}"/>
                </a:ext>
              </a:extLst>
            </p:cNvPr>
            <p:cNvSpPr/>
            <p:nvPr/>
          </p:nvSpPr>
          <p:spPr>
            <a:xfrm>
              <a:off x="6241103" y="1839092"/>
              <a:ext cx="164852" cy="252700"/>
            </a:xfrm>
            <a:custGeom>
              <a:avLst/>
              <a:gdLst/>
              <a:ahLst/>
              <a:cxnLst/>
              <a:rect l="l" t="t" r="r" b="b"/>
              <a:pathLst>
                <a:path w="3466" h="5313" extrusionOk="0">
                  <a:moveTo>
                    <a:pt x="1855" y="1"/>
                  </a:moveTo>
                  <a:cubicBezTo>
                    <a:pt x="1848" y="1"/>
                    <a:pt x="1841" y="1"/>
                    <a:pt x="1834" y="1"/>
                  </a:cubicBezTo>
                  <a:cubicBezTo>
                    <a:pt x="1632" y="1"/>
                    <a:pt x="1465" y="180"/>
                    <a:pt x="1477" y="382"/>
                  </a:cubicBezTo>
                  <a:lnTo>
                    <a:pt x="1477" y="525"/>
                  </a:lnTo>
                  <a:cubicBezTo>
                    <a:pt x="1477" y="721"/>
                    <a:pt x="1644" y="883"/>
                    <a:pt x="1838" y="883"/>
                  </a:cubicBezTo>
                  <a:cubicBezTo>
                    <a:pt x="1844" y="883"/>
                    <a:pt x="1851" y="883"/>
                    <a:pt x="1858" y="883"/>
                  </a:cubicBezTo>
                  <a:cubicBezTo>
                    <a:pt x="2060" y="871"/>
                    <a:pt x="2215" y="704"/>
                    <a:pt x="2215" y="502"/>
                  </a:cubicBezTo>
                  <a:lnTo>
                    <a:pt x="2215" y="359"/>
                  </a:lnTo>
                  <a:cubicBezTo>
                    <a:pt x="2215" y="163"/>
                    <a:pt x="2048" y="1"/>
                    <a:pt x="1855" y="1"/>
                  </a:cubicBezTo>
                  <a:close/>
                  <a:moveTo>
                    <a:pt x="1904" y="1311"/>
                  </a:moveTo>
                  <a:cubicBezTo>
                    <a:pt x="1896" y="1311"/>
                    <a:pt x="1889" y="1311"/>
                    <a:pt x="1882" y="1311"/>
                  </a:cubicBezTo>
                  <a:cubicBezTo>
                    <a:pt x="1668" y="1311"/>
                    <a:pt x="1501" y="1478"/>
                    <a:pt x="1513" y="1692"/>
                  </a:cubicBezTo>
                  <a:lnTo>
                    <a:pt x="1537" y="2180"/>
                  </a:lnTo>
                  <a:lnTo>
                    <a:pt x="1548" y="2180"/>
                  </a:lnTo>
                  <a:cubicBezTo>
                    <a:pt x="441" y="2490"/>
                    <a:pt x="1" y="3811"/>
                    <a:pt x="715" y="4716"/>
                  </a:cubicBezTo>
                  <a:cubicBezTo>
                    <a:pt x="1037" y="5118"/>
                    <a:pt x="1496" y="5313"/>
                    <a:pt x="1953" y="5313"/>
                  </a:cubicBezTo>
                  <a:cubicBezTo>
                    <a:pt x="2512" y="5313"/>
                    <a:pt x="3069" y="5023"/>
                    <a:pt x="3370" y="4466"/>
                  </a:cubicBezTo>
                  <a:cubicBezTo>
                    <a:pt x="3465" y="4288"/>
                    <a:pt x="3406" y="4062"/>
                    <a:pt x="3215" y="3966"/>
                  </a:cubicBezTo>
                  <a:cubicBezTo>
                    <a:pt x="3159" y="3936"/>
                    <a:pt x="3098" y="3922"/>
                    <a:pt x="3037" y="3922"/>
                  </a:cubicBezTo>
                  <a:cubicBezTo>
                    <a:pt x="2906" y="3922"/>
                    <a:pt x="2777" y="3991"/>
                    <a:pt x="2703" y="4121"/>
                  </a:cubicBezTo>
                  <a:cubicBezTo>
                    <a:pt x="2572" y="4383"/>
                    <a:pt x="2299" y="4550"/>
                    <a:pt x="2001" y="4562"/>
                  </a:cubicBezTo>
                  <a:cubicBezTo>
                    <a:pt x="1986" y="4562"/>
                    <a:pt x="1971" y="4563"/>
                    <a:pt x="1956" y="4563"/>
                  </a:cubicBezTo>
                  <a:cubicBezTo>
                    <a:pt x="1488" y="4563"/>
                    <a:pt x="1108" y="4202"/>
                    <a:pt x="1096" y="3740"/>
                  </a:cubicBezTo>
                  <a:cubicBezTo>
                    <a:pt x="1084" y="3264"/>
                    <a:pt x="1465" y="2871"/>
                    <a:pt x="1941" y="2871"/>
                  </a:cubicBezTo>
                  <a:cubicBezTo>
                    <a:pt x="2144" y="2847"/>
                    <a:pt x="2299" y="2680"/>
                    <a:pt x="2299" y="2478"/>
                  </a:cubicBezTo>
                  <a:cubicBezTo>
                    <a:pt x="2299" y="2472"/>
                    <a:pt x="2299" y="2472"/>
                    <a:pt x="2297" y="2472"/>
                  </a:cubicBezTo>
                  <a:cubicBezTo>
                    <a:pt x="2296" y="2472"/>
                    <a:pt x="2293" y="2472"/>
                    <a:pt x="2287" y="2466"/>
                  </a:cubicBezTo>
                  <a:cubicBezTo>
                    <a:pt x="2275" y="2454"/>
                    <a:pt x="2287" y="2454"/>
                    <a:pt x="2287" y="2454"/>
                  </a:cubicBezTo>
                  <a:lnTo>
                    <a:pt x="2263" y="1668"/>
                  </a:lnTo>
                  <a:cubicBezTo>
                    <a:pt x="2251" y="1462"/>
                    <a:pt x="2096" y="1311"/>
                    <a:pt x="1904" y="1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3;p51">
              <a:extLst>
                <a:ext uri="{FF2B5EF4-FFF2-40B4-BE49-F238E27FC236}">
                  <a16:creationId xmlns:a16="http://schemas.microsoft.com/office/drawing/2014/main" id="{A2524FCC-E08B-C0F9-A177-D73C11F70A26}"/>
                </a:ext>
              </a:extLst>
            </p:cNvPr>
            <p:cNvSpPr/>
            <p:nvPr/>
          </p:nvSpPr>
          <p:spPr>
            <a:xfrm>
              <a:off x="6669206" y="1839520"/>
              <a:ext cx="207610" cy="210559"/>
            </a:xfrm>
            <a:custGeom>
              <a:avLst/>
              <a:gdLst/>
              <a:ahLst/>
              <a:cxnLst/>
              <a:rect l="l" t="t" r="r" b="b"/>
              <a:pathLst>
                <a:path w="4365" h="4427" extrusionOk="0">
                  <a:moveTo>
                    <a:pt x="2686" y="1"/>
                  </a:moveTo>
                  <a:cubicBezTo>
                    <a:pt x="2528" y="1"/>
                    <a:pt x="2366" y="25"/>
                    <a:pt x="2203" y="76"/>
                  </a:cubicBezTo>
                  <a:cubicBezTo>
                    <a:pt x="1745" y="193"/>
                    <a:pt x="1888" y="817"/>
                    <a:pt x="2283" y="817"/>
                  </a:cubicBezTo>
                  <a:cubicBezTo>
                    <a:pt x="2328" y="817"/>
                    <a:pt x="2378" y="809"/>
                    <a:pt x="2430" y="790"/>
                  </a:cubicBezTo>
                  <a:cubicBezTo>
                    <a:pt x="2514" y="762"/>
                    <a:pt x="2600" y="749"/>
                    <a:pt x="2686" y="749"/>
                  </a:cubicBezTo>
                  <a:cubicBezTo>
                    <a:pt x="2890" y="749"/>
                    <a:pt x="3088" y="826"/>
                    <a:pt x="3239" y="969"/>
                  </a:cubicBezTo>
                  <a:cubicBezTo>
                    <a:pt x="3890" y="1564"/>
                    <a:pt x="3336" y="2456"/>
                    <a:pt x="2665" y="2456"/>
                  </a:cubicBezTo>
                  <a:cubicBezTo>
                    <a:pt x="2477" y="2456"/>
                    <a:pt x="2279" y="2386"/>
                    <a:pt x="2096" y="2219"/>
                  </a:cubicBezTo>
                  <a:cubicBezTo>
                    <a:pt x="2024" y="2158"/>
                    <a:pt x="1936" y="2128"/>
                    <a:pt x="1848" y="2128"/>
                  </a:cubicBezTo>
                  <a:cubicBezTo>
                    <a:pt x="1748" y="2128"/>
                    <a:pt x="1648" y="2167"/>
                    <a:pt x="1572" y="2243"/>
                  </a:cubicBezTo>
                  <a:cubicBezTo>
                    <a:pt x="1572" y="2255"/>
                    <a:pt x="1572" y="2255"/>
                    <a:pt x="1572" y="2255"/>
                  </a:cubicBezTo>
                  <a:lnTo>
                    <a:pt x="1560" y="2255"/>
                  </a:lnTo>
                  <a:lnTo>
                    <a:pt x="1025" y="2838"/>
                  </a:lnTo>
                  <a:cubicBezTo>
                    <a:pt x="894" y="2993"/>
                    <a:pt x="894" y="3219"/>
                    <a:pt x="1049" y="3362"/>
                  </a:cubicBezTo>
                  <a:cubicBezTo>
                    <a:pt x="1121" y="3429"/>
                    <a:pt x="1212" y="3462"/>
                    <a:pt x="1302" y="3462"/>
                  </a:cubicBezTo>
                  <a:cubicBezTo>
                    <a:pt x="1403" y="3462"/>
                    <a:pt x="1503" y="3420"/>
                    <a:pt x="1572" y="3338"/>
                  </a:cubicBezTo>
                  <a:lnTo>
                    <a:pt x="1906" y="2981"/>
                  </a:lnTo>
                  <a:cubicBezTo>
                    <a:pt x="2157" y="3121"/>
                    <a:pt x="2423" y="3186"/>
                    <a:pt x="2683" y="3186"/>
                  </a:cubicBezTo>
                  <a:cubicBezTo>
                    <a:pt x="3457" y="3186"/>
                    <a:pt x="4174" y="2611"/>
                    <a:pt x="4263" y="1755"/>
                  </a:cubicBezTo>
                  <a:cubicBezTo>
                    <a:pt x="4365" y="791"/>
                    <a:pt x="3594" y="1"/>
                    <a:pt x="2686" y="1"/>
                  </a:cubicBezTo>
                  <a:close/>
                  <a:moveTo>
                    <a:pt x="515" y="3580"/>
                  </a:moveTo>
                  <a:cubicBezTo>
                    <a:pt x="415" y="3580"/>
                    <a:pt x="315" y="3619"/>
                    <a:pt x="239" y="3695"/>
                  </a:cubicBezTo>
                  <a:lnTo>
                    <a:pt x="144" y="3802"/>
                  </a:lnTo>
                  <a:cubicBezTo>
                    <a:pt x="1" y="3945"/>
                    <a:pt x="13" y="4183"/>
                    <a:pt x="167" y="4326"/>
                  </a:cubicBezTo>
                  <a:cubicBezTo>
                    <a:pt x="240" y="4394"/>
                    <a:pt x="331" y="4426"/>
                    <a:pt x="421" y="4426"/>
                  </a:cubicBezTo>
                  <a:cubicBezTo>
                    <a:pt x="522" y="4426"/>
                    <a:pt x="622" y="4385"/>
                    <a:pt x="691" y="4303"/>
                  </a:cubicBezTo>
                  <a:lnTo>
                    <a:pt x="787" y="4195"/>
                  </a:lnTo>
                  <a:lnTo>
                    <a:pt x="787" y="4207"/>
                  </a:lnTo>
                  <a:cubicBezTo>
                    <a:pt x="929" y="4053"/>
                    <a:pt x="918" y="3814"/>
                    <a:pt x="763" y="3672"/>
                  </a:cubicBezTo>
                  <a:cubicBezTo>
                    <a:pt x="690" y="3610"/>
                    <a:pt x="602" y="3580"/>
                    <a:pt x="515" y="3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39"/>
    </mc:Choice>
    <mc:Fallback>
      <p:transition spd="slow" advTm="207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8"/>
          <p:cNvSpPr txBox="1">
            <a:spLocks noGrp="1"/>
          </p:cNvSpPr>
          <p:nvPr>
            <p:ph type="title"/>
          </p:nvPr>
        </p:nvSpPr>
        <p:spPr>
          <a:xfrm>
            <a:off x="402350" y="445025"/>
            <a:ext cx="84240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Prototype</a:t>
            </a:r>
            <a:endParaRPr dirty="0"/>
          </a:p>
        </p:txBody>
      </p:sp>
      <p:pic>
        <p:nvPicPr>
          <p:cNvPr id="1057" name="Google Shape;10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02" y="1319916"/>
            <a:ext cx="7723796" cy="3615553"/>
          </a:xfrm>
          <a:prstGeom prst="rect">
            <a:avLst/>
          </a:prstGeom>
          <a:noFill/>
          <a:ln w="508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07"/>
    </mc:Choice>
    <mc:Fallback>
      <p:transition spd="slow" advTm="3100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Listening!</a:t>
            </a:r>
            <a:endParaRPr dirty="0"/>
          </a:p>
        </p:txBody>
      </p:sp>
      <p:sp>
        <p:nvSpPr>
          <p:cNvPr id="1067" name="Google Shape;1067;p59"/>
          <p:cNvSpPr txBox="1"/>
          <p:nvPr/>
        </p:nvSpPr>
        <p:spPr>
          <a:xfrm>
            <a:off x="1586313" y="1824088"/>
            <a:ext cx="14517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on Prompt Engineering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59"/>
          <p:cNvSpPr txBox="1"/>
          <p:nvPr/>
        </p:nvSpPr>
        <p:spPr>
          <a:xfrm>
            <a:off x="4605155" y="1848261"/>
            <a:ext cx="1451700" cy="35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and develop uses cases for showcasing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59"/>
          <p:cNvSpPr txBox="1"/>
          <p:nvPr/>
        </p:nvSpPr>
        <p:spPr>
          <a:xfrm>
            <a:off x="3029923" y="3186800"/>
            <a:ext cx="1586969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OpenAI API Access and train FreeGPT / SafeGPT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59"/>
          <p:cNvSpPr txBox="1"/>
          <p:nvPr/>
        </p:nvSpPr>
        <p:spPr>
          <a:xfrm>
            <a:off x="6105200" y="3186800"/>
            <a:ext cx="14517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Finalize Website </a:t>
            </a:r>
          </a:p>
        </p:txBody>
      </p:sp>
      <p:sp>
        <p:nvSpPr>
          <p:cNvPr id="1071" name="Google Shape;1071;p59"/>
          <p:cNvSpPr txBox="1"/>
          <p:nvPr/>
        </p:nvSpPr>
        <p:spPr>
          <a:xfrm>
            <a:off x="1586025" y="3354575"/>
            <a:ext cx="1451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rPr>
              <a:t>Step 1</a:t>
            </a:r>
            <a:endParaRPr sz="1600">
              <a:solidFill>
                <a:schemeClr val="dk1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072" name="Google Shape;1072;p59"/>
          <p:cNvSpPr txBox="1"/>
          <p:nvPr/>
        </p:nvSpPr>
        <p:spPr>
          <a:xfrm>
            <a:off x="4598801" y="3354575"/>
            <a:ext cx="1451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rPr>
              <a:t>Step 3</a:t>
            </a:r>
            <a:endParaRPr sz="1600">
              <a:solidFill>
                <a:schemeClr val="dk1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073" name="Google Shape;1073;p59"/>
          <p:cNvSpPr txBox="1"/>
          <p:nvPr/>
        </p:nvSpPr>
        <p:spPr>
          <a:xfrm>
            <a:off x="3092400" y="2005700"/>
            <a:ext cx="1451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91425" rIns="108000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rPr>
              <a:t>Step 2</a:t>
            </a:r>
            <a:endParaRPr sz="1600">
              <a:solidFill>
                <a:schemeClr val="dk1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074" name="Google Shape;1074;p59"/>
          <p:cNvSpPr txBox="1"/>
          <p:nvPr/>
        </p:nvSpPr>
        <p:spPr>
          <a:xfrm>
            <a:off x="6105199" y="2005700"/>
            <a:ext cx="1451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rPr>
              <a:t>Step 4</a:t>
            </a:r>
            <a:endParaRPr sz="1600">
              <a:solidFill>
                <a:schemeClr val="dk1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grpSp>
        <p:nvGrpSpPr>
          <p:cNvPr id="1075" name="Google Shape;1075;p59"/>
          <p:cNvGrpSpPr/>
          <p:nvPr/>
        </p:nvGrpSpPr>
        <p:grpSpPr>
          <a:xfrm>
            <a:off x="823475" y="2475524"/>
            <a:ext cx="7497041" cy="936392"/>
            <a:chOff x="823475" y="2459400"/>
            <a:chExt cx="7497041" cy="936392"/>
          </a:xfrm>
        </p:grpSpPr>
        <p:sp>
          <p:nvSpPr>
            <p:cNvPr id="1076" name="Google Shape;1076;p59"/>
            <p:cNvSpPr/>
            <p:nvPr/>
          </p:nvSpPr>
          <p:spPr>
            <a:xfrm>
              <a:off x="6710867" y="2538732"/>
              <a:ext cx="1609648" cy="777749"/>
            </a:xfrm>
            <a:custGeom>
              <a:avLst/>
              <a:gdLst/>
              <a:ahLst/>
              <a:cxnLst/>
              <a:rect l="l" t="t" r="r" b="b"/>
              <a:pathLst>
                <a:path w="53388" h="25796" extrusionOk="0">
                  <a:moveTo>
                    <a:pt x="2535" y="0"/>
                  </a:moveTo>
                  <a:cubicBezTo>
                    <a:pt x="2341" y="0"/>
                    <a:pt x="2221" y="5"/>
                    <a:pt x="2179" y="7"/>
                  </a:cubicBezTo>
                  <a:cubicBezTo>
                    <a:pt x="953" y="55"/>
                    <a:pt x="0" y="1102"/>
                    <a:pt x="48" y="2341"/>
                  </a:cubicBezTo>
                  <a:cubicBezTo>
                    <a:pt x="106" y="3530"/>
                    <a:pt x="1083" y="4463"/>
                    <a:pt x="2272" y="4463"/>
                  </a:cubicBezTo>
                  <a:cubicBezTo>
                    <a:pt x="2308" y="4463"/>
                    <a:pt x="2345" y="4462"/>
                    <a:pt x="2382" y="4460"/>
                  </a:cubicBezTo>
                  <a:cubicBezTo>
                    <a:pt x="2384" y="4460"/>
                    <a:pt x="2418" y="4459"/>
                    <a:pt x="2480" y="4459"/>
                  </a:cubicBezTo>
                  <a:cubicBezTo>
                    <a:pt x="2983" y="4459"/>
                    <a:pt x="5362" y="4515"/>
                    <a:pt x="8823" y="5531"/>
                  </a:cubicBezTo>
                  <a:cubicBezTo>
                    <a:pt x="12418" y="6591"/>
                    <a:pt x="17931" y="8949"/>
                    <a:pt x="23848" y="14128"/>
                  </a:cubicBezTo>
                  <a:cubicBezTo>
                    <a:pt x="29480" y="19057"/>
                    <a:pt x="35290" y="22486"/>
                    <a:pt x="41136" y="24296"/>
                  </a:cubicBezTo>
                  <a:cubicBezTo>
                    <a:pt x="45970" y="25796"/>
                    <a:pt x="49602" y="25796"/>
                    <a:pt x="51161" y="25796"/>
                  </a:cubicBezTo>
                  <a:cubicBezTo>
                    <a:pt x="52388" y="25796"/>
                    <a:pt x="53388" y="24796"/>
                    <a:pt x="53388" y="23569"/>
                  </a:cubicBezTo>
                  <a:cubicBezTo>
                    <a:pt x="53388" y="22331"/>
                    <a:pt x="52388" y="21331"/>
                    <a:pt x="51161" y="21331"/>
                  </a:cubicBezTo>
                  <a:cubicBezTo>
                    <a:pt x="48113" y="21331"/>
                    <a:pt x="38838" y="21331"/>
                    <a:pt x="26789" y="10770"/>
                  </a:cubicBezTo>
                  <a:cubicBezTo>
                    <a:pt x="15124" y="543"/>
                    <a:pt x="4615" y="0"/>
                    <a:pt x="2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5240911" y="2538732"/>
              <a:ext cx="1609648" cy="777749"/>
            </a:xfrm>
            <a:custGeom>
              <a:avLst/>
              <a:gdLst/>
              <a:ahLst/>
              <a:cxnLst/>
              <a:rect l="l" t="t" r="r" b="b"/>
              <a:pathLst>
                <a:path w="53388" h="25796" extrusionOk="0">
                  <a:moveTo>
                    <a:pt x="50844" y="0"/>
                  </a:moveTo>
                  <a:cubicBezTo>
                    <a:pt x="48771" y="0"/>
                    <a:pt x="38252" y="543"/>
                    <a:pt x="26587" y="10770"/>
                  </a:cubicBezTo>
                  <a:cubicBezTo>
                    <a:pt x="23610" y="13390"/>
                    <a:pt x="14538" y="21331"/>
                    <a:pt x="2227" y="21331"/>
                  </a:cubicBezTo>
                  <a:cubicBezTo>
                    <a:pt x="988" y="21331"/>
                    <a:pt x="0" y="22331"/>
                    <a:pt x="0" y="23569"/>
                  </a:cubicBezTo>
                  <a:cubicBezTo>
                    <a:pt x="0" y="24796"/>
                    <a:pt x="988" y="25796"/>
                    <a:pt x="2227" y="25796"/>
                  </a:cubicBezTo>
                  <a:cubicBezTo>
                    <a:pt x="3786" y="25796"/>
                    <a:pt x="7418" y="25796"/>
                    <a:pt x="12252" y="24296"/>
                  </a:cubicBezTo>
                  <a:cubicBezTo>
                    <a:pt x="18098" y="22486"/>
                    <a:pt x="23908" y="19057"/>
                    <a:pt x="29528" y="14128"/>
                  </a:cubicBezTo>
                  <a:cubicBezTo>
                    <a:pt x="35445" y="8949"/>
                    <a:pt x="40970" y="6591"/>
                    <a:pt x="44565" y="5531"/>
                  </a:cubicBezTo>
                  <a:cubicBezTo>
                    <a:pt x="48005" y="4515"/>
                    <a:pt x="50381" y="4459"/>
                    <a:pt x="50900" y="4459"/>
                  </a:cubicBezTo>
                  <a:cubicBezTo>
                    <a:pt x="50965" y="4459"/>
                    <a:pt x="51001" y="4460"/>
                    <a:pt x="51007" y="4460"/>
                  </a:cubicBezTo>
                  <a:cubicBezTo>
                    <a:pt x="51043" y="4462"/>
                    <a:pt x="51079" y="4463"/>
                    <a:pt x="51115" y="4463"/>
                  </a:cubicBezTo>
                  <a:cubicBezTo>
                    <a:pt x="52294" y="4463"/>
                    <a:pt x="53270" y="3530"/>
                    <a:pt x="53328" y="2341"/>
                  </a:cubicBezTo>
                  <a:cubicBezTo>
                    <a:pt x="53388" y="1102"/>
                    <a:pt x="52435" y="55"/>
                    <a:pt x="51197" y="7"/>
                  </a:cubicBezTo>
                  <a:cubicBezTo>
                    <a:pt x="51156" y="5"/>
                    <a:pt x="51037" y="0"/>
                    <a:pt x="50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3767367" y="2538732"/>
              <a:ext cx="1609648" cy="777749"/>
            </a:xfrm>
            <a:custGeom>
              <a:avLst/>
              <a:gdLst/>
              <a:ahLst/>
              <a:cxnLst/>
              <a:rect l="l" t="t" r="r" b="b"/>
              <a:pathLst>
                <a:path w="53388" h="25796" extrusionOk="0">
                  <a:moveTo>
                    <a:pt x="2535" y="0"/>
                  </a:moveTo>
                  <a:cubicBezTo>
                    <a:pt x="2341" y="0"/>
                    <a:pt x="2220" y="5"/>
                    <a:pt x="2179" y="7"/>
                  </a:cubicBezTo>
                  <a:cubicBezTo>
                    <a:pt x="953" y="55"/>
                    <a:pt x="0" y="1102"/>
                    <a:pt x="48" y="2341"/>
                  </a:cubicBezTo>
                  <a:cubicBezTo>
                    <a:pt x="105" y="3530"/>
                    <a:pt x="1082" y="4463"/>
                    <a:pt x="2271" y="4463"/>
                  </a:cubicBezTo>
                  <a:cubicBezTo>
                    <a:pt x="2308" y="4463"/>
                    <a:pt x="2344" y="4462"/>
                    <a:pt x="2381" y="4460"/>
                  </a:cubicBezTo>
                  <a:cubicBezTo>
                    <a:pt x="2384" y="4460"/>
                    <a:pt x="2417" y="4459"/>
                    <a:pt x="2480" y="4459"/>
                  </a:cubicBezTo>
                  <a:cubicBezTo>
                    <a:pt x="2983" y="4459"/>
                    <a:pt x="5362" y="4515"/>
                    <a:pt x="8823" y="5531"/>
                  </a:cubicBezTo>
                  <a:cubicBezTo>
                    <a:pt x="12418" y="6591"/>
                    <a:pt x="17931" y="8949"/>
                    <a:pt x="23848" y="14128"/>
                  </a:cubicBezTo>
                  <a:cubicBezTo>
                    <a:pt x="29480" y="19057"/>
                    <a:pt x="35290" y="22486"/>
                    <a:pt x="41136" y="24296"/>
                  </a:cubicBezTo>
                  <a:cubicBezTo>
                    <a:pt x="45970" y="25796"/>
                    <a:pt x="49601" y="25796"/>
                    <a:pt x="51161" y="25796"/>
                  </a:cubicBezTo>
                  <a:cubicBezTo>
                    <a:pt x="52388" y="25796"/>
                    <a:pt x="53388" y="24796"/>
                    <a:pt x="53388" y="23569"/>
                  </a:cubicBezTo>
                  <a:cubicBezTo>
                    <a:pt x="53388" y="22331"/>
                    <a:pt x="52388" y="21331"/>
                    <a:pt x="51161" y="21331"/>
                  </a:cubicBezTo>
                  <a:cubicBezTo>
                    <a:pt x="48113" y="21331"/>
                    <a:pt x="38838" y="21331"/>
                    <a:pt x="26789" y="10770"/>
                  </a:cubicBezTo>
                  <a:cubicBezTo>
                    <a:pt x="15124" y="543"/>
                    <a:pt x="4615" y="0"/>
                    <a:pt x="2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2297381" y="2538732"/>
              <a:ext cx="1609678" cy="777749"/>
            </a:xfrm>
            <a:custGeom>
              <a:avLst/>
              <a:gdLst/>
              <a:ahLst/>
              <a:cxnLst/>
              <a:rect l="l" t="t" r="r" b="b"/>
              <a:pathLst>
                <a:path w="53389" h="25796" extrusionOk="0">
                  <a:moveTo>
                    <a:pt x="50844" y="0"/>
                  </a:moveTo>
                  <a:cubicBezTo>
                    <a:pt x="48772" y="0"/>
                    <a:pt x="38253" y="543"/>
                    <a:pt x="26588" y="10770"/>
                  </a:cubicBezTo>
                  <a:cubicBezTo>
                    <a:pt x="23611" y="13390"/>
                    <a:pt x="14538" y="21331"/>
                    <a:pt x="2227" y="21331"/>
                  </a:cubicBezTo>
                  <a:cubicBezTo>
                    <a:pt x="989" y="21331"/>
                    <a:pt x="1" y="22331"/>
                    <a:pt x="1" y="23569"/>
                  </a:cubicBezTo>
                  <a:cubicBezTo>
                    <a:pt x="1" y="24796"/>
                    <a:pt x="989" y="25796"/>
                    <a:pt x="2227" y="25796"/>
                  </a:cubicBezTo>
                  <a:cubicBezTo>
                    <a:pt x="3787" y="25796"/>
                    <a:pt x="7419" y="25796"/>
                    <a:pt x="12252" y="24296"/>
                  </a:cubicBezTo>
                  <a:cubicBezTo>
                    <a:pt x="18098" y="22486"/>
                    <a:pt x="23909" y="19057"/>
                    <a:pt x="29528" y="14128"/>
                  </a:cubicBezTo>
                  <a:cubicBezTo>
                    <a:pt x="35446" y="8949"/>
                    <a:pt x="40970" y="6591"/>
                    <a:pt x="44566" y="5531"/>
                  </a:cubicBezTo>
                  <a:cubicBezTo>
                    <a:pt x="48006" y="4515"/>
                    <a:pt x="50382" y="4459"/>
                    <a:pt x="50901" y="4459"/>
                  </a:cubicBezTo>
                  <a:cubicBezTo>
                    <a:pt x="50966" y="4459"/>
                    <a:pt x="51002" y="4460"/>
                    <a:pt x="51007" y="4460"/>
                  </a:cubicBezTo>
                  <a:cubicBezTo>
                    <a:pt x="51044" y="4462"/>
                    <a:pt x="51080" y="4463"/>
                    <a:pt x="51116" y="4463"/>
                  </a:cubicBezTo>
                  <a:cubicBezTo>
                    <a:pt x="52294" y="4463"/>
                    <a:pt x="53271" y="3530"/>
                    <a:pt x="53329" y="2341"/>
                  </a:cubicBezTo>
                  <a:cubicBezTo>
                    <a:pt x="53389" y="1102"/>
                    <a:pt x="52436" y="55"/>
                    <a:pt x="51198" y="7"/>
                  </a:cubicBezTo>
                  <a:cubicBezTo>
                    <a:pt x="51157" y="5"/>
                    <a:pt x="51037" y="0"/>
                    <a:pt x="50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823475" y="2538732"/>
              <a:ext cx="1610040" cy="777749"/>
            </a:xfrm>
            <a:custGeom>
              <a:avLst/>
              <a:gdLst/>
              <a:ahLst/>
              <a:cxnLst/>
              <a:rect l="l" t="t" r="r" b="b"/>
              <a:pathLst>
                <a:path w="53401" h="25796" extrusionOk="0">
                  <a:moveTo>
                    <a:pt x="2548" y="0"/>
                  </a:moveTo>
                  <a:cubicBezTo>
                    <a:pt x="2354" y="0"/>
                    <a:pt x="2233" y="5"/>
                    <a:pt x="2192" y="7"/>
                  </a:cubicBezTo>
                  <a:cubicBezTo>
                    <a:pt x="965" y="55"/>
                    <a:pt x="1" y="1102"/>
                    <a:pt x="60" y="2341"/>
                  </a:cubicBezTo>
                  <a:cubicBezTo>
                    <a:pt x="118" y="3530"/>
                    <a:pt x="1095" y="4463"/>
                    <a:pt x="2284" y="4463"/>
                  </a:cubicBezTo>
                  <a:cubicBezTo>
                    <a:pt x="2321" y="4463"/>
                    <a:pt x="2357" y="4462"/>
                    <a:pt x="2394" y="4460"/>
                  </a:cubicBezTo>
                  <a:cubicBezTo>
                    <a:pt x="2397" y="4460"/>
                    <a:pt x="2430" y="4459"/>
                    <a:pt x="2493" y="4459"/>
                  </a:cubicBezTo>
                  <a:cubicBezTo>
                    <a:pt x="2996" y="4459"/>
                    <a:pt x="5375" y="4515"/>
                    <a:pt x="8835" y="5531"/>
                  </a:cubicBezTo>
                  <a:cubicBezTo>
                    <a:pt x="12431" y="6591"/>
                    <a:pt x="17944" y="8949"/>
                    <a:pt x="23861" y="14128"/>
                  </a:cubicBezTo>
                  <a:cubicBezTo>
                    <a:pt x="29493" y="19057"/>
                    <a:pt x="35303" y="22486"/>
                    <a:pt x="41149" y="24296"/>
                  </a:cubicBezTo>
                  <a:cubicBezTo>
                    <a:pt x="45983" y="25796"/>
                    <a:pt x="49614" y="25796"/>
                    <a:pt x="51174" y="25796"/>
                  </a:cubicBezTo>
                  <a:cubicBezTo>
                    <a:pt x="52400" y="25796"/>
                    <a:pt x="53400" y="24796"/>
                    <a:pt x="53400" y="23569"/>
                  </a:cubicBezTo>
                  <a:cubicBezTo>
                    <a:pt x="53400" y="22331"/>
                    <a:pt x="52400" y="21331"/>
                    <a:pt x="51174" y="21331"/>
                  </a:cubicBezTo>
                  <a:cubicBezTo>
                    <a:pt x="48126" y="21331"/>
                    <a:pt x="38851" y="21331"/>
                    <a:pt x="26802" y="10770"/>
                  </a:cubicBezTo>
                  <a:cubicBezTo>
                    <a:pt x="15137" y="543"/>
                    <a:pt x="4628" y="0"/>
                    <a:pt x="2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2170757" y="3112832"/>
              <a:ext cx="282591" cy="282961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2236011" y="3178424"/>
              <a:ext cx="151745" cy="151776"/>
            </a:xfrm>
            <a:custGeom>
              <a:avLst/>
              <a:gdLst/>
              <a:ahLst/>
              <a:cxnLst/>
              <a:rect l="l" t="t" r="r" b="b"/>
              <a:pathLst>
                <a:path w="4930" h="4931" extrusionOk="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3675502" y="2459400"/>
              <a:ext cx="282591" cy="282961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3740755" y="2525023"/>
              <a:ext cx="151745" cy="151745"/>
            </a:xfrm>
            <a:custGeom>
              <a:avLst/>
              <a:gdLst/>
              <a:ahLst/>
              <a:cxnLst/>
              <a:rect l="l" t="t" r="r" b="b"/>
              <a:pathLst>
                <a:path w="4930" h="4930" extrusionOk="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5183201" y="3112832"/>
              <a:ext cx="282930" cy="282961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5248793" y="3178424"/>
              <a:ext cx="151745" cy="151776"/>
            </a:xfrm>
            <a:custGeom>
              <a:avLst/>
              <a:gdLst/>
              <a:ahLst/>
              <a:cxnLst/>
              <a:rect l="l" t="t" r="r" b="b"/>
              <a:pathLst>
                <a:path w="4930" h="4931" extrusionOk="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6691239" y="2459400"/>
              <a:ext cx="282930" cy="282961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6756831" y="2525023"/>
              <a:ext cx="151745" cy="151745"/>
            </a:xfrm>
            <a:custGeom>
              <a:avLst/>
              <a:gdLst/>
              <a:ahLst/>
              <a:cxnLst/>
              <a:rect l="l" t="t" r="r" b="b"/>
              <a:pathLst>
                <a:path w="4930" h="4930" extrusionOk="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9" name="Google Shape;1089;p59"/>
          <p:cNvCxnSpPr/>
          <p:nvPr/>
        </p:nvCxnSpPr>
        <p:spPr>
          <a:xfrm>
            <a:off x="2312175" y="2662625"/>
            <a:ext cx="0" cy="33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59"/>
          <p:cNvCxnSpPr/>
          <p:nvPr/>
        </p:nvCxnSpPr>
        <p:spPr>
          <a:xfrm>
            <a:off x="5324650" y="2662625"/>
            <a:ext cx="0" cy="33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59"/>
          <p:cNvCxnSpPr/>
          <p:nvPr/>
        </p:nvCxnSpPr>
        <p:spPr>
          <a:xfrm>
            <a:off x="3818425" y="2866849"/>
            <a:ext cx="0" cy="33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Google Shape;1092;p59"/>
          <p:cNvCxnSpPr/>
          <p:nvPr/>
        </p:nvCxnSpPr>
        <p:spPr>
          <a:xfrm>
            <a:off x="6830900" y="2866849"/>
            <a:ext cx="0" cy="33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C08362AB-9684-D922-DAC0-8F5AD3466AE6}"/>
              </a:ext>
            </a:extLst>
          </p:cNvPr>
          <p:cNvSpPr/>
          <p:nvPr/>
        </p:nvSpPr>
        <p:spPr>
          <a:xfrm rot="5075867">
            <a:off x="8229564" y="3103462"/>
            <a:ext cx="388872" cy="297608"/>
          </a:xfrm>
          <a:prstGeom prst="triangle">
            <a:avLst/>
          </a:prstGeom>
          <a:solidFill>
            <a:srgbClr val="E8ECFF"/>
          </a:solidFill>
          <a:ln>
            <a:solidFill>
              <a:srgbClr val="E8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424CB8F-798C-4C23-ACAA-19D9C961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8" y="426553"/>
            <a:ext cx="8941384" cy="429039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4646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30"/>
    </mc:Choice>
    <mc:Fallback>
      <p:transition spd="slow" advTm="2053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7595B4B-61A2-D2F9-78CD-CD5E5A9B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8" y="430201"/>
            <a:ext cx="8941384" cy="451361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31B774-7B8D-9259-A755-02E77125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8" y="3039329"/>
            <a:ext cx="5673719" cy="1673970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8265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29"/>
    </mc:Choice>
    <mc:Fallback>
      <p:transition spd="slow" advTm="214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1"/>
          <p:cNvSpPr txBox="1">
            <a:spLocks noGrp="1"/>
          </p:cNvSpPr>
          <p:nvPr>
            <p:ph type="title"/>
          </p:nvPr>
        </p:nvSpPr>
        <p:spPr>
          <a:xfrm>
            <a:off x="1730350" y="254625"/>
            <a:ext cx="66054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So Powerful!</a:t>
            </a:r>
            <a:endParaRPr/>
          </a:p>
        </p:txBody>
      </p:sp>
      <p:sp>
        <p:nvSpPr>
          <p:cNvPr id="788" name="Google Shape;788;p51"/>
          <p:cNvSpPr txBox="1">
            <a:spLocks noGrp="1"/>
          </p:cNvSpPr>
          <p:nvPr>
            <p:ph type="subTitle" idx="1"/>
          </p:nvPr>
        </p:nvSpPr>
        <p:spPr>
          <a:xfrm>
            <a:off x="527175" y="1091225"/>
            <a:ext cx="510030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buFont typeface="Roboto"/>
              <a:buChar char="●"/>
            </a:pPr>
            <a:r>
              <a:rPr lang="en-US" dirty="0"/>
              <a:t>Inferring information from text</a:t>
            </a:r>
          </a:p>
          <a:p>
            <a:pPr marL="95250" indent="0"/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887;p53">
            <a:extLst>
              <a:ext uri="{FF2B5EF4-FFF2-40B4-BE49-F238E27FC236}">
                <a16:creationId xmlns:a16="http://schemas.microsoft.com/office/drawing/2014/main" id="{B4DC116F-84C9-F332-2A6F-C466437ED945}"/>
              </a:ext>
            </a:extLst>
          </p:cNvPr>
          <p:cNvGrpSpPr/>
          <p:nvPr/>
        </p:nvGrpSpPr>
        <p:grpSpPr>
          <a:xfrm>
            <a:off x="4876359" y="1371664"/>
            <a:ext cx="3271518" cy="2699321"/>
            <a:chOff x="5064120" y="1222088"/>
            <a:chExt cx="3271518" cy="2699321"/>
          </a:xfrm>
        </p:grpSpPr>
        <p:sp>
          <p:nvSpPr>
            <p:cNvPr id="8" name="Google Shape;888;p53">
              <a:extLst>
                <a:ext uri="{FF2B5EF4-FFF2-40B4-BE49-F238E27FC236}">
                  <a16:creationId xmlns:a16="http://schemas.microsoft.com/office/drawing/2014/main" id="{A9066853-72F2-3515-FE5B-964A7BB39F4A}"/>
                </a:ext>
              </a:extLst>
            </p:cNvPr>
            <p:cNvSpPr/>
            <p:nvPr/>
          </p:nvSpPr>
          <p:spPr>
            <a:xfrm flipH="1">
              <a:off x="5826083" y="1242185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48" y="0"/>
                  </a:moveTo>
                  <a:cubicBezTo>
                    <a:pt x="9934" y="0"/>
                    <a:pt x="9921" y="0"/>
                    <a:pt x="9907" y="1"/>
                  </a:cubicBezTo>
                  <a:cubicBezTo>
                    <a:pt x="7763" y="48"/>
                    <a:pt x="7716" y="3561"/>
                    <a:pt x="7716" y="3561"/>
                  </a:cubicBezTo>
                  <a:cubicBezTo>
                    <a:pt x="7716" y="3561"/>
                    <a:pt x="7137" y="739"/>
                    <a:pt x="5197" y="739"/>
                  </a:cubicBezTo>
                  <a:cubicBezTo>
                    <a:pt x="5074" y="739"/>
                    <a:pt x="4945" y="750"/>
                    <a:pt x="4811" y="775"/>
                  </a:cubicBezTo>
                  <a:cubicBezTo>
                    <a:pt x="2549" y="1156"/>
                    <a:pt x="2322" y="4120"/>
                    <a:pt x="2322" y="4120"/>
                  </a:cubicBezTo>
                  <a:cubicBezTo>
                    <a:pt x="2007" y="3975"/>
                    <a:pt x="1732" y="3914"/>
                    <a:pt x="1492" y="3914"/>
                  </a:cubicBezTo>
                  <a:cubicBezTo>
                    <a:pt x="321" y="3914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86" y="3596"/>
                    <a:pt x="12609" y="3584"/>
                    <a:pt x="12609" y="3584"/>
                  </a:cubicBezTo>
                  <a:cubicBezTo>
                    <a:pt x="12609" y="3584"/>
                    <a:pt x="12057" y="0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53">
              <a:extLst>
                <a:ext uri="{FF2B5EF4-FFF2-40B4-BE49-F238E27FC236}">
                  <a16:creationId xmlns:a16="http://schemas.microsoft.com/office/drawing/2014/main" id="{2E07427D-946C-77CE-DB9F-48158F5B98E3}"/>
                </a:ext>
              </a:extLst>
            </p:cNvPr>
            <p:cNvSpPr/>
            <p:nvPr/>
          </p:nvSpPr>
          <p:spPr>
            <a:xfrm flipH="1">
              <a:off x="5292703" y="1847165"/>
              <a:ext cx="2948791" cy="1991297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0;p53">
              <a:extLst>
                <a:ext uri="{FF2B5EF4-FFF2-40B4-BE49-F238E27FC236}">
                  <a16:creationId xmlns:a16="http://schemas.microsoft.com/office/drawing/2014/main" id="{D54FC5B3-F3E3-C8D7-5525-9660246A289C}"/>
                </a:ext>
              </a:extLst>
            </p:cNvPr>
            <p:cNvSpPr/>
            <p:nvPr/>
          </p:nvSpPr>
          <p:spPr>
            <a:xfrm flipH="1">
              <a:off x="6122726" y="1222088"/>
              <a:ext cx="976314" cy="1034257"/>
            </a:xfrm>
            <a:custGeom>
              <a:avLst/>
              <a:gdLst/>
              <a:ahLst/>
              <a:cxnLst/>
              <a:rect l="l" t="t" r="r" b="b"/>
              <a:pathLst>
                <a:path w="23707" h="25114" extrusionOk="0">
                  <a:moveTo>
                    <a:pt x="13895" y="1"/>
                  </a:moveTo>
                  <a:cubicBezTo>
                    <a:pt x="6549" y="1"/>
                    <a:pt x="2549" y="2775"/>
                    <a:pt x="2037" y="9645"/>
                  </a:cubicBezTo>
                  <a:lnTo>
                    <a:pt x="1739" y="13490"/>
                  </a:lnTo>
                  <a:cubicBezTo>
                    <a:pt x="1739" y="13490"/>
                    <a:pt x="1310" y="18777"/>
                    <a:pt x="1" y="22146"/>
                  </a:cubicBezTo>
                  <a:cubicBezTo>
                    <a:pt x="1" y="22146"/>
                    <a:pt x="3737" y="25114"/>
                    <a:pt x="11424" y="25114"/>
                  </a:cubicBezTo>
                  <a:cubicBezTo>
                    <a:pt x="14766" y="25114"/>
                    <a:pt x="18854" y="24553"/>
                    <a:pt x="23706" y="22944"/>
                  </a:cubicBezTo>
                  <a:cubicBezTo>
                    <a:pt x="23706" y="22944"/>
                    <a:pt x="21134" y="18610"/>
                    <a:pt x="21361" y="12645"/>
                  </a:cubicBezTo>
                  <a:cubicBezTo>
                    <a:pt x="21563" y="6692"/>
                    <a:pt x="21253" y="1"/>
                    <a:pt x="1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53">
              <a:extLst>
                <a:ext uri="{FF2B5EF4-FFF2-40B4-BE49-F238E27FC236}">
                  <a16:creationId xmlns:a16="http://schemas.microsoft.com/office/drawing/2014/main" id="{898A640F-67E7-CF9D-2622-297697F680DA}"/>
                </a:ext>
              </a:extLst>
            </p:cNvPr>
            <p:cNvSpPr/>
            <p:nvPr/>
          </p:nvSpPr>
          <p:spPr>
            <a:xfrm flipH="1">
              <a:off x="5173730" y="2457706"/>
              <a:ext cx="93690" cy="91755"/>
            </a:xfrm>
            <a:custGeom>
              <a:avLst/>
              <a:gdLst/>
              <a:ahLst/>
              <a:cxnLst/>
              <a:rect l="l" t="t" r="r" b="b"/>
              <a:pathLst>
                <a:path w="2275" h="2228" extrusionOk="0">
                  <a:moveTo>
                    <a:pt x="1673" y="1"/>
                  </a:moveTo>
                  <a:cubicBezTo>
                    <a:pt x="1362" y="1"/>
                    <a:pt x="1148" y="468"/>
                    <a:pt x="905" y="1037"/>
                  </a:cubicBezTo>
                  <a:cubicBezTo>
                    <a:pt x="643" y="1680"/>
                    <a:pt x="0" y="2085"/>
                    <a:pt x="0" y="2085"/>
                  </a:cubicBezTo>
                  <a:cubicBezTo>
                    <a:pt x="607" y="2097"/>
                    <a:pt x="1607" y="2228"/>
                    <a:pt x="1619" y="2228"/>
                  </a:cubicBezTo>
                  <a:cubicBezTo>
                    <a:pt x="1857" y="1609"/>
                    <a:pt x="2274" y="204"/>
                    <a:pt x="1798" y="25"/>
                  </a:cubicBezTo>
                  <a:cubicBezTo>
                    <a:pt x="1754" y="9"/>
                    <a:pt x="1713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53">
              <a:extLst>
                <a:ext uri="{FF2B5EF4-FFF2-40B4-BE49-F238E27FC236}">
                  <a16:creationId xmlns:a16="http://schemas.microsoft.com/office/drawing/2014/main" id="{9449EA3A-02E4-4097-3109-3E9DCFA60727}"/>
                </a:ext>
              </a:extLst>
            </p:cNvPr>
            <p:cNvSpPr/>
            <p:nvPr/>
          </p:nvSpPr>
          <p:spPr>
            <a:xfrm flipH="1">
              <a:off x="5109847" y="2522079"/>
              <a:ext cx="129972" cy="83395"/>
            </a:xfrm>
            <a:custGeom>
              <a:avLst/>
              <a:gdLst/>
              <a:ahLst/>
              <a:cxnLst/>
              <a:rect l="l" t="t" r="r" b="b"/>
              <a:pathLst>
                <a:path w="3156" h="2025" fill="none" extrusionOk="0">
                  <a:moveTo>
                    <a:pt x="3155" y="1"/>
                  </a:moveTo>
                  <a:cubicBezTo>
                    <a:pt x="3155" y="1"/>
                    <a:pt x="1977" y="1227"/>
                    <a:pt x="0" y="2025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53">
              <a:extLst>
                <a:ext uri="{FF2B5EF4-FFF2-40B4-BE49-F238E27FC236}">
                  <a16:creationId xmlns:a16="http://schemas.microsoft.com/office/drawing/2014/main" id="{5A09A6A2-5706-5A5A-2090-E9486C5F6DD6}"/>
                </a:ext>
              </a:extLst>
            </p:cNvPr>
            <p:cNvSpPr/>
            <p:nvPr/>
          </p:nvSpPr>
          <p:spPr>
            <a:xfrm flipH="1">
              <a:off x="5153995" y="2508859"/>
              <a:ext cx="90231" cy="65233"/>
            </a:xfrm>
            <a:custGeom>
              <a:avLst/>
              <a:gdLst/>
              <a:ahLst/>
              <a:cxnLst/>
              <a:rect l="l" t="t" r="r" b="b"/>
              <a:pathLst>
                <a:path w="2191" h="1584" fill="none" extrusionOk="0">
                  <a:moveTo>
                    <a:pt x="2191" y="0"/>
                  </a:moveTo>
                  <a:cubicBezTo>
                    <a:pt x="2179" y="464"/>
                    <a:pt x="1512" y="1179"/>
                    <a:pt x="0" y="1584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53">
              <a:extLst>
                <a:ext uri="{FF2B5EF4-FFF2-40B4-BE49-F238E27FC236}">
                  <a16:creationId xmlns:a16="http://schemas.microsoft.com/office/drawing/2014/main" id="{1FAE0259-1590-972E-5457-3E3E5AA1EB32}"/>
                </a:ext>
              </a:extLst>
            </p:cNvPr>
            <p:cNvSpPr/>
            <p:nvPr/>
          </p:nvSpPr>
          <p:spPr>
            <a:xfrm flipH="1">
              <a:off x="5293586" y="1977675"/>
              <a:ext cx="354458" cy="171690"/>
            </a:xfrm>
            <a:custGeom>
              <a:avLst/>
              <a:gdLst/>
              <a:ahLst/>
              <a:cxnLst/>
              <a:rect l="l" t="t" r="r" b="b"/>
              <a:pathLst>
                <a:path w="8607" h="4169" extrusionOk="0">
                  <a:moveTo>
                    <a:pt x="3751" y="0"/>
                  </a:moveTo>
                  <a:cubicBezTo>
                    <a:pt x="1505" y="0"/>
                    <a:pt x="1915" y="2763"/>
                    <a:pt x="1915" y="2763"/>
                  </a:cubicBezTo>
                  <a:cubicBezTo>
                    <a:pt x="1915" y="2763"/>
                    <a:pt x="1724" y="2722"/>
                    <a:pt x="1464" y="2722"/>
                  </a:cubicBezTo>
                  <a:cubicBezTo>
                    <a:pt x="896" y="2722"/>
                    <a:pt x="1" y="2918"/>
                    <a:pt x="58" y="4168"/>
                  </a:cubicBezTo>
                  <a:lnTo>
                    <a:pt x="8607" y="4168"/>
                  </a:lnTo>
                  <a:cubicBezTo>
                    <a:pt x="8607" y="4168"/>
                    <a:pt x="8284" y="2232"/>
                    <a:pt x="7115" y="2232"/>
                  </a:cubicBezTo>
                  <a:cubicBezTo>
                    <a:pt x="6900" y="2232"/>
                    <a:pt x="6656" y="2298"/>
                    <a:pt x="6380" y="2454"/>
                  </a:cubicBezTo>
                  <a:cubicBezTo>
                    <a:pt x="6380" y="2454"/>
                    <a:pt x="6106" y="25"/>
                    <a:pt x="3808" y="1"/>
                  </a:cubicBezTo>
                  <a:cubicBezTo>
                    <a:pt x="3789" y="1"/>
                    <a:pt x="3770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53">
              <a:extLst>
                <a:ext uri="{FF2B5EF4-FFF2-40B4-BE49-F238E27FC236}">
                  <a16:creationId xmlns:a16="http://schemas.microsoft.com/office/drawing/2014/main" id="{D4CAA7E0-A22D-C365-7BD2-87D731746E58}"/>
                </a:ext>
              </a:extLst>
            </p:cNvPr>
            <p:cNvSpPr/>
            <p:nvPr/>
          </p:nvSpPr>
          <p:spPr>
            <a:xfrm flipH="1">
              <a:off x="7081830" y="1526266"/>
              <a:ext cx="540891" cy="241124"/>
            </a:xfrm>
            <a:custGeom>
              <a:avLst/>
              <a:gdLst/>
              <a:ahLst/>
              <a:cxnLst/>
              <a:rect l="l" t="t" r="r" b="b"/>
              <a:pathLst>
                <a:path w="13134" h="5855" extrusionOk="0">
                  <a:moveTo>
                    <a:pt x="5892" y="0"/>
                  </a:moveTo>
                  <a:cubicBezTo>
                    <a:pt x="5835" y="0"/>
                    <a:pt x="5776" y="3"/>
                    <a:pt x="5716" y="8"/>
                  </a:cubicBezTo>
                  <a:cubicBezTo>
                    <a:pt x="3370" y="211"/>
                    <a:pt x="3430" y="3533"/>
                    <a:pt x="3430" y="3533"/>
                  </a:cubicBezTo>
                  <a:cubicBezTo>
                    <a:pt x="3430" y="3533"/>
                    <a:pt x="3346" y="3522"/>
                    <a:pt x="3214" y="3522"/>
                  </a:cubicBezTo>
                  <a:cubicBezTo>
                    <a:pt x="2706" y="3522"/>
                    <a:pt x="1490" y="3673"/>
                    <a:pt x="1632" y="5128"/>
                  </a:cubicBezTo>
                  <a:cubicBezTo>
                    <a:pt x="1632" y="5128"/>
                    <a:pt x="1369" y="4982"/>
                    <a:pt x="1041" y="4982"/>
                  </a:cubicBezTo>
                  <a:cubicBezTo>
                    <a:pt x="689" y="4982"/>
                    <a:pt x="260" y="5151"/>
                    <a:pt x="1" y="5854"/>
                  </a:cubicBezTo>
                  <a:lnTo>
                    <a:pt x="13133" y="5854"/>
                  </a:lnTo>
                  <a:cubicBezTo>
                    <a:pt x="13133" y="5854"/>
                    <a:pt x="12802" y="4768"/>
                    <a:pt x="12180" y="4768"/>
                  </a:cubicBezTo>
                  <a:cubicBezTo>
                    <a:pt x="12057" y="4768"/>
                    <a:pt x="11922" y="4811"/>
                    <a:pt x="11776" y="4914"/>
                  </a:cubicBezTo>
                  <a:cubicBezTo>
                    <a:pt x="11776" y="4914"/>
                    <a:pt x="12002" y="1913"/>
                    <a:pt x="9966" y="1913"/>
                  </a:cubicBezTo>
                  <a:cubicBezTo>
                    <a:pt x="8168" y="1913"/>
                    <a:pt x="8022" y="3419"/>
                    <a:pt x="8014" y="3786"/>
                  </a:cubicBezTo>
                  <a:lnTo>
                    <a:pt x="8014" y="3786"/>
                  </a:lnTo>
                  <a:cubicBezTo>
                    <a:pt x="8007" y="3233"/>
                    <a:pt x="7884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53">
              <a:extLst>
                <a:ext uri="{FF2B5EF4-FFF2-40B4-BE49-F238E27FC236}">
                  <a16:creationId xmlns:a16="http://schemas.microsoft.com/office/drawing/2014/main" id="{5919A68E-0D1E-963E-3618-E80D0D62CBD0}"/>
                </a:ext>
              </a:extLst>
            </p:cNvPr>
            <p:cNvSpPr/>
            <p:nvPr/>
          </p:nvSpPr>
          <p:spPr>
            <a:xfrm flipH="1">
              <a:off x="5772625" y="2395437"/>
              <a:ext cx="354252" cy="171690"/>
            </a:xfrm>
            <a:custGeom>
              <a:avLst/>
              <a:gdLst/>
              <a:ahLst/>
              <a:cxnLst/>
              <a:rect l="l" t="t" r="r" b="b"/>
              <a:pathLst>
                <a:path w="8602" h="4169" extrusionOk="0">
                  <a:moveTo>
                    <a:pt x="3748" y="1"/>
                  </a:moveTo>
                  <a:cubicBezTo>
                    <a:pt x="1486" y="1"/>
                    <a:pt x="1898" y="2775"/>
                    <a:pt x="1898" y="2775"/>
                  </a:cubicBezTo>
                  <a:cubicBezTo>
                    <a:pt x="1898" y="2775"/>
                    <a:pt x="1702" y="2731"/>
                    <a:pt x="1437" y="2731"/>
                  </a:cubicBezTo>
                  <a:cubicBezTo>
                    <a:pt x="873" y="2731"/>
                    <a:pt x="0" y="2930"/>
                    <a:pt x="41" y="4168"/>
                  </a:cubicBezTo>
                  <a:lnTo>
                    <a:pt x="8601" y="4168"/>
                  </a:lnTo>
                  <a:cubicBezTo>
                    <a:pt x="8601" y="4168"/>
                    <a:pt x="8270" y="2244"/>
                    <a:pt x="7101" y="2244"/>
                  </a:cubicBezTo>
                  <a:cubicBezTo>
                    <a:pt x="6885" y="2244"/>
                    <a:pt x="6640" y="2310"/>
                    <a:pt x="6363" y="2466"/>
                  </a:cubicBezTo>
                  <a:cubicBezTo>
                    <a:pt x="6363" y="2466"/>
                    <a:pt x="6101" y="37"/>
                    <a:pt x="3791" y="1"/>
                  </a:cubicBezTo>
                  <a:cubicBezTo>
                    <a:pt x="3776" y="1"/>
                    <a:pt x="3762" y="1"/>
                    <a:pt x="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53">
              <a:extLst>
                <a:ext uri="{FF2B5EF4-FFF2-40B4-BE49-F238E27FC236}">
                  <a16:creationId xmlns:a16="http://schemas.microsoft.com/office/drawing/2014/main" id="{D86F6148-06FB-AC6C-2B70-545E8193F422}"/>
                </a:ext>
              </a:extLst>
            </p:cNvPr>
            <p:cNvSpPr/>
            <p:nvPr/>
          </p:nvSpPr>
          <p:spPr>
            <a:xfrm flipH="1">
              <a:off x="7541761" y="2260603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50" y="1"/>
                  </a:moveTo>
                  <a:cubicBezTo>
                    <a:pt x="9939" y="1"/>
                    <a:pt x="9929" y="1"/>
                    <a:pt x="9919" y="1"/>
                  </a:cubicBezTo>
                  <a:cubicBezTo>
                    <a:pt x="7775" y="49"/>
                    <a:pt x="7716" y="3561"/>
                    <a:pt x="7716" y="3561"/>
                  </a:cubicBezTo>
                  <a:cubicBezTo>
                    <a:pt x="7716" y="3561"/>
                    <a:pt x="7135" y="741"/>
                    <a:pt x="5188" y="741"/>
                  </a:cubicBezTo>
                  <a:cubicBezTo>
                    <a:pt x="5067" y="741"/>
                    <a:pt x="4942" y="752"/>
                    <a:pt x="4811" y="775"/>
                  </a:cubicBezTo>
                  <a:cubicBezTo>
                    <a:pt x="2549" y="1168"/>
                    <a:pt x="2322" y="4121"/>
                    <a:pt x="2322" y="4121"/>
                  </a:cubicBezTo>
                  <a:cubicBezTo>
                    <a:pt x="2007" y="3975"/>
                    <a:pt x="1732" y="3915"/>
                    <a:pt x="1492" y="3915"/>
                  </a:cubicBezTo>
                  <a:cubicBezTo>
                    <a:pt x="321" y="3915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74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53">
              <a:extLst>
                <a:ext uri="{FF2B5EF4-FFF2-40B4-BE49-F238E27FC236}">
                  <a16:creationId xmlns:a16="http://schemas.microsoft.com/office/drawing/2014/main" id="{A1CAC2AD-3B22-DEF7-5969-71689F16D3BE}"/>
                </a:ext>
              </a:extLst>
            </p:cNvPr>
            <p:cNvSpPr/>
            <p:nvPr/>
          </p:nvSpPr>
          <p:spPr>
            <a:xfrm flipH="1">
              <a:off x="5274006" y="2129229"/>
              <a:ext cx="2903284" cy="1792180"/>
            </a:xfrm>
            <a:custGeom>
              <a:avLst/>
              <a:gdLst/>
              <a:ahLst/>
              <a:cxnLst/>
              <a:rect l="l" t="t" r="r" b="b"/>
              <a:pathLst>
                <a:path w="70498" h="43518" extrusionOk="0">
                  <a:moveTo>
                    <a:pt x="60461" y="7084"/>
                  </a:moveTo>
                  <a:cubicBezTo>
                    <a:pt x="55424" y="5060"/>
                    <a:pt x="52769" y="8644"/>
                    <a:pt x="52769" y="8644"/>
                  </a:cubicBezTo>
                  <a:cubicBezTo>
                    <a:pt x="52769" y="8644"/>
                    <a:pt x="50948" y="6751"/>
                    <a:pt x="48043" y="7537"/>
                  </a:cubicBezTo>
                  <a:cubicBezTo>
                    <a:pt x="45137" y="8334"/>
                    <a:pt x="44233" y="11644"/>
                    <a:pt x="42435" y="9978"/>
                  </a:cubicBezTo>
                  <a:cubicBezTo>
                    <a:pt x="40625" y="8311"/>
                    <a:pt x="32398" y="4560"/>
                    <a:pt x="32398" y="4560"/>
                  </a:cubicBezTo>
                  <a:lnTo>
                    <a:pt x="24456" y="4417"/>
                  </a:lnTo>
                  <a:cubicBezTo>
                    <a:pt x="24456" y="4417"/>
                    <a:pt x="23051" y="0"/>
                    <a:pt x="19206" y="917"/>
                  </a:cubicBezTo>
                  <a:cubicBezTo>
                    <a:pt x="15336" y="1857"/>
                    <a:pt x="16086" y="5251"/>
                    <a:pt x="14443" y="6679"/>
                  </a:cubicBezTo>
                  <a:cubicBezTo>
                    <a:pt x="12788" y="8108"/>
                    <a:pt x="12979" y="7084"/>
                    <a:pt x="9812" y="7441"/>
                  </a:cubicBezTo>
                  <a:cubicBezTo>
                    <a:pt x="6633" y="7775"/>
                    <a:pt x="5144" y="11823"/>
                    <a:pt x="5144" y="11823"/>
                  </a:cubicBezTo>
                  <a:cubicBezTo>
                    <a:pt x="4656" y="9501"/>
                    <a:pt x="2263" y="8418"/>
                    <a:pt x="251" y="8727"/>
                  </a:cubicBezTo>
                  <a:cubicBezTo>
                    <a:pt x="1" y="30778"/>
                    <a:pt x="22861" y="40243"/>
                    <a:pt x="32398" y="41291"/>
                  </a:cubicBezTo>
                  <a:cubicBezTo>
                    <a:pt x="52388" y="43517"/>
                    <a:pt x="70498" y="28254"/>
                    <a:pt x="63521" y="12383"/>
                  </a:cubicBezTo>
                  <a:cubicBezTo>
                    <a:pt x="62556" y="10156"/>
                    <a:pt x="61532" y="8430"/>
                    <a:pt x="60461" y="7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9;p53">
              <a:extLst>
                <a:ext uri="{FF2B5EF4-FFF2-40B4-BE49-F238E27FC236}">
                  <a16:creationId xmlns:a16="http://schemas.microsoft.com/office/drawing/2014/main" id="{075FBA7F-064C-234E-57A4-527B8B6C4A5D}"/>
                </a:ext>
              </a:extLst>
            </p:cNvPr>
            <p:cNvSpPr/>
            <p:nvPr/>
          </p:nvSpPr>
          <p:spPr>
            <a:xfrm flipH="1">
              <a:off x="7378474" y="2414628"/>
              <a:ext cx="957164" cy="694790"/>
            </a:xfrm>
            <a:custGeom>
              <a:avLst/>
              <a:gdLst/>
              <a:ahLst/>
              <a:cxnLst/>
              <a:rect l="l" t="t" r="r" b="b"/>
              <a:pathLst>
                <a:path w="23242" h="16871" extrusionOk="0">
                  <a:moveTo>
                    <a:pt x="5346" y="0"/>
                  </a:moveTo>
                  <a:cubicBezTo>
                    <a:pt x="3503" y="0"/>
                    <a:pt x="2066" y="418"/>
                    <a:pt x="1405" y="1297"/>
                  </a:cubicBezTo>
                  <a:cubicBezTo>
                    <a:pt x="0" y="3155"/>
                    <a:pt x="0" y="6476"/>
                    <a:pt x="3846" y="9036"/>
                  </a:cubicBezTo>
                  <a:cubicBezTo>
                    <a:pt x="7692" y="11596"/>
                    <a:pt x="7168" y="15097"/>
                    <a:pt x="7168" y="15097"/>
                  </a:cubicBezTo>
                  <a:cubicBezTo>
                    <a:pt x="9536" y="16448"/>
                    <a:pt x="12385" y="16870"/>
                    <a:pt x="15022" y="16870"/>
                  </a:cubicBezTo>
                  <a:cubicBezTo>
                    <a:pt x="19426" y="16870"/>
                    <a:pt x="23241" y="15692"/>
                    <a:pt x="23241" y="15692"/>
                  </a:cubicBezTo>
                  <a:cubicBezTo>
                    <a:pt x="23241" y="15692"/>
                    <a:pt x="22348" y="7072"/>
                    <a:pt x="16562" y="3500"/>
                  </a:cubicBezTo>
                  <a:cubicBezTo>
                    <a:pt x="12893" y="1240"/>
                    <a:pt x="8520" y="0"/>
                    <a:pt x="5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0;p53">
              <a:extLst>
                <a:ext uri="{FF2B5EF4-FFF2-40B4-BE49-F238E27FC236}">
                  <a16:creationId xmlns:a16="http://schemas.microsoft.com/office/drawing/2014/main" id="{31C8EB91-1E8D-F010-7E28-6CEFE724BD34}"/>
                </a:ext>
              </a:extLst>
            </p:cNvPr>
            <p:cNvSpPr/>
            <p:nvPr/>
          </p:nvSpPr>
          <p:spPr>
            <a:xfrm flipH="1">
              <a:off x="7666791" y="2540113"/>
              <a:ext cx="533025" cy="568319"/>
            </a:xfrm>
            <a:custGeom>
              <a:avLst/>
              <a:gdLst/>
              <a:ahLst/>
              <a:cxnLst/>
              <a:rect l="l" t="t" r="r" b="b"/>
              <a:pathLst>
                <a:path w="12943" h="13800" fill="none" extrusionOk="0">
                  <a:moveTo>
                    <a:pt x="0" y="1"/>
                  </a:moveTo>
                  <a:cubicBezTo>
                    <a:pt x="0" y="1"/>
                    <a:pt x="9573" y="2537"/>
                    <a:pt x="12942" y="1380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1;p53">
              <a:extLst>
                <a:ext uri="{FF2B5EF4-FFF2-40B4-BE49-F238E27FC236}">
                  <a16:creationId xmlns:a16="http://schemas.microsoft.com/office/drawing/2014/main" id="{FF391E6D-9229-3B20-F1BB-F2DD34B75863}"/>
                </a:ext>
              </a:extLst>
            </p:cNvPr>
            <p:cNvSpPr/>
            <p:nvPr/>
          </p:nvSpPr>
          <p:spPr>
            <a:xfrm flipH="1">
              <a:off x="7854087" y="2459188"/>
              <a:ext cx="62803" cy="246683"/>
            </a:xfrm>
            <a:custGeom>
              <a:avLst/>
              <a:gdLst/>
              <a:ahLst/>
              <a:cxnLst/>
              <a:rect l="l" t="t" r="r" b="b"/>
              <a:pathLst>
                <a:path w="1525" h="5990" fill="none" extrusionOk="0">
                  <a:moveTo>
                    <a:pt x="1167" y="1"/>
                  </a:moveTo>
                  <a:cubicBezTo>
                    <a:pt x="1167" y="1"/>
                    <a:pt x="1524" y="3692"/>
                    <a:pt x="0" y="599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2;p53">
              <a:extLst>
                <a:ext uri="{FF2B5EF4-FFF2-40B4-BE49-F238E27FC236}">
                  <a16:creationId xmlns:a16="http://schemas.microsoft.com/office/drawing/2014/main" id="{043701D5-31E3-F3D0-0251-EFF77FA11F59}"/>
                </a:ext>
              </a:extLst>
            </p:cNvPr>
            <p:cNvSpPr/>
            <p:nvPr/>
          </p:nvSpPr>
          <p:spPr>
            <a:xfrm flipH="1">
              <a:off x="7964911" y="2665145"/>
              <a:ext cx="228069" cy="110369"/>
            </a:xfrm>
            <a:custGeom>
              <a:avLst/>
              <a:gdLst/>
              <a:ahLst/>
              <a:cxnLst/>
              <a:rect l="l" t="t" r="r" b="b"/>
              <a:pathLst>
                <a:path w="5538" h="2680" fill="none" extrusionOk="0">
                  <a:moveTo>
                    <a:pt x="1" y="2679"/>
                  </a:moveTo>
                  <a:cubicBezTo>
                    <a:pt x="1" y="2679"/>
                    <a:pt x="3870" y="1548"/>
                    <a:pt x="5537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3;p53">
              <a:extLst>
                <a:ext uri="{FF2B5EF4-FFF2-40B4-BE49-F238E27FC236}">
                  <a16:creationId xmlns:a16="http://schemas.microsoft.com/office/drawing/2014/main" id="{D45724FA-7B06-6FAC-0628-E82344331A5A}"/>
                </a:ext>
              </a:extLst>
            </p:cNvPr>
            <p:cNvSpPr/>
            <p:nvPr/>
          </p:nvSpPr>
          <p:spPr>
            <a:xfrm flipH="1">
              <a:off x="5221520" y="2237417"/>
              <a:ext cx="786998" cy="862979"/>
            </a:xfrm>
            <a:custGeom>
              <a:avLst/>
              <a:gdLst/>
              <a:ahLst/>
              <a:cxnLst/>
              <a:rect l="l" t="t" r="r" b="b"/>
              <a:pathLst>
                <a:path w="19110" h="20955" extrusionOk="0">
                  <a:moveTo>
                    <a:pt x="13587" y="0"/>
                  </a:moveTo>
                  <a:cubicBezTo>
                    <a:pt x="9990" y="0"/>
                    <a:pt x="3686" y="2765"/>
                    <a:pt x="0" y="14054"/>
                  </a:cubicBezTo>
                  <a:cubicBezTo>
                    <a:pt x="0" y="14054"/>
                    <a:pt x="2810" y="19614"/>
                    <a:pt x="6930" y="20721"/>
                  </a:cubicBezTo>
                  <a:cubicBezTo>
                    <a:pt x="7533" y="20885"/>
                    <a:pt x="8074" y="20955"/>
                    <a:pt x="8558" y="20955"/>
                  </a:cubicBezTo>
                  <a:cubicBezTo>
                    <a:pt x="11382" y="20955"/>
                    <a:pt x="12276" y="18578"/>
                    <a:pt x="12276" y="18578"/>
                  </a:cubicBezTo>
                  <a:cubicBezTo>
                    <a:pt x="12276" y="18578"/>
                    <a:pt x="12335" y="15078"/>
                    <a:pt x="15431" y="11303"/>
                  </a:cubicBezTo>
                  <a:cubicBezTo>
                    <a:pt x="18526" y="7517"/>
                    <a:pt x="19110" y="2171"/>
                    <a:pt x="15657" y="409"/>
                  </a:cubicBezTo>
                  <a:cubicBezTo>
                    <a:pt x="15179" y="164"/>
                    <a:pt x="14463" y="0"/>
                    <a:pt x="1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4;p53">
              <a:extLst>
                <a:ext uri="{FF2B5EF4-FFF2-40B4-BE49-F238E27FC236}">
                  <a16:creationId xmlns:a16="http://schemas.microsoft.com/office/drawing/2014/main" id="{6443F96A-FCC4-8A4C-4BFF-D2B07332613B}"/>
                </a:ext>
              </a:extLst>
            </p:cNvPr>
            <p:cNvSpPr/>
            <p:nvPr/>
          </p:nvSpPr>
          <p:spPr>
            <a:xfrm flipH="1">
              <a:off x="5444604" y="2429289"/>
              <a:ext cx="402106" cy="593357"/>
            </a:xfrm>
            <a:custGeom>
              <a:avLst/>
              <a:gdLst/>
              <a:ahLst/>
              <a:cxnLst/>
              <a:rect l="l" t="t" r="r" b="b"/>
              <a:pathLst>
                <a:path w="9764" h="14408" fill="none" extrusionOk="0">
                  <a:moveTo>
                    <a:pt x="0" y="14407"/>
                  </a:moveTo>
                  <a:cubicBezTo>
                    <a:pt x="0" y="14407"/>
                    <a:pt x="3703" y="5454"/>
                    <a:pt x="9763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5;p53">
              <a:extLst>
                <a:ext uri="{FF2B5EF4-FFF2-40B4-BE49-F238E27FC236}">
                  <a16:creationId xmlns:a16="http://schemas.microsoft.com/office/drawing/2014/main" id="{4ECBF159-6B61-3738-F2CF-D5B3ACEA3573}"/>
                </a:ext>
              </a:extLst>
            </p:cNvPr>
            <p:cNvSpPr/>
            <p:nvPr/>
          </p:nvSpPr>
          <p:spPr>
            <a:xfrm flipH="1">
              <a:off x="5696641" y="2492547"/>
              <a:ext cx="156452" cy="247177"/>
            </a:xfrm>
            <a:custGeom>
              <a:avLst/>
              <a:gdLst/>
              <a:ahLst/>
              <a:cxnLst/>
              <a:rect l="l" t="t" r="r" b="b"/>
              <a:pathLst>
                <a:path w="3799" h="6002" fill="none" extrusionOk="0">
                  <a:moveTo>
                    <a:pt x="1" y="1"/>
                  </a:moveTo>
                  <a:cubicBezTo>
                    <a:pt x="1" y="1"/>
                    <a:pt x="251" y="3322"/>
                    <a:pt x="3799" y="60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6;p53">
              <a:extLst>
                <a:ext uri="{FF2B5EF4-FFF2-40B4-BE49-F238E27FC236}">
                  <a16:creationId xmlns:a16="http://schemas.microsoft.com/office/drawing/2014/main" id="{7F285AF5-15C1-18E0-7A20-B886E64555B2}"/>
                </a:ext>
              </a:extLst>
            </p:cNvPr>
            <p:cNvSpPr/>
            <p:nvPr/>
          </p:nvSpPr>
          <p:spPr>
            <a:xfrm flipH="1">
              <a:off x="5347535" y="2610248"/>
              <a:ext cx="260397" cy="58850"/>
            </a:xfrm>
            <a:custGeom>
              <a:avLst/>
              <a:gdLst/>
              <a:ahLst/>
              <a:cxnLst/>
              <a:rect l="l" t="t" r="r" b="b"/>
              <a:pathLst>
                <a:path w="6323" h="1429" fill="none" extrusionOk="0">
                  <a:moveTo>
                    <a:pt x="6323" y="1429"/>
                  </a:moveTo>
                  <a:cubicBezTo>
                    <a:pt x="6323" y="1429"/>
                    <a:pt x="2549" y="1238"/>
                    <a:pt x="1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7;p53">
              <a:extLst>
                <a:ext uri="{FF2B5EF4-FFF2-40B4-BE49-F238E27FC236}">
                  <a16:creationId xmlns:a16="http://schemas.microsoft.com/office/drawing/2014/main" id="{B7014517-8CCB-1EFF-8807-B934E56C83BD}"/>
                </a:ext>
              </a:extLst>
            </p:cNvPr>
            <p:cNvSpPr/>
            <p:nvPr/>
          </p:nvSpPr>
          <p:spPr>
            <a:xfrm flipH="1">
              <a:off x="5502979" y="2530971"/>
              <a:ext cx="2537501" cy="1307915"/>
            </a:xfrm>
            <a:custGeom>
              <a:avLst/>
              <a:gdLst/>
              <a:ahLst/>
              <a:cxnLst/>
              <a:rect l="l" t="t" r="r" b="b"/>
              <a:pathLst>
                <a:path w="61616" h="31759" extrusionOk="0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8;p53">
              <a:extLst>
                <a:ext uri="{FF2B5EF4-FFF2-40B4-BE49-F238E27FC236}">
                  <a16:creationId xmlns:a16="http://schemas.microsoft.com/office/drawing/2014/main" id="{1D8022F4-5358-F058-3F10-6036C5A1E353}"/>
                </a:ext>
              </a:extLst>
            </p:cNvPr>
            <p:cNvSpPr/>
            <p:nvPr/>
          </p:nvSpPr>
          <p:spPr>
            <a:xfrm flipH="1">
              <a:off x="6526764" y="2038502"/>
              <a:ext cx="168231" cy="206942"/>
            </a:xfrm>
            <a:custGeom>
              <a:avLst/>
              <a:gdLst/>
              <a:ahLst/>
              <a:cxnLst/>
              <a:rect l="l" t="t" r="r" b="b"/>
              <a:pathLst>
                <a:path w="4085" h="5025" extrusionOk="0">
                  <a:moveTo>
                    <a:pt x="4001" y="0"/>
                  </a:moveTo>
                  <a:lnTo>
                    <a:pt x="262" y="250"/>
                  </a:lnTo>
                  <a:lnTo>
                    <a:pt x="0" y="4858"/>
                  </a:lnTo>
                  <a:lnTo>
                    <a:pt x="4084" y="5025"/>
                  </a:lnTo>
                  <a:lnTo>
                    <a:pt x="4084" y="502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9;p53">
              <a:extLst>
                <a:ext uri="{FF2B5EF4-FFF2-40B4-BE49-F238E27FC236}">
                  <a16:creationId xmlns:a16="http://schemas.microsoft.com/office/drawing/2014/main" id="{44DF95DD-CCD8-384F-508A-6025138AF27C}"/>
                </a:ext>
              </a:extLst>
            </p:cNvPr>
            <p:cNvSpPr/>
            <p:nvPr/>
          </p:nvSpPr>
          <p:spPr>
            <a:xfrm flipH="1">
              <a:off x="6529235" y="2038008"/>
              <a:ext cx="158388" cy="82736"/>
            </a:xfrm>
            <a:custGeom>
              <a:avLst/>
              <a:gdLst/>
              <a:ahLst/>
              <a:cxnLst/>
              <a:rect l="l" t="t" r="r" b="b"/>
              <a:pathLst>
                <a:path w="3846" h="2009" extrusionOk="0">
                  <a:moveTo>
                    <a:pt x="3822" y="1"/>
                  </a:moveTo>
                  <a:lnTo>
                    <a:pt x="83" y="262"/>
                  </a:lnTo>
                  <a:lnTo>
                    <a:pt x="0" y="1810"/>
                  </a:lnTo>
                  <a:cubicBezTo>
                    <a:pt x="462" y="1912"/>
                    <a:pt x="1078" y="2008"/>
                    <a:pt x="1756" y="2008"/>
                  </a:cubicBezTo>
                  <a:cubicBezTo>
                    <a:pt x="2423" y="2008"/>
                    <a:pt x="3149" y="1915"/>
                    <a:pt x="3846" y="1644"/>
                  </a:cubicBezTo>
                  <a:lnTo>
                    <a:pt x="382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0;p53">
              <a:extLst>
                <a:ext uri="{FF2B5EF4-FFF2-40B4-BE49-F238E27FC236}">
                  <a16:creationId xmlns:a16="http://schemas.microsoft.com/office/drawing/2014/main" id="{1B4199EE-A629-35F4-F419-7BCEC33F82CB}"/>
                </a:ext>
              </a:extLst>
            </p:cNvPr>
            <p:cNvSpPr/>
            <p:nvPr/>
          </p:nvSpPr>
          <p:spPr>
            <a:xfrm flipH="1">
              <a:off x="6150235" y="1436858"/>
              <a:ext cx="834275" cy="641170"/>
            </a:xfrm>
            <a:custGeom>
              <a:avLst/>
              <a:gdLst/>
              <a:ahLst/>
              <a:cxnLst/>
              <a:rect l="l" t="t" r="r" b="b"/>
              <a:pathLst>
                <a:path w="20258" h="15569" extrusionOk="0">
                  <a:moveTo>
                    <a:pt x="12829" y="0"/>
                  </a:moveTo>
                  <a:cubicBezTo>
                    <a:pt x="10956" y="3940"/>
                    <a:pt x="7539" y="4766"/>
                    <a:pt x="5001" y="4766"/>
                  </a:cubicBezTo>
                  <a:cubicBezTo>
                    <a:pt x="3167" y="4766"/>
                    <a:pt x="1792" y="4334"/>
                    <a:pt x="1792" y="4334"/>
                  </a:cubicBezTo>
                  <a:lnTo>
                    <a:pt x="1792" y="4334"/>
                  </a:lnTo>
                  <a:cubicBezTo>
                    <a:pt x="1792" y="4334"/>
                    <a:pt x="2030" y="5918"/>
                    <a:pt x="1375" y="6013"/>
                  </a:cubicBezTo>
                  <a:cubicBezTo>
                    <a:pt x="1362" y="6016"/>
                    <a:pt x="1348" y="6017"/>
                    <a:pt x="1335" y="6017"/>
                  </a:cubicBezTo>
                  <a:cubicBezTo>
                    <a:pt x="851" y="6017"/>
                    <a:pt x="625" y="4335"/>
                    <a:pt x="625" y="4334"/>
                  </a:cubicBezTo>
                  <a:lnTo>
                    <a:pt x="625" y="4334"/>
                  </a:lnTo>
                  <a:cubicBezTo>
                    <a:pt x="625" y="4335"/>
                    <a:pt x="0" y="15569"/>
                    <a:pt x="9016" y="15569"/>
                  </a:cubicBezTo>
                  <a:cubicBezTo>
                    <a:pt x="9146" y="15569"/>
                    <a:pt x="9278" y="15567"/>
                    <a:pt x="9412" y="15562"/>
                  </a:cubicBezTo>
                  <a:cubicBezTo>
                    <a:pt x="20258" y="15205"/>
                    <a:pt x="17544" y="4228"/>
                    <a:pt x="17544" y="4227"/>
                  </a:cubicBezTo>
                  <a:lnTo>
                    <a:pt x="17544" y="4227"/>
                  </a:lnTo>
                  <a:cubicBezTo>
                    <a:pt x="17544" y="4228"/>
                    <a:pt x="17637" y="5561"/>
                    <a:pt x="17187" y="5561"/>
                  </a:cubicBezTo>
                  <a:cubicBezTo>
                    <a:pt x="17183" y="5561"/>
                    <a:pt x="17179" y="5561"/>
                    <a:pt x="17175" y="5561"/>
                  </a:cubicBezTo>
                  <a:cubicBezTo>
                    <a:pt x="16710" y="5525"/>
                    <a:pt x="16806" y="4311"/>
                    <a:pt x="16806" y="4311"/>
                  </a:cubicBezTo>
                  <a:cubicBezTo>
                    <a:pt x="13555" y="2941"/>
                    <a:pt x="12829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1;p53">
              <a:extLst>
                <a:ext uri="{FF2B5EF4-FFF2-40B4-BE49-F238E27FC236}">
                  <a16:creationId xmlns:a16="http://schemas.microsoft.com/office/drawing/2014/main" id="{4A31DE24-3AB3-A824-9E9B-6FEA5E17531F}"/>
                </a:ext>
              </a:extLst>
            </p:cNvPr>
            <p:cNvSpPr/>
            <p:nvPr/>
          </p:nvSpPr>
          <p:spPr>
            <a:xfrm flipH="1">
              <a:off x="6929328" y="1578034"/>
              <a:ext cx="255249" cy="248042"/>
            </a:xfrm>
            <a:custGeom>
              <a:avLst/>
              <a:gdLst/>
              <a:ahLst/>
              <a:cxnLst/>
              <a:rect l="l" t="t" r="r" b="b"/>
              <a:pathLst>
                <a:path w="6198" h="6023" extrusionOk="0">
                  <a:moveTo>
                    <a:pt x="3081" y="1"/>
                  </a:moveTo>
                  <a:cubicBezTo>
                    <a:pt x="2297" y="1"/>
                    <a:pt x="1501" y="378"/>
                    <a:pt x="1006" y="1621"/>
                  </a:cubicBezTo>
                  <a:cubicBezTo>
                    <a:pt x="1" y="4143"/>
                    <a:pt x="1914" y="6022"/>
                    <a:pt x="3883" y="6022"/>
                  </a:cubicBezTo>
                  <a:cubicBezTo>
                    <a:pt x="4712" y="6022"/>
                    <a:pt x="5550" y="5689"/>
                    <a:pt x="6185" y="4931"/>
                  </a:cubicBezTo>
                  <a:cubicBezTo>
                    <a:pt x="6197" y="4931"/>
                    <a:pt x="5733" y="3835"/>
                    <a:pt x="5483" y="906"/>
                  </a:cubicBezTo>
                  <a:cubicBezTo>
                    <a:pt x="5483" y="906"/>
                    <a:pt x="4296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12;p53">
              <a:extLst>
                <a:ext uri="{FF2B5EF4-FFF2-40B4-BE49-F238E27FC236}">
                  <a16:creationId xmlns:a16="http://schemas.microsoft.com/office/drawing/2014/main" id="{665B0302-7482-118C-0D08-F8A8B243343B}"/>
                </a:ext>
              </a:extLst>
            </p:cNvPr>
            <p:cNvSpPr/>
            <p:nvPr/>
          </p:nvSpPr>
          <p:spPr>
            <a:xfrm flipH="1">
              <a:off x="7026929" y="1647221"/>
              <a:ext cx="71616" cy="63298"/>
            </a:xfrm>
            <a:custGeom>
              <a:avLst/>
              <a:gdLst/>
              <a:ahLst/>
              <a:cxnLst/>
              <a:rect l="l" t="t" r="r" b="b"/>
              <a:pathLst>
                <a:path w="1739" h="1537" fill="none" extrusionOk="0">
                  <a:moveTo>
                    <a:pt x="1" y="1536"/>
                  </a:moveTo>
                  <a:cubicBezTo>
                    <a:pt x="1" y="1536"/>
                    <a:pt x="370" y="107"/>
                    <a:pt x="1739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913;p53">
              <a:extLst>
                <a:ext uri="{FF2B5EF4-FFF2-40B4-BE49-F238E27FC236}">
                  <a16:creationId xmlns:a16="http://schemas.microsoft.com/office/drawing/2014/main" id="{D079D50A-4C5B-3035-A8DF-F98FCCDC735F}"/>
                </a:ext>
              </a:extLst>
            </p:cNvPr>
            <p:cNvSpPr/>
            <p:nvPr/>
          </p:nvSpPr>
          <p:spPr>
            <a:xfrm flipH="1">
              <a:off x="7033271" y="1662418"/>
              <a:ext cx="33893" cy="65233"/>
            </a:xfrm>
            <a:custGeom>
              <a:avLst/>
              <a:gdLst/>
              <a:ahLst/>
              <a:cxnLst/>
              <a:rect l="l" t="t" r="r" b="b"/>
              <a:pathLst>
                <a:path w="823" h="1584" fill="none" extrusionOk="0">
                  <a:moveTo>
                    <a:pt x="822" y="1584"/>
                  </a:moveTo>
                  <a:cubicBezTo>
                    <a:pt x="822" y="1584"/>
                    <a:pt x="132" y="1036"/>
                    <a:pt x="1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14;p53">
              <a:extLst>
                <a:ext uri="{FF2B5EF4-FFF2-40B4-BE49-F238E27FC236}">
                  <a16:creationId xmlns:a16="http://schemas.microsoft.com/office/drawing/2014/main" id="{07CA78D3-F1BD-8CEE-7112-B1FE87D45F53}"/>
                </a:ext>
              </a:extLst>
            </p:cNvPr>
            <p:cNvSpPr/>
            <p:nvPr/>
          </p:nvSpPr>
          <p:spPr>
            <a:xfrm flipH="1">
              <a:off x="6121690" y="1579722"/>
              <a:ext cx="150646" cy="243553"/>
            </a:xfrm>
            <a:custGeom>
              <a:avLst/>
              <a:gdLst/>
              <a:ahLst/>
              <a:cxnLst/>
              <a:rect l="l" t="t" r="r" b="b"/>
              <a:pathLst>
                <a:path w="3658" h="5914" extrusionOk="0">
                  <a:moveTo>
                    <a:pt x="1606" y="1"/>
                  </a:moveTo>
                  <a:cubicBezTo>
                    <a:pt x="835" y="1"/>
                    <a:pt x="251" y="794"/>
                    <a:pt x="251" y="794"/>
                  </a:cubicBezTo>
                  <a:cubicBezTo>
                    <a:pt x="453" y="2580"/>
                    <a:pt x="13" y="5759"/>
                    <a:pt x="1" y="5783"/>
                  </a:cubicBezTo>
                  <a:cubicBezTo>
                    <a:pt x="236" y="5872"/>
                    <a:pt x="459" y="5914"/>
                    <a:pt x="670" y="5914"/>
                  </a:cubicBezTo>
                  <a:cubicBezTo>
                    <a:pt x="2834" y="5914"/>
                    <a:pt x="3657" y="1546"/>
                    <a:pt x="2572" y="461"/>
                  </a:cubicBezTo>
                  <a:cubicBezTo>
                    <a:pt x="2237" y="122"/>
                    <a:pt x="1907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915;p53">
              <a:extLst>
                <a:ext uri="{FF2B5EF4-FFF2-40B4-BE49-F238E27FC236}">
                  <a16:creationId xmlns:a16="http://schemas.microsoft.com/office/drawing/2014/main" id="{12518624-427E-CE8A-078F-834EC685A198}"/>
                </a:ext>
              </a:extLst>
            </p:cNvPr>
            <p:cNvSpPr/>
            <p:nvPr/>
          </p:nvSpPr>
          <p:spPr>
            <a:xfrm flipH="1">
              <a:off x="6516962" y="1695282"/>
              <a:ext cx="43200" cy="74046"/>
            </a:xfrm>
            <a:custGeom>
              <a:avLst/>
              <a:gdLst/>
              <a:ahLst/>
              <a:cxnLst/>
              <a:rect l="l" t="t" r="r" b="b"/>
              <a:pathLst>
                <a:path w="1049" h="1798" fill="none" extrusionOk="0">
                  <a:moveTo>
                    <a:pt x="1" y="0"/>
                  </a:moveTo>
                  <a:cubicBezTo>
                    <a:pt x="1" y="0"/>
                    <a:pt x="251" y="607"/>
                    <a:pt x="501" y="774"/>
                  </a:cubicBezTo>
                  <a:cubicBezTo>
                    <a:pt x="965" y="1048"/>
                    <a:pt x="1048" y="1798"/>
                    <a:pt x="251" y="163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916;p53">
              <a:extLst>
                <a:ext uri="{FF2B5EF4-FFF2-40B4-BE49-F238E27FC236}">
                  <a16:creationId xmlns:a16="http://schemas.microsoft.com/office/drawing/2014/main" id="{8C9685C1-435C-EC64-2563-8FCA2C1997C8}"/>
                </a:ext>
              </a:extLst>
            </p:cNvPr>
            <p:cNvSpPr/>
            <p:nvPr/>
          </p:nvSpPr>
          <p:spPr>
            <a:xfrm flipH="1">
              <a:off x="6427718" y="1437846"/>
              <a:ext cx="35829" cy="115764"/>
            </a:xfrm>
            <a:custGeom>
              <a:avLst/>
              <a:gdLst/>
              <a:ahLst/>
              <a:cxnLst/>
              <a:rect l="l" t="t" r="r" b="b"/>
              <a:pathLst>
                <a:path w="870" h="2811" fill="none" extrusionOk="0">
                  <a:moveTo>
                    <a:pt x="179" y="0"/>
                  </a:moveTo>
                  <a:cubicBezTo>
                    <a:pt x="179" y="0"/>
                    <a:pt x="0" y="1393"/>
                    <a:pt x="869" y="281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917;p53">
              <a:extLst>
                <a:ext uri="{FF2B5EF4-FFF2-40B4-BE49-F238E27FC236}">
                  <a16:creationId xmlns:a16="http://schemas.microsoft.com/office/drawing/2014/main" id="{DE4E3EB0-FDC5-5FD4-4344-5F8AAD814F69}"/>
                </a:ext>
              </a:extLst>
            </p:cNvPr>
            <p:cNvSpPr/>
            <p:nvPr/>
          </p:nvSpPr>
          <p:spPr>
            <a:xfrm flipH="1">
              <a:off x="6702326" y="168840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9" y="0"/>
                  </a:moveTo>
                  <a:cubicBezTo>
                    <a:pt x="96" y="0"/>
                    <a:pt x="1" y="167"/>
                    <a:pt x="1" y="381"/>
                  </a:cubicBezTo>
                  <a:cubicBezTo>
                    <a:pt x="1" y="596"/>
                    <a:pt x="96" y="774"/>
                    <a:pt x="239" y="774"/>
                  </a:cubicBezTo>
                  <a:cubicBezTo>
                    <a:pt x="370" y="774"/>
                    <a:pt x="477" y="596"/>
                    <a:pt x="477" y="381"/>
                  </a:cubicBezTo>
                  <a:cubicBezTo>
                    <a:pt x="477" y="16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918;p53">
              <a:extLst>
                <a:ext uri="{FF2B5EF4-FFF2-40B4-BE49-F238E27FC236}">
                  <a16:creationId xmlns:a16="http://schemas.microsoft.com/office/drawing/2014/main" id="{524AB46B-967B-9BBC-C4EE-50EE388914F0}"/>
                </a:ext>
              </a:extLst>
            </p:cNvPr>
            <p:cNvSpPr/>
            <p:nvPr/>
          </p:nvSpPr>
          <p:spPr>
            <a:xfrm flipH="1">
              <a:off x="6375251" y="169083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8" y="1"/>
                  </a:moveTo>
                  <a:cubicBezTo>
                    <a:pt x="107" y="1"/>
                    <a:pt x="0" y="168"/>
                    <a:pt x="0" y="382"/>
                  </a:cubicBezTo>
                  <a:cubicBezTo>
                    <a:pt x="0" y="596"/>
                    <a:pt x="107" y="775"/>
                    <a:pt x="238" y="775"/>
                  </a:cubicBezTo>
                  <a:cubicBezTo>
                    <a:pt x="369" y="775"/>
                    <a:pt x="476" y="608"/>
                    <a:pt x="476" y="382"/>
                  </a:cubicBezTo>
                  <a:cubicBezTo>
                    <a:pt x="476" y="16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919;p53">
              <a:extLst>
                <a:ext uri="{FF2B5EF4-FFF2-40B4-BE49-F238E27FC236}">
                  <a16:creationId xmlns:a16="http://schemas.microsoft.com/office/drawing/2014/main" id="{149B4FAD-E469-B5B7-1351-A64F7CD57305}"/>
                </a:ext>
              </a:extLst>
            </p:cNvPr>
            <p:cNvSpPr/>
            <p:nvPr/>
          </p:nvSpPr>
          <p:spPr>
            <a:xfrm flipH="1">
              <a:off x="6335058" y="1576098"/>
              <a:ext cx="101062" cy="54484"/>
            </a:xfrm>
            <a:custGeom>
              <a:avLst/>
              <a:gdLst/>
              <a:ahLst/>
              <a:cxnLst/>
              <a:rect l="l" t="t" r="r" b="b"/>
              <a:pathLst>
                <a:path w="2454" h="1323" fill="none" extrusionOk="0">
                  <a:moveTo>
                    <a:pt x="1" y="1322"/>
                  </a:moveTo>
                  <a:cubicBezTo>
                    <a:pt x="1" y="1322"/>
                    <a:pt x="870" y="1"/>
                    <a:pt x="2454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920;p53">
              <a:extLst>
                <a:ext uri="{FF2B5EF4-FFF2-40B4-BE49-F238E27FC236}">
                  <a16:creationId xmlns:a16="http://schemas.microsoft.com/office/drawing/2014/main" id="{7092BD83-2C47-0E98-6CB6-8DB626D7DF84}"/>
                </a:ext>
              </a:extLst>
            </p:cNvPr>
            <p:cNvSpPr/>
            <p:nvPr/>
          </p:nvSpPr>
          <p:spPr>
            <a:xfrm flipH="1">
              <a:off x="6669957" y="1576098"/>
              <a:ext cx="101021" cy="54484"/>
            </a:xfrm>
            <a:custGeom>
              <a:avLst/>
              <a:gdLst/>
              <a:ahLst/>
              <a:cxnLst/>
              <a:rect l="l" t="t" r="r" b="b"/>
              <a:pathLst>
                <a:path w="2453" h="1323" fill="none" extrusionOk="0">
                  <a:moveTo>
                    <a:pt x="2453" y="1322"/>
                  </a:moveTo>
                  <a:cubicBezTo>
                    <a:pt x="2453" y="1322"/>
                    <a:pt x="1584" y="1"/>
                    <a:pt x="0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921;p53">
              <a:extLst>
                <a:ext uri="{FF2B5EF4-FFF2-40B4-BE49-F238E27FC236}">
                  <a16:creationId xmlns:a16="http://schemas.microsoft.com/office/drawing/2014/main" id="{D6AB91DE-7B9E-6C55-8AA1-59D4CB485E68}"/>
                </a:ext>
              </a:extLst>
            </p:cNvPr>
            <p:cNvSpPr/>
            <p:nvPr/>
          </p:nvSpPr>
          <p:spPr>
            <a:xfrm flipH="1">
              <a:off x="6446376" y="1810965"/>
              <a:ext cx="222633" cy="104974"/>
            </a:xfrm>
            <a:custGeom>
              <a:avLst/>
              <a:gdLst/>
              <a:ahLst/>
              <a:cxnLst/>
              <a:rect l="l" t="t" r="r" b="b"/>
              <a:pathLst>
                <a:path w="5406" h="2549" fill="none" extrusionOk="0">
                  <a:moveTo>
                    <a:pt x="96" y="1"/>
                  </a:moveTo>
                  <a:cubicBezTo>
                    <a:pt x="1" y="1156"/>
                    <a:pt x="1167" y="1882"/>
                    <a:pt x="2156" y="2132"/>
                  </a:cubicBezTo>
                  <a:cubicBezTo>
                    <a:pt x="3072" y="2335"/>
                    <a:pt x="4787" y="2549"/>
                    <a:pt x="5406" y="1692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922;p53">
              <a:extLst>
                <a:ext uri="{FF2B5EF4-FFF2-40B4-BE49-F238E27FC236}">
                  <a16:creationId xmlns:a16="http://schemas.microsoft.com/office/drawing/2014/main" id="{4814EC27-B138-7E24-7E18-054ED7136C90}"/>
                </a:ext>
              </a:extLst>
            </p:cNvPr>
            <p:cNvSpPr/>
            <p:nvPr/>
          </p:nvSpPr>
          <p:spPr>
            <a:xfrm flipH="1">
              <a:off x="6297293" y="1883077"/>
              <a:ext cx="146651" cy="146157"/>
            </a:xfrm>
            <a:custGeom>
              <a:avLst/>
              <a:gdLst/>
              <a:ahLst/>
              <a:cxnLst/>
              <a:rect l="l" t="t" r="r" b="b"/>
              <a:pathLst>
                <a:path w="3561" h="3549" extrusionOk="0">
                  <a:moveTo>
                    <a:pt x="1846" y="0"/>
                  </a:moveTo>
                  <a:cubicBezTo>
                    <a:pt x="822" y="0"/>
                    <a:pt x="0" y="834"/>
                    <a:pt x="0" y="1846"/>
                  </a:cubicBezTo>
                  <a:cubicBezTo>
                    <a:pt x="0" y="2608"/>
                    <a:pt x="465" y="3262"/>
                    <a:pt x="1120" y="3548"/>
                  </a:cubicBezTo>
                  <a:cubicBezTo>
                    <a:pt x="2215" y="2905"/>
                    <a:pt x="3013" y="2060"/>
                    <a:pt x="3560" y="1131"/>
                  </a:cubicBezTo>
                  <a:cubicBezTo>
                    <a:pt x="3275" y="465"/>
                    <a:pt x="262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923;p53">
              <a:extLst>
                <a:ext uri="{FF2B5EF4-FFF2-40B4-BE49-F238E27FC236}">
                  <a16:creationId xmlns:a16="http://schemas.microsoft.com/office/drawing/2014/main" id="{7688A41E-B33C-FC46-7E73-725D07303D56}"/>
                </a:ext>
              </a:extLst>
            </p:cNvPr>
            <p:cNvSpPr/>
            <p:nvPr/>
          </p:nvSpPr>
          <p:spPr>
            <a:xfrm flipH="1">
              <a:off x="6721930" y="1878176"/>
              <a:ext cx="153034" cy="151552"/>
            </a:xfrm>
            <a:custGeom>
              <a:avLst/>
              <a:gdLst/>
              <a:ahLst/>
              <a:cxnLst/>
              <a:rect l="l" t="t" r="r" b="b"/>
              <a:pathLst>
                <a:path w="3716" h="3680" extrusionOk="0">
                  <a:moveTo>
                    <a:pt x="1846" y="0"/>
                  </a:moveTo>
                  <a:cubicBezTo>
                    <a:pt x="870" y="0"/>
                    <a:pt x="84" y="762"/>
                    <a:pt x="1" y="1715"/>
                  </a:cubicBezTo>
                  <a:cubicBezTo>
                    <a:pt x="525" y="2477"/>
                    <a:pt x="1192" y="3143"/>
                    <a:pt x="2013" y="3679"/>
                  </a:cubicBezTo>
                  <a:cubicBezTo>
                    <a:pt x="2954" y="3584"/>
                    <a:pt x="3692" y="2798"/>
                    <a:pt x="3692" y="1834"/>
                  </a:cubicBezTo>
                  <a:cubicBezTo>
                    <a:pt x="3716" y="834"/>
                    <a:pt x="2882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924;p53">
              <a:extLst>
                <a:ext uri="{FF2B5EF4-FFF2-40B4-BE49-F238E27FC236}">
                  <a16:creationId xmlns:a16="http://schemas.microsoft.com/office/drawing/2014/main" id="{62E3C2FC-A661-424E-DD76-E807935F3695}"/>
                </a:ext>
              </a:extLst>
            </p:cNvPr>
            <p:cNvSpPr/>
            <p:nvPr/>
          </p:nvSpPr>
          <p:spPr>
            <a:xfrm flipH="1">
              <a:off x="7442714" y="2882386"/>
              <a:ext cx="368789" cy="380526"/>
            </a:xfrm>
            <a:custGeom>
              <a:avLst/>
              <a:gdLst/>
              <a:ahLst/>
              <a:cxnLst/>
              <a:rect l="l" t="t" r="r" b="b"/>
              <a:pathLst>
                <a:path w="8955" h="9240" extrusionOk="0">
                  <a:moveTo>
                    <a:pt x="3192" y="0"/>
                  </a:moveTo>
                  <a:cubicBezTo>
                    <a:pt x="3192" y="0"/>
                    <a:pt x="1" y="6334"/>
                    <a:pt x="5168" y="9239"/>
                  </a:cubicBezTo>
                  <a:lnTo>
                    <a:pt x="8954" y="4822"/>
                  </a:lnTo>
                  <a:lnTo>
                    <a:pt x="8097" y="1619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925;p53">
              <a:extLst>
                <a:ext uri="{FF2B5EF4-FFF2-40B4-BE49-F238E27FC236}">
                  <a16:creationId xmlns:a16="http://schemas.microsoft.com/office/drawing/2014/main" id="{A5854409-4457-AF94-454E-C5521B1FC2C5}"/>
                </a:ext>
              </a:extLst>
            </p:cNvPr>
            <p:cNvSpPr/>
            <p:nvPr/>
          </p:nvSpPr>
          <p:spPr>
            <a:xfrm flipH="1">
              <a:off x="7564325" y="3161361"/>
              <a:ext cx="132896" cy="101556"/>
            </a:xfrm>
            <a:custGeom>
              <a:avLst/>
              <a:gdLst/>
              <a:ahLst/>
              <a:cxnLst/>
              <a:rect l="l" t="t" r="r" b="b"/>
              <a:pathLst>
                <a:path w="3227" h="2466" extrusionOk="0">
                  <a:moveTo>
                    <a:pt x="0" y="1"/>
                  </a:moveTo>
                  <a:lnTo>
                    <a:pt x="0" y="1"/>
                  </a:lnTo>
                  <a:cubicBezTo>
                    <a:pt x="429" y="906"/>
                    <a:pt x="1191" y="1787"/>
                    <a:pt x="2393" y="2465"/>
                  </a:cubicBezTo>
                  <a:lnTo>
                    <a:pt x="3227" y="1501"/>
                  </a:lnTo>
                  <a:cubicBezTo>
                    <a:pt x="1857" y="1108"/>
                    <a:pt x="774" y="513"/>
                    <a:pt x="0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926;p53">
              <a:extLst>
                <a:ext uri="{FF2B5EF4-FFF2-40B4-BE49-F238E27FC236}">
                  <a16:creationId xmlns:a16="http://schemas.microsoft.com/office/drawing/2014/main" id="{D050DA66-22D7-4489-E189-DB1881F2955C}"/>
                </a:ext>
              </a:extLst>
            </p:cNvPr>
            <p:cNvSpPr/>
            <p:nvPr/>
          </p:nvSpPr>
          <p:spPr>
            <a:xfrm flipH="1">
              <a:off x="5075447" y="2481015"/>
              <a:ext cx="1047312" cy="926565"/>
            </a:xfrm>
            <a:custGeom>
              <a:avLst/>
              <a:gdLst/>
              <a:ahLst/>
              <a:cxnLst/>
              <a:rect l="l" t="t" r="r" b="b"/>
              <a:pathLst>
                <a:path w="25431" h="22499" extrusionOk="0">
                  <a:moveTo>
                    <a:pt x="24740" y="1"/>
                  </a:moveTo>
                  <a:cubicBezTo>
                    <a:pt x="24325" y="1"/>
                    <a:pt x="23515" y="721"/>
                    <a:pt x="23515" y="721"/>
                  </a:cubicBezTo>
                  <a:cubicBezTo>
                    <a:pt x="23515" y="721"/>
                    <a:pt x="23501" y="515"/>
                    <a:pt x="23285" y="515"/>
                  </a:cubicBezTo>
                  <a:cubicBezTo>
                    <a:pt x="23222" y="515"/>
                    <a:pt x="23141" y="532"/>
                    <a:pt x="23039" y="578"/>
                  </a:cubicBezTo>
                  <a:cubicBezTo>
                    <a:pt x="22628" y="756"/>
                    <a:pt x="21409" y="1338"/>
                    <a:pt x="20048" y="1338"/>
                  </a:cubicBezTo>
                  <a:cubicBezTo>
                    <a:pt x="19950" y="1338"/>
                    <a:pt x="19852" y="1335"/>
                    <a:pt x="19753" y="1328"/>
                  </a:cubicBezTo>
                  <a:cubicBezTo>
                    <a:pt x="19578" y="1320"/>
                    <a:pt x="19394" y="1314"/>
                    <a:pt x="19202" y="1314"/>
                  </a:cubicBezTo>
                  <a:cubicBezTo>
                    <a:pt x="17774" y="1314"/>
                    <a:pt x="15967" y="1645"/>
                    <a:pt x="15169" y="3745"/>
                  </a:cubicBezTo>
                  <a:cubicBezTo>
                    <a:pt x="14366" y="5858"/>
                    <a:pt x="11445" y="14005"/>
                    <a:pt x="7954" y="14005"/>
                  </a:cubicBezTo>
                  <a:cubicBezTo>
                    <a:pt x="7509" y="14005"/>
                    <a:pt x="7056" y="13873"/>
                    <a:pt x="6596" y="13580"/>
                  </a:cubicBezTo>
                  <a:lnTo>
                    <a:pt x="0" y="19033"/>
                  </a:lnTo>
                  <a:cubicBezTo>
                    <a:pt x="1074" y="20543"/>
                    <a:pt x="3060" y="22498"/>
                    <a:pt x="6642" y="22498"/>
                  </a:cubicBezTo>
                  <a:cubicBezTo>
                    <a:pt x="6674" y="22498"/>
                    <a:pt x="6706" y="22498"/>
                    <a:pt x="6739" y="22498"/>
                  </a:cubicBezTo>
                  <a:cubicBezTo>
                    <a:pt x="11001" y="22462"/>
                    <a:pt x="15288" y="18211"/>
                    <a:pt x="17336" y="12925"/>
                  </a:cubicBezTo>
                  <a:cubicBezTo>
                    <a:pt x="19407" y="7639"/>
                    <a:pt x="19241" y="5019"/>
                    <a:pt x="20907" y="4067"/>
                  </a:cubicBezTo>
                  <a:cubicBezTo>
                    <a:pt x="22598" y="3114"/>
                    <a:pt x="22693" y="3257"/>
                    <a:pt x="24205" y="2317"/>
                  </a:cubicBezTo>
                  <a:cubicBezTo>
                    <a:pt x="25430" y="1549"/>
                    <a:pt x="25346" y="932"/>
                    <a:pt x="24917" y="932"/>
                  </a:cubicBezTo>
                  <a:cubicBezTo>
                    <a:pt x="24821" y="932"/>
                    <a:pt x="24707" y="963"/>
                    <a:pt x="24586" y="1031"/>
                  </a:cubicBezTo>
                  <a:cubicBezTo>
                    <a:pt x="24586" y="1031"/>
                    <a:pt x="25218" y="340"/>
                    <a:pt x="24896" y="54"/>
                  </a:cubicBezTo>
                  <a:cubicBezTo>
                    <a:pt x="24856" y="17"/>
                    <a:pt x="24802" y="1"/>
                    <a:pt x="2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927;p53">
              <a:extLst>
                <a:ext uri="{FF2B5EF4-FFF2-40B4-BE49-F238E27FC236}">
                  <a16:creationId xmlns:a16="http://schemas.microsoft.com/office/drawing/2014/main" id="{772A536F-0A47-CCDE-D476-9346F1041035}"/>
                </a:ext>
              </a:extLst>
            </p:cNvPr>
            <p:cNvSpPr/>
            <p:nvPr/>
          </p:nvSpPr>
          <p:spPr>
            <a:xfrm flipH="1">
              <a:off x="5329378" y="2766662"/>
              <a:ext cx="752693" cy="640882"/>
            </a:xfrm>
            <a:custGeom>
              <a:avLst/>
              <a:gdLst/>
              <a:ahLst/>
              <a:cxnLst/>
              <a:rect l="l" t="t" r="r" b="b"/>
              <a:pathLst>
                <a:path w="18277" h="15562" extrusionOk="0">
                  <a:moveTo>
                    <a:pt x="18276" y="0"/>
                  </a:moveTo>
                  <a:lnTo>
                    <a:pt x="18276" y="0"/>
                  </a:lnTo>
                  <a:cubicBezTo>
                    <a:pt x="15955" y="2679"/>
                    <a:pt x="15371" y="10144"/>
                    <a:pt x="8228" y="13466"/>
                  </a:cubicBezTo>
                  <a:cubicBezTo>
                    <a:pt x="6995" y="14035"/>
                    <a:pt x="5747" y="14241"/>
                    <a:pt x="4584" y="14241"/>
                  </a:cubicBezTo>
                  <a:cubicBezTo>
                    <a:pt x="2680" y="14241"/>
                    <a:pt x="1005" y="13689"/>
                    <a:pt x="0" y="13276"/>
                  </a:cubicBezTo>
                  <a:lnTo>
                    <a:pt x="0" y="13276"/>
                  </a:lnTo>
                  <a:cubicBezTo>
                    <a:pt x="1184" y="14472"/>
                    <a:pt x="2981" y="15562"/>
                    <a:pt x="5707" y="15562"/>
                  </a:cubicBezTo>
                  <a:cubicBezTo>
                    <a:pt x="5721" y="15562"/>
                    <a:pt x="5736" y="15562"/>
                    <a:pt x="5751" y="15562"/>
                  </a:cubicBezTo>
                  <a:cubicBezTo>
                    <a:pt x="10013" y="15538"/>
                    <a:pt x="14300" y="11275"/>
                    <a:pt x="16348" y="5989"/>
                  </a:cubicBezTo>
                  <a:cubicBezTo>
                    <a:pt x="17360" y="3393"/>
                    <a:pt x="17836" y="1429"/>
                    <a:pt x="1827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928;p53">
              <a:extLst>
                <a:ext uri="{FF2B5EF4-FFF2-40B4-BE49-F238E27FC236}">
                  <a16:creationId xmlns:a16="http://schemas.microsoft.com/office/drawing/2014/main" id="{FA699232-761B-3F6B-811E-0902747A9BB2}"/>
                </a:ext>
              </a:extLst>
            </p:cNvPr>
            <p:cNvSpPr/>
            <p:nvPr/>
          </p:nvSpPr>
          <p:spPr>
            <a:xfrm flipH="1">
              <a:off x="5064120" y="2470967"/>
              <a:ext cx="838517" cy="936078"/>
            </a:xfrm>
            <a:custGeom>
              <a:avLst/>
              <a:gdLst/>
              <a:ahLst/>
              <a:cxnLst/>
              <a:rect l="l" t="t" r="r" b="b"/>
              <a:pathLst>
                <a:path w="20361" h="22730" fill="none" extrusionOk="0">
                  <a:moveTo>
                    <a:pt x="1" y="22634"/>
                  </a:moveTo>
                  <a:cubicBezTo>
                    <a:pt x="430" y="22694"/>
                    <a:pt x="894" y="22730"/>
                    <a:pt x="1394" y="22730"/>
                  </a:cubicBezTo>
                  <a:cubicBezTo>
                    <a:pt x="5656" y="22694"/>
                    <a:pt x="9943" y="18443"/>
                    <a:pt x="11991" y="13157"/>
                  </a:cubicBezTo>
                  <a:cubicBezTo>
                    <a:pt x="14062" y="7871"/>
                    <a:pt x="13896" y="5251"/>
                    <a:pt x="15562" y="4299"/>
                  </a:cubicBezTo>
                  <a:cubicBezTo>
                    <a:pt x="17253" y="3346"/>
                    <a:pt x="17348" y="3489"/>
                    <a:pt x="18860" y="2549"/>
                  </a:cubicBezTo>
                  <a:cubicBezTo>
                    <a:pt x="20361" y="1608"/>
                    <a:pt x="19896" y="894"/>
                    <a:pt x="19241" y="1263"/>
                  </a:cubicBezTo>
                  <a:cubicBezTo>
                    <a:pt x="19241" y="1263"/>
                    <a:pt x="19873" y="572"/>
                    <a:pt x="19551" y="286"/>
                  </a:cubicBezTo>
                  <a:cubicBezTo>
                    <a:pt x="19241" y="1"/>
                    <a:pt x="18170" y="953"/>
                    <a:pt x="18170" y="953"/>
                  </a:cubicBezTo>
                  <a:cubicBezTo>
                    <a:pt x="18170" y="953"/>
                    <a:pt x="18146" y="608"/>
                    <a:pt x="17694" y="798"/>
                  </a:cubicBezTo>
                  <a:cubicBezTo>
                    <a:pt x="17253" y="1001"/>
                    <a:pt x="15884" y="1656"/>
                    <a:pt x="14408" y="1560"/>
                  </a:cubicBezTo>
                  <a:cubicBezTo>
                    <a:pt x="12931" y="1489"/>
                    <a:pt x="10729" y="1596"/>
                    <a:pt x="9824" y="3977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929;p53">
              <a:extLst>
                <a:ext uri="{FF2B5EF4-FFF2-40B4-BE49-F238E27FC236}">
                  <a16:creationId xmlns:a16="http://schemas.microsoft.com/office/drawing/2014/main" id="{F21E5A4E-547E-D3F4-6982-86E246C9153C}"/>
                </a:ext>
              </a:extLst>
            </p:cNvPr>
            <p:cNvSpPr/>
            <p:nvPr/>
          </p:nvSpPr>
          <p:spPr>
            <a:xfrm flipH="1">
              <a:off x="5816293" y="2183138"/>
              <a:ext cx="1928000" cy="1659202"/>
            </a:xfrm>
            <a:custGeom>
              <a:avLst/>
              <a:gdLst/>
              <a:ahLst/>
              <a:cxnLst/>
              <a:rect l="l" t="t" r="r" b="b"/>
              <a:pathLst>
                <a:path w="46816" h="40289" extrusionOk="0">
                  <a:moveTo>
                    <a:pt x="22860" y="1"/>
                  </a:moveTo>
                  <a:cubicBezTo>
                    <a:pt x="19026" y="179"/>
                    <a:pt x="13752" y="1025"/>
                    <a:pt x="9716" y="4061"/>
                  </a:cubicBezTo>
                  <a:cubicBezTo>
                    <a:pt x="2596" y="9407"/>
                    <a:pt x="0" y="16967"/>
                    <a:pt x="0" y="16967"/>
                  </a:cubicBezTo>
                  <a:cubicBezTo>
                    <a:pt x="0" y="16967"/>
                    <a:pt x="3429" y="20206"/>
                    <a:pt x="9227" y="20491"/>
                  </a:cubicBezTo>
                  <a:lnTo>
                    <a:pt x="14061" y="20932"/>
                  </a:lnTo>
                  <a:lnTo>
                    <a:pt x="13895" y="38005"/>
                  </a:lnTo>
                  <a:cubicBezTo>
                    <a:pt x="18264" y="39716"/>
                    <a:pt x="22400" y="40289"/>
                    <a:pt x="25981" y="40289"/>
                  </a:cubicBezTo>
                  <a:cubicBezTo>
                    <a:pt x="33242" y="40289"/>
                    <a:pt x="38219" y="37934"/>
                    <a:pt x="38219" y="37934"/>
                  </a:cubicBezTo>
                  <a:lnTo>
                    <a:pt x="38219" y="23849"/>
                  </a:lnTo>
                  <a:cubicBezTo>
                    <a:pt x="38219" y="23849"/>
                    <a:pt x="38469" y="24992"/>
                    <a:pt x="39374" y="26278"/>
                  </a:cubicBezTo>
                  <a:cubicBezTo>
                    <a:pt x="39374" y="26278"/>
                    <a:pt x="44732" y="23004"/>
                    <a:pt x="46815" y="20313"/>
                  </a:cubicBezTo>
                  <a:cubicBezTo>
                    <a:pt x="46815" y="20277"/>
                    <a:pt x="44339" y="17586"/>
                    <a:pt x="43791" y="12776"/>
                  </a:cubicBezTo>
                  <a:cubicBezTo>
                    <a:pt x="43303" y="8526"/>
                    <a:pt x="40327" y="679"/>
                    <a:pt x="31528" y="13"/>
                  </a:cubicBezTo>
                  <a:lnTo>
                    <a:pt x="27920" y="1346"/>
                  </a:lnTo>
                  <a:lnTo>
                    <a:pt x="2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930;p53">
              <a:extLst>
                <a:ext uri="{FF2B5EF4-FFF2-40B4-BE49-F238E27FC236}">
                  <a16:creationId xmlns:a16="http://schemas.microsoft.com/office/drawing/2014/main" id="{968A9F9C-393D-524C-AA8F-FE037841264A}"/>
                </a:ext>
              </a:extLst>
            </p:cNvPr>
            <p:cNvSpPr/>
            <p:nvPr/>
          </p:nvSpPr>
          <p:spPr>
            <a:xfrm flipH="1">
              <a:off x="6604727" y="3011825"/>
              <a:ext cx="562965" cy="315293"/>
            </a:xfrm>
            <a:custGeom>
              <a:avLst/>
              <a:gdLst/>
              <a:ahLst/>
              <a:cxnLst/>
              <a:rect l="l" t="t" r="r" b="b"/>
              <a:pathLst>
                <a:path w="13670" h="7656" extrusionOk="0">
                  <a:moveTo>
                    <a:pt x="13526" y="0"/>
                  </a:moveTo>
                  <a:cubicBezTo>
                    <a:pt x="13526" y="0"/>
                    <a:pt x="4656" y="679"/>
                    <a:pt x="37" y="3417"/>
                  </a:cubicBezTo>
                  <a:lnTo>
                    <a:pt x="1" y="7656"/>
                  </a:lnTo>
                  <a:cubicBezTo>
                    <a:pt x="1191" y="7346"/>
                    <a:pt x="3347" y="6644"/>
                    <a:pt x="4966" y="5322"/>
                  </a:cubicBezTo>
                  <a:cubicBezTo>
                    <a:pt x="7323" y="3405"/>
                    <a:pt x="9014" y="1620"/>
                    <a:pt x="11145" y="1346"/>
                  </a:cubicBezTo>
                  <a:cubicBezTo>
                    <a:pt x="13276" y="1084"/>
                    <a:pt x="13669" y="393"/>
                    <a:pt x="135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931;p53">
              <a:extLst>
                <a:ext uri="{FF2B5EF4-FFF2-40B4-BE49-F238E27FC236}">
                  <a16:creationId xmlns:a16="http://schemas.microsoft.com/office/drawing/2014/main" id="{D44ABB06-9E77-1DB7-DBC0-6AF4156850AA}"/>
                </a:ext>
              </a:extLst>
            </p:cNvPr>
            <p:cNvSpPr/>
            <p:nvPr/>
          </p:nvSpPr>
          <p:spPr>
            <a:xfrm flipH="1">
              <a:off x="7203934" y="2748006"/>
              <a:ext cx="160859" cy="278558"/>
            </a:xfrm>
            <a:custGeom>
              <a:avLst/>
              <a:gdLst/>
              <a:ahLst/>
              <a:cxnLst/>
              <a:rect l="l" t="t" r="r" b="b"/>
              <a:pathLst>
                <a:path w="3906" h="6764" fill="none" extrusionOk="0">
                  <a:moveTo>
                    <a:pt x="3906" y="1"/>
                  </a:moveTo>
                  <a:lnTo>
                    <a:pt x="1" y="6763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932;p53">
              <a:extLst>
                <a:ext uri="{FF2B5EF4-FFF2-40B4-BE49-F238E27FC236}">
                  <a16:creationId xmlns:a16="http://schemas.microsoft.com/office/drawing/2014/main" id="{F32F1EC3-B4F9-A2B7-F16D-62746684BC1F}"/>
                </a:ext>
              </a:extLst>
            </p:cNvPr>
            <p:cNvSpPr/>
            <p:nvPr/>
          </p:nvSpPr>
          <p:spPr>
            <a:xfrm flipH="1">
              <a:off x="6169790" y="2766662"/>
              <a:ext cx="41" cy="850748"/>
            </a:xfrm>
            <a:custGeom>
              <a:avLst/>
              <a:gdLst/>
              <a:ahLst/>
              <a:cxnLst/>
              <a:rect l="l" t="t" r="r" b="b"/>
              <a:pathLst>
                <a:path w="1" h="20658" fill="none" extrusionOk="0">
                  <a:moveTo>
                    <a:pt x="0" y="0"/>
                  </a:moveTo>
                  <a:lnTo>
                    <a:pt x="0" y="9668"/>
                  </a:lnTo>
                  <a:lnTo>
                    <a:pt x="0" y="20657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933;p53">
              <a:extLst>
                <a:ext uri="{FF2B5EF4-FFF2-40B4-BE49-F238E27FC236}">
                  <a16:creationId xmlns:a16="http://schemas.microsoft.com/office/drawing/2014/main" id="{325B474B-16AF-97B5-8B55-A74C53FBCEDE}"/>
                </a:ext>
              </a:extLst>
            </p:cNvPr>
            <p:cNvSpPr/>
            <p:nvPr/>
          </p:nvSpPr>
          <p:spPr>
            <a:xfrm flipH="1">
              <a:off x="6446377" y="2180708"/>
              <a:ext cx="356476" cy="210854"/>
            </a:xfrm>
            <a:custGeom>
              <a:avLst/>
              <a:gdLst/>
              <a:ahLst/>
              <a:cxnLst/>
              <a:rect l="l" t="t" r="r" b="b"/>
              <a:pathLst>
                <a:path w="8656" h="5120" extrusionOk="0">
                  <a:moveTo>
                    <a:pt x="1584" y="0"/>
                  </a:moveTo>
                  <a:cubicBezTo>
                    <a:pt x="1094" y="0"/>
                    <a:pt x="563" y="11"/>
                    <a:pt x="0" y="36"/>
                  </a:cubicBezTo>
                  <a:lnTo>
                    <a:pt x="5548" y="5120"/>
                  </a:lnTo>
                  <a:lnTo>
                    <a:pt x="8656" y="72"/>
                  </a:lnTo>
                  <a:cubicBezTo>
                    <a:pt x="8249" y="37"/>
                    <a:pt x="7826" y="20"/>
                    <a:pt x="7389" y="20"/>
                  </a:cubicBezTo>
                  <a:cubicBezTo>
                    <a:pt x="6625" y="20"/>
                    <a:pt x="5818" y="73"/>
                    <a:pt x="4977" y="179"/>
                  </a:cubicBezTo>
                  <a:cubicBezTo>
                    <a:pt x="4977" y="179"/>
                    <a:pt x="3635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934;p53">
              <a:extLst>
                <a:ext uri="{FF2B5EF4-FFF2-40B4-BE49-F238E27FC236}">
                  <a16:creationId xmlns:a16="http://schemas.microsoft.com/office/drawing/2014/main" id="{127C8539-52CB-9C4C-0323-159A96F83D13}"/>
                </a:ext>
              </a:extLst>
            </p:cNvPr>
            <p:cNvSpPr/>
            <p:nvPr/>
          </p:nvSpPr>
          <p:spPr>
            <a:xfrm flipH="1">
              <a:off x="6554726" y="2391524"/>
              <a:ext cx="19644" cy="202083"/>
            </a:xfrm>
            <a:custGeom>
              <a:avLst/>
              <a:gdLst/>
              <a:ahLst/>
              <a:cxnLst/>
              <a:rect l="l" t="t" r="r" b="b"/>
              <a:pathLst>
                <a:path w="477" h="4907" fill="none" extrusionOk="0">
                  <a:moveTo>
                    <a:pt x="0" y="1"/>
                  </a:moveTo>
                  <a:cubicBezTo>
                    <a:pt x="0" y="1"/>
                    <a:pt x="429" y="1573"/>
                    <a:pt x="477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935;p53">
              <a:extLst>
                <a:ext uri="{FF2B5EF4-FFF2-40B4-BE49-F238E27FC236}">
                  <a16:creationId xmlns:a16="http://schemas.microsoft.com/office/drawing/2014/main" id="{CA127182-BDA3-582E-0933-F0C01D6C54A9}"/>
                </a:ext>
              </a:extLst>
            </p:cNvPr>
            <p:cNvSpPr/>
            <p:nvPr/>
          </p:nvSpPr>
          <p:spPr>
            <a:xfrm flipH="1">
              <a:off x="6355650" y="2194422"/>
              <a:ext cx="218720" cy="316323"/>
            </a:xfrm>
            <a:custGeom>
              <a:avLst/>
              <a:gdLst/>
              <a:ahLst/>
              <a:cxnLst/>
              <a:rect l="l" t="t" r="r" b="b"/>
              <a:pathLst>
                <a:path w="5311" h="7681" fill="none" extrusionOk="0">
                  <a:moveTo>
                    <a:pt x="0" y="4787"/>
                  </a:moveTo>
                  <a:cubicBezTo>
                    <a:pt x="0" y="4787"/>
                    <a:pt x="2489" y="5751"/>
                    <a:pt x="5311" y="7680"/>
                  </a:cubicBezTo>
                  <a:cubicBezTo>
                    <a:pt x="5311" y="7680"/>
                    <a:pt x="5180" y="2227"/>
                    <a:pt x="3775" y="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936;p53">
              <a:extLst>
                <a:ext uri="{FF2B5EF4-FFF2-40B4-BE49-F238E27FC236}">
                  <a16:creationId xmlns:a16="http://schemas.microsoft.com/office/drawing/2014/main" id="{344F76A7-B1AE-05FD-972B-CC7ABFED4762}"/>
                </a:ext>
              </a:extLst>
            </p:cNvPr>
            <p:cNvSpPr/>
            <p:nvPr/>
          </p:nvSpPr>
          <p:spPr>
            <a:xfrm flipH="1">
              <a:off x="6574331" y="2189521"/>
              <a:ext cx="257473" cy="342309"/>
            </a:xfrm>
            <a:custGeom>
              <a:avLst/>
              <a:gdLst/>
              <a:ahLst/>
              <a:cxnLst/>
              <a:rect l="l" t="t" r="r" b="b"/>
              <a:pathLst>
                <a:path w="6252" h="8312" fill="none" extrusionOk="0">
                  <a:moveTo>
                    <a:pt x="108" y="1"/>
                  </a:moveTo>
                  <a:cubicBezTo>
                    <a:pt x="13" y="1346"/>
                    <a:pt x="1" y="4573"/>
                    <a:pt x="1596" y="8311"/>
                  </a:cubicBezTo>
                  <a:cubicBezTo>
                    <a:pt x="1596" y="8311"/>
                    <a:pt x="3644" y="6537"/>
                    <a:pt x="6251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937;p53">
              <a:extLst>
                <a:ext uri="{FF2B5EF4-FFF2-40B4-BE49-F238E27FC236}">
                  <a16:creationId xmlns:a16="http://schemas.microsoft.com/office/drawing/2014/main" id="{C49934C6-C9F0-39E7-F5DC-2653E2EC8290}"/>
                </a:ext>
              </a:extLst>
            </p:cNvPr>
            <p:cNvSpPr/>
            <p:nvPr/>
          </p:nvSpPr>
          <p:spPr>
            <a:xfrm flipH="1">
              <a:off x="6588546" y="2874026"/>
              <a:ext cx="1009630" cy="432375"/>
            </a:xfrm>
            <a:custGeom>
              <a:avLst/>
              <a:gdLst/>
              <a:ahLst/>
              <a:cxnLst/>
              <a:rect l="l" t="t" r="r" b="b"/>
              <a:pathLst>
                <a:path w="24516" h="10499" extrusionOk="0">
                  <a:moveTo>
                    <a:pt x="19958" y="0"/>
                  </a:moveTo>
                  <a:cubicBezTo>
                    <a:pt x="19466" y="0"/>
                    <a:pt x="18895" y="1035"/>
                    <a:pt x="17824" y="1108"/>
                  </a:cubicBezTo>
                  <a:cubicBezTo>
                    <a:pt x="16574" y="1203"/>
                    <a:pt x="15883" y="1298"/>
                    <a:pt x="15216" y="2299"/>
                  </a:cubicBezTo>
                  <a:cubicBezTo>
                    <a:pt x="15216" y="2299"/>
                    <a:pt x="13519" y="2223"/>
                    <a:pt x="11358" y="2223"/>
                  </a:cubicBezTo>
                  <a:cubicBezTo>
                    <a:pt x="8090" y="2223"/>
                    <a:pt x="3761" y="2396"/>
                    <a:pt x="2643" y="3263"/>
                  </a:cubicBezTo>
                  <a:lnTo>
                    <a:pt x="0" y="9430"/>
                  </a:lnTo>
                  <a:cubicBezTo>
                    <a:pt x="310" y="9609"/>
                    <a:pt x="655" y="9764"/>
                    <a:pt x="1036" y="9919"/>
                  </a:cubicBezTo>
                  <a:cubicBezTo>
                    <a:pt x="2065" y="10327"/>
                    <a:pt x="3191" y="10499"/>
                    <a:pt x="4358" y="10499"/>
                  </a:cubicBezTo>
                  <a:cubicBezTo>
                    <a:pt x="10649" y="10499"/>
                    <a:pt x="18145" y="5501"/>
                    <a:pt x="18145" y="5501"/>
                  </a:cubicBezTo>
                  <a:cubicBezTo>
                    <a:pt x="18145" y="5501"/>
                    <a:pt x="18919" y="5049"/>
                    <a:pt x="20467" y="4549"/>
                  </a:cubicBezTo>
                  <a:cubicBezTo>
                    <a:pt x="20467" y="4549"/>
                    <a:pt x="24206" y="3882"/>
                    <a:pt x="24217" y="3120"/>
                  </a:cubicBezTo>
                  <a:cubicBezTo>
                    <a:pt x="24217" y="3001"/>
                    <a:pt x="24158" y="2906"/>
                    <a:pt x="24075" y="2846"/>
                  </a:cubicBezTo>
                  <a:cubicBezTo>
                    <a:pt x="24075" y="2846"/>
                    <a:pt x="24515" y="2465"/>
                    <a:pt x="24348" y="2120"/>
                  </a:cubicBezTo>
                  <a:cubicBezTo>
                    <a:pt x="24267" y="1950"/>
                    <a:pt x="24087" y="1907"/>
                    <a:pt x="23925" y="1907"/>
                  </a:cubicBezTo>
                  <a:cubicBezTo>
                    <a:pt x="23758" y="1907"/>
                    <a:pt x="23610" y="1953"/>
                    <a:pt x="23610" y="1953"/>
                  </a:cubicBezTo>
                  <a:cubicBezTo>
                    <a:pt x="23610" y="1953"/>
                    <a:pt x="24325" y="1596"/>
                    <a:pt x="24146" y="1179"/>
                  </a:cubicBezTo>
                  <a:cubicBezTo>
                    <a:pt x="24106" y="1084"/>
                    <a:pt x="24014" y="1047"/>
                    <a:pt x="23882" y="1047"/>
                  </a:cubicBezTo>
                  <a:cubicBezTo>
                    <a:pt x="23421" y="1047"/>
                    <a:pt x="22482" y="1501"/>
                    <a:pt x="21658" y="1501"/>
                  </a:cubicBezTo>
                  <a:cubicBezTo>
                    <a:pt x="20586" y="1501"/>
                    <a:pt x="19610" y="1465"/>
                    <a:pt x="19610" y="1465"/>
                  </a:cubicBezTo>
                  <a:cubicBezTo>
                    <a:pt x="19610" y="1465"/>
                    <a:pt x="20717" y="453"/>
                    <a:pt x="20169" y="72"/>
                  </a:cubicBezTo>
                  <a:cubicBezTo>
                    <a:pt x="20100" y="22"/>
                    <a:pt x="20030" y="0"/>
                    <a:pt x="19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938;p53">
              <a:extLst>
                <a:ext uri="{FF2B5EF4-FFF2-40B4-BE49-F238E27FC236}">
                  <a16:creationId xmlns:a16="http://schemas.microsoft.com/office/drawing/2014/main" id="{5940F138-74D2-9346-0C8F-38DAD34E58A7}"/>
                </a:ext>
              </a:extLst>
            </p:cNvPr>
            <p:cNvSpPr/>
            <p:nvPr/>
          </p:nvSpPr>
          <p:spPr>
            <a:xfrm flipH="1">
              <a:off x="6849437" y="3099092"/>
              <a:ext cx="749233" cy="207807"/>
            </a:xfrm>
            <a:custGeom>
              <a:avLst/>
              <a:gdLst/>
              <a:ahLst/>
              <a:cxnLst/>
              <a:rect l="l" t="t" r="r" b="b"/>
              <a:pathLst>
                <a:path w="18193" h="5046" extrusionOk="0">
                  <a:moveTo>
                    <a:pt x="18193" y="1"/>
                  </a:moveTo>
                  <a:lnTo>
                    <a:pt x="18193" y="1"/>
                  </a:lnTo>
                  <a:cubicBezTo>
                    <a:pt x="13442" y="620"/>
                    <a:pt x="7954" y="3215"/>
                    <a:pt x="4215" y="3382"/>
                  </a:cubicBezTo>
                  <a:cubicBezTo>
                    <a:pt x="4050" y="3389"/>
                    <a:pt x="3886" y="3392"/>
                    <a:pt x="3725" y="3392"/>
                  </a:cubicBezTo>
                  <a:cubicBezTo>
                    <a:pt x="2506" y="3392"/>
                    <a:pt x="1411" y="3199"/>
                    <a:pt x="465" y="2894"/>
                  </a:cubicBezTo>
                  <a:lnTo>
                    <a:pt x="0" y="3977"/>
                  </a:lnTo>
                  <a:cubicBezTo>
                    <a:pt x="310" y="4156"/>
                    <a:pt x="655" y="4323"/>
                    <a:pt x="1024" y="4465"/>
                  </a:cubicBezTo>
                  <a:cubicBezTo>
                    <a:pt x="2055" y="4874"/>
                    <a:pt x="3182" y="5046"/>
                    <a:pt x="4351" y="5046"/>
                  </a:cubicBezTo>
                  <a:cubicBezTo>
                    <a:pt x="10649" y="5046"/>
                    <a:pt x="18145" y="48"/>
                    <a:pt x="18145" y="48"/>
                  </a:cubicBezTo>
                  <a:cubicBezTo>
                    <a:pt x="18145" y="48"/>
                    <a:pt x="18157" y="24"/>
                    <a:pt x="1819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939;p53">
              <a:extLst>
                <a:ext uri="{FF2B5EF4-FFF2-40B4-BE49-F238E27FC236}">
                  <a16:creationId xmlns:a16="http://schemas.microsoft.com/office/drawing/2014/main" id="{CC9E1EED-27F2-9DE4-35EC-4D480A1DFC6D}"/>
                </a:ext>
              </a:extLst>
            </p:cNvPr>
            <p:cNvSpPr/>
            <p:nvPr/>
          </p:nvSpPr>
          <p:spPr>
            <a:xfrm flipH="1">
              <a:off x="6670451" y="2896759"/>
              <a:ext cx="82406" cy="71946"/>
            </a:xfrm>
            <a:custGeom>
              <a:avLst/>
              <a:gdLst/>
              <a:ahLst/>
              <a:cxnLst/>
              <a:rect l="l" t="t" r="r" b="b"/>
              <a:pathLst>
                <a:path w="2001" h="1747" extrusionOk="0">
                  <a:moveTo>
                    <a:pt x="1416" y="1"/>
                  </a:moveTo>
                  <a:cubicBezTo>
                    <a:pt x="1042" y="1"/>
                    <a:pt x="698" y="602"/>
                    <a:pt x="477" y="865"/>
                  </a:cubicBezTo>
                  <a:cubicBezTo>
                    <a:pt x="227" y="1163"/>
                    <a:pt x="1" y="1485"/>
                    <a:pt x="1" y="1485"/>
                  </a:cubicBezTo>
                  <a:lnTo>
                    <a:pt x="751" y="1747"/>
                  </a:lnTo>
                  <a:cubicBezTo>
                    <a:pt x="1084" y="1497"/>
                    <a:pt x="2001" y="211"/>
                    <a:pt x="1560" y="32"/>
                  </a:cubicBezTo>
                  <a:cubicBezTo>
                    <a:pt x="1512" y="10"/>
                    <a:pt x="1463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940;p53">
              <a:extLst>
                <a:ext uri="{FF2B5EF4-FFF2-40B4-BE49-F238E27FC236}">
                  <a16:creationId xmlns:a16="http://schemas.microsoft.com/office/drawing/2014/main" id="{9673695E-78A6-0ABC-941B-648E1DACFE21}"/>
                </a:ext>
              </a:extLst>
            </p:cNvPr>
            <p:cNvSpPr/>
            <p:nvPr/>
          </p:nvSpPr>
          <p:spPr>
            <a:xfrm flipH="1">
              <a:off x="6626303" y="2954457"/>
              <a:ext cx="126554" cy="27963"/>
            </a:xfrm>
            <a:custGeom>
              <a:avLst/>
              <a:gdLst/>
              <a:ahLst/>
              <a:cxnLst/>
              <a:rect l="l" t="t" r="r" b="b"/>
              <a:pathLst>
                <a:path w="3073" h="679" fill="none" extrusionOk="0">
                  <a:moveTo>
                    <a:pt x="3072" y="0"/>
                  </a:moveTo>
                  <a:cubicBezTo>
                    <a:pt x="3072" y="0"/>
                    <a:pt x="2239" y="477"/>
                    <a:pt x="1" y="679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941;p53">
              <a:extLst>
                <a:ext uri="{FF2B5EF4-FFF2-40B4-BE49-F238E27FC236}">
                  <a16:creationId xmlns:a16="http://schemas.microsoft.com/office/drawing/2014/main" id="{28178027-B505-356C-8B78-6ED3B2D43CD9}"/>
                </a:ext>
              </a:extLst>
            </p:cNvPr>
            <p:cNvSpPr/>
            <p:nvPr/>
          </p:nvSpPr>
          <p:spPr>
            <a:xfrm flipH="1">
              <a:off x="6607688" y="2991234"/>
              <a:ext cx="131908" cy="32864"/>
            </a:xfrm>
            <a:custGeom>
              <a:avLst/>
              <a:gdLst/>
              <a:ahLst/>
              <a:cxnLst/>
              <a:rect l="l" t="t" r="r" b="b"/>
              <a:pathLst>
                <a:path w="3203" h="798" fill="none" extrusionOk="0">
                  <a:moveTo>
                    <a:pt x="3203" y="0"/>
                  </a:moveTo>
                  <a:cubicBezTo>
                    <a:pt x="3203" y="0"/>
                    <a:pt x="2429" y="798"/>
                    <a:pt x="0" y="798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942;p53">
              <a:extLst>
                <a:ext uri="{FF2B5EF4-FFF2-40B4-BE49-F238E27FC236}">
                  <a16:creationId xmlns:a16="http://schemas.microsoft.com/office/drawing/2014/main" id="{E697004E-19FB-C2CF-8B3E-7E67061CA9CD}"/>
                </a:ext>
              </a:extLst>
            </p:cNvPr>
            <p:cNvSpPr/>
            <p:nvPr/>
          </p:nvSpPr>
          <p:spPr>
            <a:xfrm flipH="1">
              <a:off x="6588546" y="2860312"/>
              <a:ext cx="1009630" cy="528619"/>
            </a:xfrm>
            <a:custGeom>
              <a:avLst/>
              <a:gdLst/>
              <a:ahLst/>
              <a:cxnLst/>
              <a:rect l="l" t="t" r="r" b="b"/>
              <a:pathLst>
                <a:path w="24516" h="12836" fill="none" extrusionOk="0">
                  <a:moveTo>
                    <a:pt x="15216" y="2620"/>
                  </a:moveTo>
                  <a:cubicBezTo>
                    <a:pt x="15883" y="1620"/>
                    <a:pt x="16574" y="1512"/>
                    <a:pt x="17824" y="1429"/>
                  </a:cubicBezTo>
                  <a:cubicBezTo>
                    <a:pt x="19050" y="1334"/>
                    <a:pt x="19622" y="0"/>
                    <a:pt x="20169" y="381"/>
                  </a:cubicBezTo>
                  <a:cubicBezTo>
                    <a:pt x="20717" y="774"/>
                    <a:pt x="19610" y="1786"/>
                    <a:pt x="19610" y="1786"/>
                  </a:cubicBezTo>
                  <a:cubicBezTo>
                    <a:pt x="19610" y="1786"/>
                    <a:pt x="20586" y="1810"/>
                    <a:pt x="21658" y="1810"/>
                  </a:cubicBezTo>
                  <a:cubicBezTo>
                    <a:pt x="22717" y="1810"/>
                    <a:pt x="23967" y="1072"/>
                    <a:pt x="24146" y="1500"/>
                  </a:cubicBezTo>
                  <a:cubicBezTo>
                    <a:pt x="24325" y="1917"/>
                    <a:pt x="23610" y="2274"/>
                    <a:pt x="23610" y="2274"/>
                  </a:cubicBezTo>
                  <a:cubicBezTo>
                    <a:pt x="23610" y="2274"/>
                    <a:pt x="24182" y="2096"/>
                    <a:pt x="24348" y="2441"/>
                  </a:cubicBezTo>
                  <a:cubicBezTo>
                    <a:pt x="24515" y="2786"/>
                    <a:pt x="24075" y="3167"/>
                    <a:pt x="24075" y="3167"/>
                  </a:cubicBezTo>
                  <a:cubicBezTo>
                    <a:pt x="24158" y="3227"/>
                    <a:pt x="24217" y="3310"/>
                    <a:pt x="24217" y="3429"/>
                  </a:cubicBezTo>
                  <a:cubicBezTo>
                    <a:pt x="24206" y="4191"/>
                    <a:pt x="20467" y="4870"/>
                    <a:pt x="20467" y="4870"/>
                  </a:cubicBezTo>
                  <a:cubicBezTo>
                    <a:pt x="18919" y="5370"/>
                    <a:pt x="18145" y="5811"/>
                    <a:pt x="18145" y="5811"/>
                  </a:cubicBezTo>
                  <a:cubicBezTo>
                    <a:pt x="18145" y="5811"/>
                    <a:pt x="7608" y="12835"/>
                    <a:pt x="1036" y="10240"/>
                  </a:cubicBezTo>
                  <a:cubicBezTo>
                    <a:pt x="655" y="10085"/>
                    <a:pt x="310" y="9918"/>
                    <a:pt x="0" y="975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396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26"/>
    </mc:Choice>
    <mc:Fallback>
      <p:transition spd="slow" advTm="66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47135B-9DD4-DD0E-BE9C-94534C9D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7" y="573130"/>
            <a:ext cx="8941385" cy="399724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DE49DCE-8080-2C03-68B3-C99D3631E524}"/>
              </a:ext>
            </a:extLst>
          </p:cNvPr>
          <p:cNvSpPr/>
          <p:nvPr/>
        </p:nvSpPr>
        <p:spPr>
          <a:xfrm>
            <a:off x="101307" y="581081"/>
            <a:ext cx="8941385" cy="3275301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03631A-2742-7936-814A-6BE71F456260}"/>
              </a:ext>
            </a:extLst>
          </p:cNvPr>
          <p:cNvSpPr/>
          <p:nvPr/>
        </p:nvSpPr>
        <p:spPr>
          <a:xfrm>
            <a:off x="101307" y="3904090"/>
            <a:ext cx="8941385" cy="666280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7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94"/>
    </mc:Choice>
    <mc:Fallback>
      <p:transition spd="slow" advTm="318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1"/>
          <p:cNvSpPr txBox="1">
            <a:spLocks noGrp="1"/>
          </p:cNvSpPr>
          <p:nvPr>
            <p:ph type="title"/>
          </p:nvPr>
        </p:nvSpPr>
        <p:spPr>
          <a:xfrm>
            <a:off x="1730350" y="254625"/>
            <a:ext cx="66054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So Powerful!</a:t>
            </a:r>
            <a:endParaRPr/>
          </a:p>
        </p:txBody>
      </p:sp>
      <p:sp>
        <p:nvSpPr>
          <p:cNvPr id="788" name="Google Shape;788;p51"/>
          <p:cNvSpPr txBox="1">
            <a:spLocks noGrp="1"/>
          </p:cNvSpPr>
          <p:nvPr>
            <p:ph type="subTitle" idx="1"/>
          </p:nvPr>
        </p:nvSpPr>
        <p:spPr>
          <a:xfrm>
            <a:off x="527175" y="1091225"/>
            <a:ext cx="510030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buFont typeface="Roboto"/>
              <a:buChar char="●"/>
            </a:pPr>
            <a:r>
              <a:rPr lang="en-US" dirty="0"/>
              <a:t>Inferring information from text</a:t>
            </a:r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r>
              <a:rPr lang="en-US" dirty="0"/>
              <a:t>Generating Text</a:t>
            </a:r>
          </a:p>
          <a:p>
            <a:pPr indent="-361950">
              <a:buFont typeface="Roboto"/>
              <a:buChar char="●"/>
            </a:pPr>
            <a:endParaRPr lang="en-US" dirty="0"/>
          </a:p>
          <a:p>
            <a:pPr marL="95250" indent="0"/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887;p53">
            <a:extLst>
              <a:ext uri="{FF2B5EF4-FFF2-40B4-BE49-F238E27FC236}">
                <a16:creationId xmlns:a16="http://schemas.microsoft.com/office/drawing/2014/main" id="{B4DC116F-84C9-F332-2A6F-C466437ED945}"/>
              </a:ext>
            </a:extLst>
          </p:cNvPr>
          <p:cNvGrpSpPr/>
          <p:nvPr/>
        </p:nvGrpSpPr>
        <p:grpSpPr>
          <a:xfrm>
            <a:off x="4876359" y="1371664"/>
            <a:ext cx="3271518" cy="2699321"/>
            <a:chOff x="5064120" y="1222088"/>
            <a:chExt cx="3271518" cy="2699321"/>
          </a:xfrm>
        </p:grpSpPr>
        <p:sp>
          <p:nvSpPr>
            <p:cNvPr id="8" name="Google Shape;888;p53">
              <a:extLst>
                <a:ext uri="{FF2B5EF4-FFF2-40B4-BE49-F238E27FC236}">
                  <a16:creationId xmlns:a16="http://schemas.microsoft.com/office/drawing/2014/main" id="{A9066853-72F2-3515-FE5B-964A7BB39F4A}"/>
                </a:ext>
              </a:extLst>
            </p:cNvPr>
            <p:cNvSpPr/>
            <p:nvPr/>
          </p:nvSpPr>
          <p:spPr>
            <a:xfrm flipH="1">
              <a:off x="5826083" y="1242185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48" y="0"/>
                  </a:moveTo>
                  <a:cubicBezTo>
                    <a:pt x="9934" y="0"/>
                    <a:pt x="9921" y="0"/>
                    <a:pt x="9907" y="1"/>
                  </a:cubicBezTo>
                  <a:cubicBezTo>
                    <a:pt x="7763" y="48"/>
                    <a:pt x="7716" y="3561"/>
                    <a:pt x="7716" y="3561"/>
                  </a:cubicBezTo>
                  <a:cubicBezTo>
                    <a:pt x="7716" y="3561"/>
                    <a:pt x="7137" y="739"/>
                    <a:pt x="5197" y="739"/>
                  </a:cubicBezTo>
                  <a:cubicBezTo>
                    <a:pt x="5074" y="739"/>
                    <a:pt x="4945" y="750"/>
                    <a:pt x="4811" y="775"/>
                  </a:cubicBezTo>
                  <a:cubicBezTo>
                    <a:pt x="2549" y="1156"/>
                    <a:pt x="2322" y="4120"/>
                    <a:pt x="2322" y="4120"/>
                  </a:cubicBezTo>
                  <a:cubicBezTo>
                    <a:pt x="2007" y="3975"/>
                    <a:pt x="1732" y="3914"/>
                    <a:pt x="1492" y="3914"/>
                  </a:cubicBezTo>
                  <a:cubicBezTo>
                    <a:pt x="321" y="3914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86" y="3596"/>
                    <a:pt x="12609" y="3584"/>
                    <a:pt x="12609" y="3584"/>
                  </a:cubicBezTo>
                  <a:cubicBezTo>
                    <a:pt x="12609" y="3584"/>
                    <a:pt x="12057" y="0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53">
              <a:extLst>
                <a:ext uri="{FF2B5EF4-FFF2-40B4-BE49-F238E27FC236}">
                  <a16:creationId xmlns:a16="http://schemas.microsoft.com/office/drawing/2014/main" id="{2E07427D-946C-77CE-DB9F-48158F5B98E3}"/>
                </a:ext>
              </a:extLst>
            </p:cNvPr>
            <p:cNvSpPr/>
            <p:nvPr/>
          </p:nvSpPr>
          <p:spPr>
            <a:xfrm flipH="1">
              <a:off x="5292703" y="1847165"/>
              <a:ext cx="2948791" cy="1991297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0;p53">
              <a:extLst>
                <a:ext uri="{FF2B5EF4-FFF2-40B4-BE49-F238E27FC236}">
                  <a16:creationId xmlns:a16="http://schemas.microsoft.com/office/drawing/2014/main" id="{D54FC5B3-F3E3-C8D7-5525-9660246A289C}"/>
                </a:ext>
              </a:extLst>
            </p:cNvPr>
            <p:cNvSpPr/>
            <p:nvPr/>
          </p:nvSpPr>
          <p:spPr>
            <a:xfrm flipH="1">
              <a:off x="6122726" y="1222088"/>
              <a:ext cx="976314" cy="1034257"/>
            </a:xfrm>
            <a:custGeom>
              <a:avLst/>
              <a:gdLst/>
              <a:ahLst/>
              <a:cxnLst/>
              <a:rect l="l" t="t" r="r" b="b"/>
              <a:pathLst>
                <a:path w="23707" h="25114" extrusionOk="0">
                  <a:moveTo>
                    <a:pt x="13895" y="1"/>
                  </a:moveTo>
                  <a:cubicBezTo>
                    <a:pt x="6549" y="1"/>
                    <a:pt x="2549" y="2775"/>
                    <a:pt x="2037" y="9645"/>
                  </a:cubicBezTo>
                  <a:lnTo>
                    <a:pt x="1739" y="13490"/>
                  </a:lnTo>
                  <a:cubicBezTo>
                    <a:pt x="1739" y="13490"/>
                    <a:pt x="1310" y="18777"/>
                    <a:pt x="1" y="22146"/>
                  </a:cubicBezTo>
                  <a:cubicBezTo>
                    <a:pt x="1" y="22146"/>
                    <a:pt x="3737" y="25114"/>
                    <a:pt x="11424" y="25114"/>
                  </a:cubicBezTo>
                  <a:cubicBezTo>
                    <a:pt x="14766" y="25114"/>
                    <a:pt x="18854" y="24553"/>
                    <a:pt x="23706" y="22944"/>
                  </a:cubicBezTo>
                  <a:cubicBezTo>
                    <a:pt x="23706" y="22944"/>
                    <a:pt x="21134" y="18610"/>
                    <a:pt x="21361" y="12645"/>
                  </a:cubicBezTo>
                  <a:cubicBezTo>
                    <a:pt x="21563" y="6692"/>
                    <a:pt x="21253" y="1"/>
                    <a:pt x="1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53">
              <a:extLst>
                <a:ext uri="{FF2B5EF4-FFF2-40B4-BE49-F238E27FC236}">
                  <a16:creationId xmlns:a16="http://schemas.microsoft.com/office/drawing/2014/main" id="{898A640F-67E7-CF9D-2622-297697F680DA}"/>
                </a:ext>
              </a:extLst>
            </p:cNvPr>
            <p:cNvSpPr/>
            <p:nvPr/>
          </p:nvSpPr>
          <p:spPr>
            <a:xfrm flipH="1">
              <a:off x="5173730" y="2457706"/>
              <a:ext cx="93690" cy="91755"/>
            </a:xfrm>
            <a:custGeom>
              <a:avLst/>
              <a:gdLst/>
              <a:ahLst/>
              <a:cxnLst/>
              <a:rect l="l" t="t" r="r" b="b"/>
              <a:pathLst>
                <a:path w="2275" h="2228" extrusionOk="0">
                  <a:moveTo>
                    <a:pt x="1673" y="1"/>
                  </a:moveTo>
                  <a:cubicBezTo>
                    <a:pt x="1362" y="1"/>
                    <a:pt x="1148" y="468"/>
                    <a:pt x="905" y="1037"/>
                  </a:cubicBezTo>
                  <a:cubicBezTo>
                    <a:pt x="643" y="1680"/>
                    <a:pt x="0" y="2085"/>
                    <a:pt x="0" y="2085"/>
                  </a:cubicBezTo>
                  <a:cubicBezTo>
                    <a:pt x="607" y="2097"/>
                    <a:pt x="1607" y="2228"/>
                    <a:pt x="1619" y="2228"/>
                  </a:cubicBezTo>
                  <a:cubicBezTo>
                    <a:pt x="1857" y="1609"/>
                    <a:pt x="2274" y="204"/>
                    <a:pt x="1798" y="25"/>
                  </a:cubicBezTo>
                  <a:cubicBezTo>
                    <a:pt x="1754" y="9"/>
                    <a:pt x="1713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53">
              <a:extLst>
                <a:ext uri="{FF2B5EF4-FFF2-40B4-BE49-F238E27FC236}">
                  <a16:creationId xmlns:a16="http://schemas.microsoft.com/office/drawing/2014/main" id="{9449EA3A-02E4-4097-3109-3E9DCFA60727}"/>
                </a:ext>
              </a:extLst>
            </p:cNvPr>
            <p:cNvSpPr/>
            <p:nvPr/>
          </p:nvSpPr>
          <p:spPr>
            <a:xfrm flipH="1">
              <a:off x="5109847" y="2522079"/>
              <a:ext cx="129972" cy="83395"/>
            </a:xfrm>
            <a:custGeom>
              <a:avLst/>
              <a:gdLst/>
              <a:ahLst/>
              <a:cxnLst/>
              <a:rect l="l" t="t" r="r" b="b"/>
              <a:pathLst>
                <a:path w="3156" h="2025" fill="none" extrusionOk="0">
                  <a:moveTo>
                    <a:pt x="3155" y="1"/>
                  </a:moveTo>
                  <a:cubicBezTo>
                    <a:pt x="3155" y="1"/>
                    <a:pt x="1977" y="1227"/>
                    <a:pt x="0" y="2025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53">
              <a:extLst>
                <a:ext uri="{FF2B5EF4-FFF2-40B4-BE49-F238E27FC236}">
                  <a16:creationId xmlns:a16="http://schemas.microsoft.com/office/drawing/2014/main" id="{5A09A6A2-5706-5A5A-2090-E9486C5F6DD6}"/>
                </a:ext>
              </a:extLst>
            </p:cNvPr>
            <p:cNvSpPr/>
            <p:nvPr/>
          </p:nvSpPr>
          <p:spPr>
            <a:xfrm flipH="1">
              <a:off x="5153995" y="2508859"/>
              <a:ext cx="90231" cy="65233"/>
            </a:xfrm>
            <a:custGeom>
              <a:avLst/>
              <a:gdLst/>
              <a:ahLst/>
              <a:cxnLst/>
              <a:rect l="l" t="t" r="r" b="b"/>
              <a:pathLst>
                <a:path w="2191" h="1584" fill="none" extrusionOk="0">
                  <a:moveTo>
                    <a:pt x="2191" y="0"/>
                  </a:moveTo>
                  <a:cubicBezTo>
                    <a:pt x="2179" y="464"/>
                    <a:pt x="1512" y="1179"/>
                    <a:pt x="0" y="1584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53">
              <a:extLst>
                <a:ext uri="{FF2B5EF4-FFF2-40B4-BE49-F238E27FC236}">
                  <a16:creationId xmlns:a16="http://schemas.microsoft.com/office/drawing/2014/main" id="{1FAE0259-1590-972E-5457-3E3E5AA1EB32}"/>
                </a:ext>
              </a:extLst>
            </p:cNvPr>
            <p:cNvSpPr/>
            <p:nvPr/>
          </p:nvSpPr>
          <p:spPr>
            <a:xfrm flipH="1">
              <a:off x="5293586" y="1977675"/>
              <a:ext cx="354458" cy="171690"/>
            </a:xfrm>
            <a:custGeom>
              <a:avLst/>
              <a:gdLst/>
              <a:ahLst/>
              <a:cxnLst/>
              <a:rect l="l" t="t" r="r" b="b"/>
              <a:pathLst>
                <a:path w="8607" h="4169" extrusionOk="0">
                  <a:moveTo>
                    <a:pt x="3751" y="0"/>
                  </a:moveTo>
                  <a:cubicBezTo>
                    <a:pt x="1505" y="0"/>
                    <a:pt x="1915" y="2763"/>
                    <a:pt x="1915" y="2763"/>
                  </a:cubicBezTo>
                  <a:cubicBezTo>
                    <a:pt x="1915" y="2763"/>
                    <a:pt x="1724" y="2722"/>
                    <a:pt x="1464" y="2722"/>
                  </a:cubicBezTo>
                  <a:cubicBezTo>
                    <a:pt x="896" y="2722"/>
                    <a:pt x="1" y="2918"/>
                    <a:pt x="58" y="4168"/>
                  </a:cubicBezTo>
                  <a:lnTo>
                    <a:pt x="8607" y="4168"/>
                  </a:lnTo>
                  <a:cubicBezTo>
                    <a:pt x="8607" y="4168"/>
                    <a:pt x="8284" y="2232"/>
                    <a:pt x="7115" y="2232"/>
                  </a:cubicBezTo>
                  <a:cubicBezTo>
                    <a:pt x="6900" y="2232"/>
                    <a:pt x="6656" y="2298"/>
                    <a:pt x="6380" y="2454"/>
                  </a:cubicBezTo>
                  <a:cubicBezTo>
                    <a:pt x="6380" y="2454"/>
                    <a:pt x="6106" y="25"/>
                    <a:pt x="3808" y="1"/>
                  </a:cubicBezTo>
                  <a:cubicBezTo>
                    <a:pt x="3789" y="1"/>
                    <a:pt x="3770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53">
              <a:extLst>
                <a:ext uri="{FF2B5EF4-FFF2-40B4-BE49-F238E27FC236}">
                  <a16:creationId xmlns:a16="http://schemas.microsoft.com/office/drawing/2014/main" id="{D4CAA7E0-A22D-C365-7BD2-87D731746E58}"/>
                </a:ext>
              </a:extLst>
            </p:cNvPr>
            <p:cNvSpPr/>
            <p:nvPr/>
          </p:nvSpPr>
          <p:spPr>
            <a:xfrm flipH="1">
              <a:off x="7081830" y="1526266"/>
              <a:ext cx="540891" cy="241124"/>
            </a:xfrm>
            <a:custGeom>
              <a:avLst/>
              <a:gdLst/>
              <a:ahLst/>
              <a:cxnLst/>
              <a:rect l="l" t="t" r="r" b="b"/>
              <a:pathLst>
                <a:path w="13134" h="5855" extrusionOk="0">
                  <a:moveTo>
                    <a:pt x="5892" y="0"/>
                  </a:moveTo>
                  <a:cubicBezTo>
                    <a:pt x="5835" y="0"/>
                    <a:pt x="5776" y="3"/>
                    <a:pt x="5716" y="8"/>
                  </a:cubicBezTo>
                  <a:cubicBezTo>
                    <a:pt x="3370" y="211"/>
                    <a:pt x="3430" y="3533"/>
                    <a:pt x="3430" y="3533"/>
                  </a:cubicBezTo>
                  <a:cubicBezTo>
                    <a:pt x="3430" y="3533"/>
                    <a:pt x="3346" y="3522"/>
                    <a:pt x="3214" y="3522"/>
                  </a:cubicBezTo>
                  <a:cubicBezTo>
                    <a:pt x="2706" y="3522"/>
                    <a:pt x="1490" y="3673"/>
                    <a:pt x="1632" y="5128"/>
                  </a:cubicBezTo>
                  <a:cubicBezTo>
                    <a:pt x="1632" y="5128"/>
                    <a:pt x="1369" y="4982"/>
                    <a:pt x="1041" y="4982"/>
                  </a:cubicBezTo>
                  <a:cubicBezTo>
                    <a:pt x="689" y="4982"/>
                    <a:pt x="260" y="5151"/>
                    <a:pt x="1" y="5854"/>
                  </a:cubicBezTo>
                  <a:lnTo>
                    <a:pt x="13133" y="5854"/>
                  </a:lnTo>
                  <a:cubicBezTo>
                    <a:pt x="13133" y="5854"/>
                    <a:pt x="12802" y="4768"/>
                    <a:pt x="12180" y="4768"/>
                  </a:cubicBezTo>
                  <a:cubicBezTo>
                    <a:pt x="12057" y="4768"/>
                    <a:pt x="11922" y="4811"/>
                    <a:pt x="11776" y="4914"/>
                  </a:cubicBezTo>
                  <a:cubicBezTo>
                    <a:pt x="11776" y="4914"/>
                    <a:pt x="12002" y="1913"/>
                    <a:pt x="9966" y="1913"/>
                  </a:cubicBezTo>
                  <a:cubicBezTo>
                    <a:pt x="8168" y="1913"/>
                    <a:pt x="8022" y="3419"/>
                    <a:pt x="8014" y="3786"/>
                  </a:cubicBezTo>
                  <a:lnTo>
                    <a:pt x="8014" y="3786"/>
                  </a:lnTo>
                  <a:cubicBezTo>
                    <a:pt x="8007" y="3233"/>
                    <a:pt x="7884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53">
              <a:extLst>
                <a:ext uri="{FF2B5EF4-FFF2-40B4-BE49-F238E27FC236}">
                  <a16:creationId xmlns:a16="http://schemas.microsoft.com/office/drawing/2014/main" id="{5919A68E-0D1E-963E-3618-E80D0D62CBD0}"/>
                </a:ext>
              </a:extLst>
            </p:cNvPr>
            <p:cNvSpPr/>
            <p:nvPr/>
          </p:nvSpPr>
          <p:spPr>
            <a:xfrm flipH="1">
              <a:off x="5772625" y="2395437"/>
              <a:ext cx="354252" cy="171690"/>
            </a:xfrm>
            <a:custGeom>
              <a:avLst/>
              <a:gdLst/>
              <a:ahLst/>
              <a:cxnLst/>
              <a:rect l="l" t="t" r="r" b="b"/>
              <a:pathLst>
                <a:path w="8602" h="4169" extrusionOk="0">
                  <a:moveTo>
                    <a:pt x="3748" y="1"/>
                  </a:moveTo>
                  <a:cubicBezTo>
                    <a:pt x="1486" y="1"/>
                    <a:pt x="1898" y="2775"/>
                    <a:pt x="1898" y="2775"/>
                  </a:cubicBezTo>
                  <a:cubicBezTo>
                    <a:pt x="1898" y="2775"/>
                    <a:pt x="1702" y="2731"/>
                    <a:pt x="1437" y="2731"/>
                  </a:cubicBezTo>
                  <a:cubicBezTo>
                    <a:pt x="873" y="2731"/>
                    <a:pt x="0" y="2930"/>
                    <a:pt x="41" y="4168"/>
                  </a:cubicBezTo>
                  <a:lnTo>
                    <a:pt x="8601" y="4168"/>
                  </a:lnTo>
                  <a:cubicBezTo>
                    <a:pt x="8601" y="4168"/>
                    <a:pt x="8270" y="2244"/>
                    <a:pt x="7101" y="2244"/>
                  </a:cubicBezTo>
                  <a:cubicBezTo>
                    <a:pt x="6885" y="2244"/>
                    <a:pt x="6640" y="2310"/>
                    <a:pt x="6363" y="2466"/>
                  </a:cubicBezTo>
                  <a:cubicBezTo>
                    <a:pt x="6363" y="2466"/>
                    <a:pt x="6101" y="37"/>
                    <a:pt x="3791" y="1"/>
                  </a:cubicBezTo>
                  <a:cubicBezTo>
                    <a:pt x="3776" y="1"/>
                    <a:pt x="3762" y="1"/>
                    <a:pt x="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53">
              <a:extLst>
                <a:ext uri="{FF2B5EF4-FFF2-40B4-BE49-F238E27FC236}">
                  <a16:creationId xmlns:a16="http://schemas.microsoft.com/office/drawing/2014/main" id="{D86F6148-06FB-AC6C-2B70-545E8193F422}"/>
                </a:ext>
              </a:extLst>
            </p:cNvPr>
            <p:cNvSpPr/>
            <p:nvPr/>
          </p:nvSpPr>
          <p:spPr>
            <a:xfrm flipH="1">
              <a:off x="7541761" y="2260603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50" y="1"/>
                  </a:moveTo>
                  <a:cubicBezTo>
                    <a:pt x="9939" y="1"/>
                    <a:pt x="9929" y="1"/>
                    <a:pt x="9919" y="1"/>
                  </a:cubicBezTo>
                  <a:cubicBezTo>
                    <a:pt x="7775" y="49"/>
                    <a:pt x="7716" y="3561"/>
                    <a:pt x="7716" y="3561"/>
                  </a:cubicBezTo>
                  <a:cubicBezTo>
                    <a:pt x="7716" y="3561"/>
                    <a:pt x="7135" y="741"/>
                    <a:pt x="5188" y="741"/>
                  </a:cubicBezTo>
                  <a:cubicBezTo>
                    <a:pt x="5067" y="741"/>
                    <a:pt x="4942" y="752"/>
                    <a:pt x="4811" y="775"/>
                  </a:cubicBezTo>
                  <a:cubicBezTo>
                    <a:pt x="2549" y="1168"/>
                    <a:pt x="2322" y="4121"/>
                    <a:pt x="2322" y="4121"/>
                  </a:cubicBezTo>
                  <a:cubicBezTo>
                    <a:pt x="2007" y="3975"/>
                    <a:pt x="1732" y="3915"/>
                    <a:pt x="1492" y="3915"/>
                  </a:cubicBezTo>
                  <a:cubicBezTo>
                    <a:pt x="321" y="3915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74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53">
              <a:extLst>
                <a:ext uri="{FF2B5EF4-FFF2-40B4-BE49-F238E27FC236}">
                  <a16:creationId xmlns:a16="http://schemas.microsoft.com/office/drawing/2014/main" id="{A1CAC2AD-3B22-DEF7-5969-71689F16D3BE}"/>
                </a:ext>
              </a:extLst>
            </p:cNvPr>
            <p:cNvSpPr/>
            <p:nvPr/>
          </p:nvSpPr>
          <p:spPr>
            <a:xfrm flipH="1">
              <a:off x="5274006" y="2129229"/>
              <a:ext cx="2903284" cy="1792180"/>
            </a:xfrm>
            <a:custGeom>
              <a:avLst/>
              <a:gdLst/>
              <a:ahLst/>
              <a:cxnLst/>
              <a:rect l="l" t="t" r="r" b="b"/>
              <a:pathLst>
                <a:path w="70498" h="43518" extrusionOk="0">
                  <a:moveTo>
                    <a:pt x="60461" y="7084"/>
                  </a:moveTo>
                  <a:cubicBezTo>
                    <a:pt x="55424" y="5060"/>
                    <a:pt x="52769" y="8644"/>
                    <a:pt x="52769" y="8644"/>
                  </a:cubicBezTo>
                  <a:cubicBezTo>
                    <a:pt x="52769" y="8644"/>
                    <a:pt x="50948" y="6751"/>
                    <a:pt x="48043" y="7537"/>
                  </a:cubicBezTo>
                  <a:cubicBezTo>
                    <a:pt x="45137" y="8334"/>
                    <a:pt x="44233" y="11644"/>
                    <a:pt x="42435" y="9978"/>
                  </a:cubicBezTo>
                  <a:cubicBezTo>
                    <a:pt x="40625" y="8311"/>
                    <a:pt x="32398" y="4560"/>
                    <a:pt x="32398" y="4560"/>
                  </a:cubicBezTo>
                  <a:lnTo>
                    <a:pt x="24456" y="4417"/>
                  </a:lnTo>
                  <a:cubicBezTo>
                    <a:pt x="24456" y="4417"/>
                    <a:pt x="23051" y="0"/>
                    <a:pt x="19206" y="917"/>
                  </a:cubicBezTo>
                  <a:cubicBezTo>
                    <a:pt x="15336" y="1857"/>
                    <a:pt x="16086" y="5251"/>
                    <a:pt x="14443" y="6679"/>
                  </a:cubicBezTo>
                  <a:cubicBezTo>
                    <a:pt x="12788" y="8108"/>
                    <a:pt x="12979" y="7084"/>
                    <a:pt x="9812" y="7441"/>
                  </a:cubicBezTo>
                  <a:cubicBezTo>
                    <a:pt x="6633" y="7775"/>
                    <a:pt x="5144" y="11823"/>
                    <a:pt x="5144" y="11823"/>
                  </a:cubicBezTo>
                  <a:cubicBezTo>
                    <a:pt x="4656" y="9501"/>
                    <a:pt x="2263" y="8418"/>
                    <a:pt x="251" y="8727"/>
                  </a:cubicBezTo>
                  <a:cubicBezTo>
                    <a:pt x="1" y="30778"/>
                    <a:pt x="22861" y="40243"/>
                    <a:pt x="32398" y="41291"/>
                  </a:cubicBezTo>
                  <a:cubicBezTo>
                    <a:pt x="52388" y="43517"/>
                    <a:pt x="70498" y="28254"/>
                    <a:pt x="63521" y="12383"/>
                  </a:cubicBezTo>
                  <a:cubicBezTo>
                    <a:pt x="62556" y="10156"/>
                    <a:pt x="61532" y="8430"/>
                    <a:pt x="60461" y="7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9;p53">
              <a:extLst>
                <a:ext uri="{FF2B5EF4-FFF2-40B4-BE49-F238E27FC236}">
                  <a16:creationId xmlns:a16="http://schemas.microsoft.com/office/drawing/2014/main" id="{075FBA7F-064C-234E-57A4-527B8B6C4A5D}"/>
                </a:ext>
              </a:extLst>
            </p:cNvPr>
            <p:cNvSpPr/>
            <p:nvPr/>
          </p:nvSpPr>
          <p:spPr>
            <a:xfrm flipH="1">
              <a:off x="7378474" y="2414628"/>
              <a:ext cx="957164" cy="694790"/>
            </a:xfrm>
            <a:custGeom>
              <a:avLst/>
              <a:gdLst/>
              <a:ahLst/>
              <a:cxnLst/>
              <a:rect l="l" t="t" r="r" b="b"/>
              <a:pathLst>
                <a:path w="23242" h="16871" extrusionOk="0">
                  <a:moveTo>
                    <a:pt x="5346" y="0"/>
                  </a:moveTo>
                  <a:cubicBezTo>
                    <a:pt x="3503" y="0"/>
                    <a:pt x="2066" y="418"/>
                    <a:pt x="1405" y="1297"/>
                  </a:cubicBezTo>
                  <a:cubicBezTo>
                    <a:pt x="0" y="3155"/>
                    <a:pt x="0" y="6476"/>
                    <a:pt x="3846" y="9036"/>
                  </a:cubicBezTo>
                  <a:cubicBezTo>
                    <a:pt x="7692" y="11596"/>
                    <a:pt x="7168" y="15097"/>
                    <a:pt x="7168" y="15097"/>
                  </a:cubicBezTo>
                  <a:cubicBezTo>
                    <a:pt x="9536" y="16448"/>
                    <a:pt x="12385" y="16870"/>
                    <a:pt x="15022" y="16870"/>
                  </a:cubicBezTo>
                  <a:cubicBezTo>
                    <a:pt x="19426" y="16870"/>
                    <a:pt x="23241" y="15692"/>
                    <a:pt x="23241" y="15692"/>
                  </a:cubicBezTo>
                  <a:cubicBezTo>
                    <a:pt x="23241" y="15692"/>
                    <a:pt x="22348" y="7072"/>
                    <a:pt x="16562" y="3500"/>
                  </a:cubicBezTo>
                  <a:cubicBezTo>
                    <a:pt x="12893" y="1240"/>
                    <a:pt x="8520" y="0"/>
                    <a:pt x="5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0;p53">
              <a:extLst>
                <a:ext uri="{FF2B5EF4-FFF2-40B4-BE49-F238E27FC236}">
                  <a16:creationId xmlns:a16="http://schemas.microsoft.com/office/drawing/2014/main" id="{31C8EB91-1E8D-F010-7E28-6CEFE724BD34}"/>
                </a:ext>
              </a:extLst>
            </p:cNvPr>
            <p:cNvSpPr/>
            <p:nvPr/>
          </p:nvSpPr>
          <p:spPr>
            <a:xfrm flipH="1">
              <a:off x="7666791" y="2540113"/>
              <a:ext cx="533025" cy="568319"/>
            </a:xfrm>
            <a:custGeom>
              <a:avLst/>
              <a:gdLst/>
              <a:ahLst/>
              <a:cxnLst/>
              <a:rect l="l" t="t" r="r" b="b"/>
              <a:pathLst>
                <a:path w="12943" h="13800" fill="none" extrusionOk="0">
                  <a:moveTo>
                    <a:pt x="0" y="1"/>
                  </a:moveTo>
                  <a:cubicBezTo>
                    <a:pt x="0" y="1"/>
                    <a:pt x="9573" y="2537"/>
                    <a:pt x="12942" y="1380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1;p53">
              <a:extLst>
                <a:ext uri="{FF2B5EF4-FFF2-40B4-BE49-F238E27FC236}">
                  <a16:creationId xmlns:a16="http://schemas.microsoft.com/office/drawing/2014/main" id="{FF391E6D-9229-3B20-F1BB-F2DD34B75863}"/>
                </a:ext>
              </a:extLst>
            </p:cNvPr>
            <p:cNvSpPr/>
            <p:nvPr/>
          </p:nvSpPr>
          <p:spPr>
            <a:xfrm flipH="1">
              <a:off x="7854087" y="2459188"/>
              <a:ext cx="62803" cy="246683"/>
            </a:xfrm>
            <a:custGeom>
              <a:avLst/>
              <a:gdLst/>
              <a:ahLst/>
              <a:cxnLst/>
              <a:rect l="l" t="t" r="r" b="b"/>
              <a:pathLst>
                <a:path w="1525" h="5990" fill="none" extrusionOk="0">
                  <a:moveTo>
                    <a:pt x="1167" y="1"/>
                  </a:moveTo>
                  <a:cubicBezTo>
                    <a:pt x="1167" y="1"/>
                    <a:pt x="1524" y="3692"/>
                    <a:pt x="0" y="599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2;p53">
              <a:extLst>
                <a:ext uri="{FF2B5EF4-FFF2-40B4-BE49-F238E27FC236}">
                  <a16:creationId xmlns:a16="http://schemas.microsoft.com/office/drawing/2014/main" id="{043701D5-31E3-F3D0-0251-EFF77FA11F59}"/>
                </a:ext>
              </a:extLst>
            </p:cNvPr>
            <p:cNvSpPr/>
            <p:nvPr/>
          </p:nvSpPr>
          <p:spPr>
            <a:xfrm flipH="1">
              <a:off x="7964911" y="2665145"/>
              <a:ext cx="228069" cy="110369"/>
            </a:xfrm>
            <a:custGeom>
              <a:avLst/>
              <a:gdLst/>
              <a:ahLst/>
              <a:cxnLst/>
              <a:rect l="l" t="t" r="r" b="b"/>
              <a:pathLst>
                <a:path w="5538" h="2680" fill="none" extrusionOk="0">
                  <a:moveTo>
                    <a:pt x="1" y="2679"/>
                  </a:moveTo>
                  <a:cubicBezTo>
                    <a:pt x="1" y="2679"/>
                    <a:pt x="3870" y="1548"/>
                    <a:pt x="5537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3;p53">
              <a:extLst>
                <a:ext uri="{FF2B5EF4-FFF2-40B4-BE49-F238E27FC236}">
                  <a16:creationId xmlns:a16="http://schemas.microsoft.com/office/drawing/2014/main" id="{D45724FA-7B06-6FAC-0628-E82344331A5A}"/>
                </a:ext>
              </a:extLst>
            </p:cNvPr>
            <p:cNvSpPr/>
            <p:nvPr/>
          </p:nvSpPr>
          <p:spPr>
            <a:xfrm flipH="1">
              <a:off x="5221520" y="2237417"/>
              <a:ext cx="786998" cy="862979"/>
            </a:xfrm>
            <a:custGeom>
              <a:avLst/>
              <a:gdLst/>
              <a:ahLst/>
              <a:cxnLst/>
              <a:rect l="l" t="t" r="r" b="b"/>
              <a:pathLst>
                <a:path w="19110" h="20955" extrusionOk="0">
                  <a:moveTo>
                    <a:pt x="13587" y="0"/>
                  </a:moveTo>
                  <a:cubicBezTo>
                    <a:pt x="9990" y="0"/>
                    <a:pt x="3686" y="2765"/>
                    <a:pt x="0" y="14054"/>
                  </a:cubicBezTo>
                  <a:cubicBezTo>
                    <a:pt x="0" y="14054"/>
                    <a:pt x="2810" y="19614"/>
                    <a:pt x="6930" y="20721"/>
                  </a:cubicBezTo>
                  <a:cubicBezTo>
                    <a:pt x="7533" y="20885"/>
                    <a:pt x="8074" y="20955"/>
                    <a:pt x="8558" y="20955"/>
                  </a:cubicBezTo>
                  <a:cubicBezTo>
                    <a:pt x="11382" y="20955"/>
                    <a:pt x="12276" y="18578"/>
                    <a:pt x="12276" y="18578"/>
                  </a:cubicBezTo>
                  <a:cubicBezTo>
                    <a:pt x="12276" y="18578"/>
                    <a:pt x="12335" y="15078"/>
                    <a:pt x="15431" y="11303"/>
                  </a:cubicBezTo>
                  <a:cubicBezTo>
                    <a:pt x="18526" y="7517"/>
                    <a:pt x="19110" y="2171"/>
                    <a:pt x="15657" y="409"/>
                  </a:cubicBezTo>
                  <a:cubicBezTo>
                    <a:pt x="15179" y="164"/>
                    <a:pt x="14463" y="0"/>
                    <a:pt x="1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4;p53">
              <a:extLst>
                <a:ext uri="{FF2B5EF4-FFF2-40B4-BE49-F238E27FC236}">
                  <a16:creationId xmlns:a16="http://schemas.microsoft.com/office/drawing/2014/main" id="{6443F96A-FCC4-8A4C-4BFF-D2B07332613B}"/>
                </a:ext>
              </a:extLst>
            </p:cNvPr>
            <p:cNvSpPr/>
            <p:nvPr/>
          </p:nvSpPr>
          <p:spPr>
            <a:xfrm flipH="1">
              <a:off x="5444604" y="2429289"/>
              <a:ext cx="402106" cy="593357"/>
            </a:xfrm>
            <a:custGeom>
              <a:avLst/>
              <a:gdLst/>
              <a:ahLst/>
              <a:cxnLst/>
              <a:rect l="l" t="t" r="r" b="b"/>
              <a:pathLst>
                <a:path w="9764" h="14408" fill="none" extrusionOk="0">
                  <a:moveTo>
                    <a:pt x="0" y="14407"/>
                  </a:moveTo>
                  <a:cubicBezTo>
                    <a:pt x="0" y="14407"/>
                    <a:pt x="3703" y="5454"/>
                    <a:pt x="9763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5;p53">
              <a:extLst>
                <a:ext uri="{FF2B5EF4-FFF2-40B4-BE49-F238E27FC236}">
                  <a16:creationId xmlns:a16="http://schemas.microsoft.com/office/drawing/2014/main" id="{4ECBF159-6B61-3738-F2CF-D5B3ACEA3573}"/>
                </a:ext>
              </a:extLst>
            </p:cNvPr>
            <p:cNvSpPr/>
            <p:nvPr/>
          </p:nvSpPr>
          <p:spPr>
            <a:xfrm flipH="1">
              <a:off x="5696641" y="2492547"/>
              <a:ext cx="156452" cy="247177"/>
            </a:xfrm>
            <a:custGeom>
              <a:avLst/>
              <a:gdLst/>
              <a:ahLst/>
              <a:cxnLst/>
              <a:rect l="l" t="t" r="r" b="b"/>
              <a:pathLst>
                <a:path w="3799" h="6002" fill="none" extrusionOk="0">
                  <a:moveTo>
                    <a:pt x="1" y="1"/>
                  </a:moveTo>
                  <a:cubicBezTo>
                    <a:pt x="1" y="1"/>
                    <a:pt x="251" y="3322"/>
                    <a:pt x="3799" y="60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6;p53">
              <a:extLst>
                <a:ext uri="{FF2B5EF4-FFF2-40B4-BE49-F238E27FC236}">
                  <a16:creationId xmlns:a16="http://schemas.microsoft.com/office/drawing/2014/main" id="{7F285AF5-15C1-18E0-7A20-B886E64555B2}"/>
                </a:ext>
              </a:extLst>
            </p:cNvPr>
            <p:cNvSpPr/>
            <p:nvPr/>
          </p:nvSpPr>
          <p:spPr>
            <a:xfrm flipH="1">
              <a:off x="5347535" y="2610248"/>
              <a:ext cx="260397" cy="58850"/>
            </a:xfrm>
            <a:custGeom>
              <a:avLst/>
              <a:gdLst/>
              <a:ahLst/>
              <a:cxnLst/>
              <a:rect l="l" t="t" r="r" b="b"/>
              <a:pathLst>
                <a:path w="6323" h="1429" fill="none" extrusionOk="0">
                  <a:moveTo>
                    <a:pt x="6323" y="1429"/>
                  </a:moveTo>
                  <a:cubicBezTo>
                    <a:pt x="6323" y="1429"/>
                    <a:pt x="2549" y="1238"/>
                    <a:pt x="1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7;p53">
              <a:extLst>
                <a:ext uri="{FF2B5EF4-FFF2-40B4-BE49-F238E27FC236}">
                  <a16:creationId xmlns:a16="http://schemas.microsoft.com/office/drawing/2014/main" id="{B7014517-8CCB-1EFF-8807-B934E56C83BD}"/>
                </a:ext>
              </a:extLst>
            </p:cNvPr>
            <p:cNvSpPr/>
            <p:nvPr/>
          </p:nvSpPr>
          <p:spPr>
            <a:xfrm flipH="1">
              <a:off x="5502979" y="2530971"/>
              <a:ext cx="2537501" cy="1307915"/>
            </a:xfrm>
            <a:custGeom>
              <a:avLst/>
              <a:gdLst/>
              <a:ahLst/>
              <a:cxnLst/>
              <a:rect l="l" t="t" r="r" b="b"/>
              <a:pathLst>
                <a:path w="61616" h="31759" extrusionOk="0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8;p53">
              <a:extLst>
                <a:ext uri="{FF2B5EF4-FFF2-40B4-BE49-F238E27FC236}">
                  <a16:creationId xmlns:a16="http://schemas.microsoft.com/office/drawing/2014/main" id="{1D8022F4-5358-F058-3F10-6036C5A1E353}"/>
                </a:ext>
              </a:extLst>
            </p:cNvPr>
            <p:cNvSpPr/>
            <p:nvPr/>
          </p:nvSpPr>
          <p:spPr>
            <a:xfrm flipH="1">
              <a:off x="6526764" y="2038502"/>
              <a:ext cx="168231" cy="206942"/>
            </a:xfrm>
            <a:custGeom>
              <a:avLst/>
              <a:gdLst/>
              <a:ahLst/>
              <a:cxnLst/>
              <a:rect l="l" t="t" r="r" b="b"/>
              <a:pathLst>
                <a:path w="4085" h="5025" extrusionOk="0">
                  <a:moveTo>
                    <a:pt x="4001" y="0"/>
                  </a:moveTo>
                  <a:lnTo>
                    <a:pt x="262" y="250"/>
                  </a:lnTo>
                  <a:lnTo>
                    <a:pt x="0" y="4858"/>
                  </a:lnTo>
                  <a:lnTo>
                    <a:pt x="4084" y="5025"/>
                  </a:lnTo>
                  <a:lnTo>
                    <a:pt x="4084" y="502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9;p53">
              <a:extLst>
                <a:ext uri="{FF2B5EF4-FFF2-40B4-BE49-F238E27FC236}">
                  <a16:creationId xmlns:a16="http://schemas.microsoft.com/office/drawing/2014/main" id="{44DF95DD-CCD8-384F-508A-6025138AF27C}"/>
                </a:ext>
              </a:extLst>
            </p:cNvPr>
            <p:cNvSpPr/>
            <p:nvPr/>
          </p:nvSpPr>
          <p:spPr>
            <a:xfrm flipH="1">
              <a:off x="6529235" y="2038008"/>
              <a:ext cx="158388" cy="82736"/>
            </a:xfrm>
            <a:custGeom>
              <a:avLst/>
              <a:gdLst/>
              <a:ahLst/>
              <a:cxnLst/>
              <a:rect l="l" t="t" r="r" b="b"/>
              <a:pathLst>
                <a:path w="3846" h="2009" extrusionOk="0">
                  <a:moveTo>
                    <a:pt x="3822" y="1"/>
                  </a:moveTo>
                  <a:lnTo>
                    <a:pt x="83" y="262"/>
                  </a:lnTo>
                  <a:lnTo>
                    <a:pt x="0" y="1810"/>
                  </a:lnTo>
                  <a:cubicBezTo>
                    <a:pt x="462" y="1912"/>
                    <a:pt x="1078" y="2008"/>
                    <a:pt x="1756" y="2008"/>
                  </a:cubicBezTo>
                  <a:cubicBezTo>
                    <a:pt x="2423" y="2008"/>
                    <a:pt x="3149" y="1915"/>
                    <a:pt x="3846" y="1644"/>
                  </a:cubicBezTo>
                  <a:lnTo>
                    <a:pt x="382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0;p53">
              <a:extLst>
                <a:ext uri="{FF2B5EF4-FFF2-40B4-BE49-F238E27FC236}">
                  <a16:creationId xmlns:a16="http://schemas.microsoft.com/office/drawing/2014/main" id="{1B4199EE-A629-35F4-F419-7BCEC33F82CB}"/>
                </a:ext>
              </a:extLst>
            </p:cNvPr>
            <p:cNvSpPr/>
            <p:nvPr/>
          </p:nvSpPr>
          <p:spPr>
            <a:xfrm flipH="1">
              <a:off x="6150235" y="1436858"/>
              <a:ext cx="834275" cy="641170"/>
            </a:xfrm>
            <a:custGeom>
              <a:avLst/>
              <a:gdLst/>
              <a:ahLst/>
              <a:cxnLst/>
              <a:rect l="l" t="t" r="r" b="b"/>
              <a:pathLst>
                <a:path w="20258" h="15569" extrusionOk="0">
                  <a:moveTo>
                    <a:pt x="12829" y="0"/>
                  </a:moveTo>
                  <a:cubicBezTo>
                    <a:pt x="10956" y="3940"/>
                    <a:pt x="7539" y="4766"/>
                    <a:pt x="5001" y="4766"/>
                  </a:cubicBezTo>
                  <a:cubicBezTo>
                    <a:pt x="3167" y="4766"/>
                    <a:pt x="1792" y="4334"/>
                    <a:pt x="1792" y="4334"/>
                  </a:cubicBezTo>
                  <a:lnTo>
                    <a:pt x="1792" y="4334"/>
                  </a:lnTo>
                  <a:cubicBezTo>
                    <a:pt x="1792" y="4334"/>
                    <a:pt x="2030" y="5918"/>
                    <a:pt x="1375" y="6013"/>
                  </a:cubicBezTo>
                  <a:cubicBezTo>
                    <a:pt x="1362" y="6016"/>
                    <a:pt x="1348" y="6017"/>
                    <a:pt x="1335" y="6017"/>
                  </a:cubicBezTo>
                  <a:cubicBezTo>
                    <a:pt x="851" y="6017"/>
                    <a:pt x="625" y="4335"/>
                    <a:pt x="625" y="4334"/>
                  </a:cubicBezTo>
                  <a:lnTo>
                    <a:pt x="625" y="4334"/>
                  </a:lnTo>
                  <a:cubicBezTo>
                    <a:pt x="625" y="4335"/>
                    <a:pt x="0" y="15569"/>
                    <a:pt x="9016" y="15569"/>
                  </a:cubicBezTo>
                  <a:cubicBezTo>
                    <a:pt x="9146" y="15569"/>
                    <a:pt x="9278" y="15567"/>
                    <a:pt x="9412" y="15562"/>
                  </a:cubicBezTo>
                  <a:cubicBezTo>
                    <a:pt x="20258" y="15205"/>
                    <a:pt x="17544" y="4228"/>
                    <a:pt x="17544" y="4227"/>
                  </a:cubicBezTo>
                  <a:lnTo>
                    <a:pt x="17544" y="4227"/>
                  </a:lnTo>
                  <a:cubicBezTo>
                    <a:pt x="17544" y="4228"/>
                    <a:pt x="17637" y="5561"/>
                    <a:pt x="17187" y="5561"/>
                  </a:cubicBezTo>
                  <a:cubicBezTo>
                    <a:pt x="17183" y="5561"/>
                    <a:pt x="17179" y="5561"/>
                    <a:pt x="17175" y="5561"/>
                  </a:cubicBezTo>
                  <a:cubicBezTo>
                    <a:pt x="16710" y="5525"/>
                    <a:pt x="16806" y="4311"/>
                    <a:pt x="16806" y="4311"/>
                  </a:cubicBezTo>
                  <a:cubicBezTo>
                    <a:pt x="13555" y="2941"/>
                    <a:pt x="12829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1;p53">
              <a:extLst>
                <a:ext uri="{FF2B5EF4-FFF2-40B4-BE49-F238E27FC236}">
                  <a16:creationId xmlns:a16="http://schemas.microsoft.com/office/drawing/2014/main" id="{4A31DE24-3AB3-A824-9E9B-6FEA5E17531F}"/>
                </a:ext>
              </a:extLst>
            </p:cNvPr>
            <p:cNvSpPr/>
            <p:nvPr/>
          </p:nvSpPr>
          <p:spPr>
            <a:xfrm flipH="1">
              <a:off x="6929328" y="1578034"/>
              <a:ext cx="255249" cy="248042"/>
            </a:xfrm>
            <a:custGeom>
              <a:avLst/>
              <a:gdLst/>
              <a:ahLst/>
              <a:cxnLst/>
              <a:rect l="l" t="t" r="r" b="b"/>
              <a:pathLst>
                <a:path w="6198" h="6023" extrusionOk="0">
                  <a:moveTo>
                    <a:pt x="3081" y="1"/>
                  </a:moveTo>
                  <a:cubicBezTo>
                    <a:pt x="2297" y="1"/>
                    <a:pt x="1501" y="378"/>
                    <a:pt x="1006" y="1621"/>
                  </a:cubicBezTo>
                  <a:cubicBezTo>
                    <a:pt x="1" y="4143"/>
                    <a:pt x="1914" y="6022"/>
                    <a:pt x="3883" y="6022"/>
                  </a:cubicBezTo>
                  <a:cubicBezTo>
                    <a:pt x="4712" y="6022"/>
                    <a:pt x="5550" y="5689"/>
                    <a:pt x="6185" y="4931"/>
                  </a:cubicBezTo>
                  <a:cubicBezTo>
                    <a:pt x="6197" y="4931"/>
                    <a:pt x="5733" y="3835"/>
                    <a:pt x="5483" y="906"/>
                  </a:cubicBezTo>
                  <a:cubicBezTo>
                    <a:pt x="5483" y="906"/>
                    <a:pt x="4296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12;p53">
              <a:extLst>
                <a:ext uri="{FF2B5EF4-FFF2-40B4-BE49-F238E27FC236}">
                  <a16:creationId xmlns:a16="http://schemas.microsoft.com/office/drawing/2014/main" id="{665B0302-7482-118C-0D08-F8A8B243343B}"/>
                </a:ext>
              </a:extLst>
            </p:cNvPr>
            <p:cNvSpPr/>
            <p:nvPr/>
          </p:nvSpPr>
          <p:spPr>
            <a:xfrm flipH="1">
              <a:off x="7026929" y="1647221"/>
              <a:ext cx="71616" cy="63298"/>
            </a:xfrm>
            <a:custGeom>
              <a:avLst/>
              <a:gdLst/>
              <a:ahLst/>
              <a:cxnLst/>
              <a:rect l="l" t="t" r="r" b="b"/>
              <a:pathLst>
                <a:path w="1739" h="1537" fill="none" extrusionOk="0">
                  <a:moveTo>
                    <a:pt x="1" y="1536"/>
                  </a:moveTo>
                  <a:cubicBezTo>
                    <a:pt x="1" y="1536"/>
                    <a:pt x="370" y="107"/>
                    <a:pt x="1739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913;p53">
              <a:extLst>
                <a:ext uri="{FF2B5EF4-FFF2-40B4-BE49-F238E27FC236}">
                  <a16:creationId xmlns:a16="http://schemas.microsoft.com/office/drawing/2014/main" id="{D079D50A-4C5B-3035-A8DF-F98FCCDC735F}"/>
                </a:ext>
              </a:extLst>
            </p:cNvPr>
            <p:cNvSpPr/>
            <p:nvPr/>
          </p:nvSpPr>
          <p:spPr>
            <a:xfrm flipH="1">
              <a:off x="7033271" y="1662418"/>
              <a:ext cx="33893" cy="65233"/>
            </a:xfrm>
            <a:custGeom>
              <a:avLst/>
              <a:gdLst/>
              <a:ahLst/>
              <a:cxnLst/>
              <a:rect l="l" t="t" r="r" b="b"/>
              <a:pathLst>
                <a:path w="823" h="1584" fill="none" extrusionOk="0">
                  <a:moveTo>
                    <a:pt x="822" y="1584"/>
                  </a:moveTo>
                  <a:cubicBezTo>
                    <a:pt x="822" y="1584"/>
                    <a:pt x="132" y="1036"/>
                    <a:pt x="1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14;p53">
              <a:extLst>
                <a:ext uri="{FF2B5EF4-FFF2-40B4-BE49-F238E27FC236}">
                  <a16:creationId xmlns:a16="http://schemas.microsoft.com/office/drawing/2014/main" id="{07CA78D3-F1BD-8CEE-7112-B1FE87D45F53}"/>
                </a:ext>
              </a:extLst>
            </p:cNvPr>
            <p:cNvSpPr/>
            <p:nvPr/>
          </p:nvSpPr>
          <p:spPr>
            <a:xfrm flipH="1">
              <a:off x="6121690" y="1579722"/>
              <a:ext cx="150646" cy="243553"/>
            </a:xfrm>
            <a:custGeom>
              <a:avLst/>
              <a:gdLst/>
              <a:ahLst/>
              <a:cxnLst/>
              <a:rect l="l" t="t" r="r" b="b"/>
              <a:pathLst>
                <a:path w="3658" h="5914" extrusionOk="0">
                  <a:moveTo>
                    <a:pt x="1606" y="1"/>
                  </a:moveTo>
                  <a:cubicBezTo>
                    <a:pt x="835" y="1"/>
                    <a:pt x="251" y="794"/>
                    <a:pt x="251" y="794"/>
                  </a:cubicBezTo>
                  <a:cubicBezTo>
                    <a:pt x="453" y="2580"/>
                    <a:pt x="13" y="5759"/>
                    <a:pt x="1" y="5783"/>
                  </a:cubicBezTo>
                  <a:cubicBezTo>
                    <a:pt x="236" y="5872"/>
                    <a:pt x="459" y="5914"/>
                    <a:pt x="670" y="5914"/>
                  </a:cubicBezTo>
                  <a:cubicBezTo>
                    <a:pt x="2834" y="5914"/>
                    <a:pt x="3657" y="1546"/>
                    <a:pt x="2572" y="461"/>
                  </a:cubicBezTo>
                  <a:cubicBezTo>
                    <a:pt x="2237" y="122"/>
                    <a:pt x="1907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915;p53">
              <a:extLst>
                <a:ext uri="{FF2B5EF4-FFF2-40B4-BE49-F238E27FC236}">
                  <a16:creationId xmlns:a16="http://schemas.microsoft.com/office/drawing/2014/main" id="{12518624-427E-CE8A-078F-834EC685A198}"/>
                </a:ext>
              </a:extLst>
            </p:cNvPr>
            <p:cNvSpPr/>
            <p:nvPr/>
          </p:nvSpPr>
          <p:spPr>
            <a:xfrm flipH="1">
              <a:off x="6516962" y="1695282"/>
              <a:ext cx="43200" cy="74046"/>
            </a:xfrm>
            <a:custGeom>
              <a:avLst/>
              <a:gdLst/>
              <a:ahLst/>
              <a:cxnLst/>
              <a:rect l="l" t="t" r="r" b="b"/>
              <a:pathLst>
                <a:path w="1049" h="1798" fill="none" extrusionOk="0">
                  <a:moveTo>
                    <a:pt x="1" y="0"/>
                  </a:moveTo>
                  <a:cubicBezTo>
                    <a:pt x="1" y="0"/>
                    <a:pt x="251" y="607"/>
                    <a:pt x="501" y="774"/>
                  </a:cubicBezTo>
                  <a:cubicBezTo>
                    <a:pt x="965" y="1048"/>
                    <a:pt x="1048" y="1798"/>
                    <a:pt x="251" y="163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916;p53">
              <a:extLst>
                <a:ext uri="{FF2B5EF4-FFF2-40B4-BE49-F238E27FC236}">
                  <a16:creationId xmlns:a16="http://schemas.microsoft.com/office/drawing/2014/main" id="{8C9685C1-435C-EC64-2563-8FCA2C1997C8}"/>
                </a:ext>
              </a:extLst>
            </p:cNvPr>
            <p:cNvSpPr/>
            <p:nvPr/>
          </p:nvSpPr>
          <p:spPr>
            <a:xfrm flipH="1">
              <a:off x="6427718" y="1437846"/>
              <a:ext cx="35829" cy="115764"/>
            </a:xfrm>
            <a:custGeom>
              <a:avLst/>
              <a:gdLst/>
              <a:ahLst/>
              <a:cxnLst/>
              <a:rect l="l" t="t" r="r" b="b"/>
              <a:pathLst>
                <a:path w="870" h="2811" fill="none" extrusionOk="0">
                  <a:moveTo>
                    <a:pt x="179" y="0"/>
                  </a:moveTo>
                  <a:cubicBezTo>
                    <a:pt x="179" y="0"/>
                    <a:pt x="0" y="1393"/>
                    <a:pt x="869" y="281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917;p53">
              <a:extLst>
                <a:ext uri="{FF2B5EF4-FFF2-40B4-BE49-F238E27FC236}">
                  <a16:creationId xmlns:a16="http://schemas.microsoft.com/office/drawing/2014/main" id="{DE4E3EB0-FDC5-5FD4-4344-5F8AAD814F69}"/>
                </a:ext>
              </a:extLst>
            </p:cNvPr>
            <p:cNvSpPr/>
            <p:nvPr/>
          </p:nvSpPr>
          <p:spPr>
            <a:xfrm flipH="1">
              <a:off x="6702326" y="168840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9" y="0"/>
                  </a:moveTo>
                  <a:cubicBezTo>
                    <a:pt x="96" y="0"/>
                    <a:pt x="1" y="167"/>
                    <a:pt x="1" y="381"/>
                  </a:cubicBezTo>
                  <a:cubicBezTo>
                    <a:pt x="1" y="596"/>
                    <a:pt x="96" y="774"/>
                    <a:pt x="239" y="774"/>
                  </a:cubicBezTo>
                  <a:cubicBezTo>
                    <a:pt x="370" y="774"/>
                    <a:pt x="477" y="596"/>
                    <a:pt x="477" y="381"/>
                  </a:cubicBezTo>
                  <a:cubicBezTo>
                    <a:pt x="477" y="16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918;p53">
              <a:extLst>
                <a:ext uri="{FF2B5EF4-FFF2-40B4-BE49-F238E27FC236}">
                  <a16:creationId xmlns:a16="http://schemas.microsoft.com/office/drawing/2014/main" id="{524AB46B-967B-9BBC-C4EE-50EE388914F0}"/>
                </a:ext>
              </a:extLst>
            </p:cNvPr>
            <p:cNvSpPr/>
            <p:nvPr/>
          </p:nvSpPr>
          <p:spPr>
            <a:xfrm flipH="1">
              <a:off x="6375251" y="169083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8" y="1"/>
                  </a:moveTo>
                  <a:cubicBezTo>
                    <a:pt x="107" y="1"/>
                    <a:pt x="0" y="168"/>
                    <a:pt x="0" y="382"/>
                  </a:cubicBezTo>
                  <a:cubicBezTo>
                    <a:pt x="0" y="596"/>
                    <a:pt x="107" y="775"/>
                    <a:pt x="238" y="775"/>
                  </a:cubicBezTo>
                  <a:cubicBezTo>
                    <a:pt x="369" y="775"/>
                    <a:pt x="476" y="608"/>
                    <a:pt x="476" y="382"/>
                  </a:cubicBezTo>
                  <a:cubicBezTo>
                    <a:pt x="476" y="16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919;p53">
              <a:extLst>
                <a:ext uri="{FF2B5EF4-FFF2-40B4-BE49-F238E27FC236}">
                  <a16:creationId xmlns:a16="http://schemas.microsoft.com/office/drawing/2014/main" id="{149B4FAD-E469-B5B7-1351-A64F7CD57305}"/>
                </a:ext>
              </a:extLst>
            </p:cNvPr>
            <p:cNvSpPr/>
            <p:nvPr/>
          </p:nvSpPr>
          <p:spPr>
            <a:xfrm flipH="1">
              <a:off x="6335058" y="1576098"/>
              <a:ext cx="101062" cy="54484"/>
            </a:xfrm>
            <a:custGeom>
              <a:avLst/>
              <a:gdLst/>
              <a:ahLst/>
              <a:cxnLst/>
              <a:rect l="l" t="t" r="r" b="b"/>
              <a:pathLst>
                <a:path w="2454" h="1323" fill="none" extrusionOk="0">
                  <a:moveTo>
                    <a:pt x="1" y="1322"/>
                  </a:moveTo>
                  <a:cubicBezTo>
                    <a:pt x="1" y="1322"/>
                    <a:pt x="870" y="1"/>
                    <a:pt x="2454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920;p53">
              <a:extLst>
                <a:ext uri="{FF2B5EF4-FFF2-40B4-BE49-F238E27FC236}">
                  <a16:creationId xmlns:a16="http://schemas.microsoft.com/office/drawing/2014/main" id="{7092BD83-2C47-0E98-6CB6-8DB626D7DF84}"/>
                </a:ext>
              </a:extLst>
            </p:cNvPr>
            <p:cNvSpPr/>
            <p:nvPr/>
          </p:nvSpPr>
          <p:spPr>
            <a:xfrm flipH="1">
              <a:off x="6669957" y="1576098"/>
              <a:ext cx="101021" cy="54484"/>
            </a:xfrm>
            <a:custGeom>
              <a:avLst/>
              <a:gdLst/>
              <a:ahLst/>
              <a:cxnLst/>
              <a:rect l="l" t="t" r="r" b="b"/>
              <a:pathLst>
                <a:path w="2453" h="1323" fill="none" extrusionOk="0">
                  <a:moveTo>
                    <a:pt x="2453" y="1322"/>
                  </a:moveTo>
                  <a:cubicBezTo>
                    <a:pt x="2453" y="1322"/>
                    <a:pt x="1584" y="1"/>
                    <a:pt x="0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921;p53">
              <a:extLst>
                <a:ext uri="{FF2B5EF4-FFF2-40B4-BE49-F238E27FC236}">
                  <a16:creationId xmlns:a16="http://schemas.microsoft.com/office/drawing/2014/main" id="{D6AB91DE-7B9E-6C55-8AA1-59D4CB485E68}"/>
                </a:ext>
              </a:extLst>
            </p:cNvPr>
            <p:cNvSpPr/>
            <p:nvPr/>
          </p:nvSpPr>
          <p:spPr>
            <a:xfrm flipH="1">
              <a:off x="6446376" y="1810965"/>
              <a:ext cx="222633" cy="104974"/>
            </a:xfrm>
            <a:custGeom>
              <a:avLst/>
              <a:gdLst/>
              <a:ahLst/>
              <a:cxnLst/>
              <a:rect l="l" t="t" r="r" b="b"/>
              <a:pathLst>
                <a:path w="5406" h="2549" fill="none" extrusionOk="0">
                  <a:moveTo>
                    <a:pt x="96" y="1"/>
                  </a:moveTo>
                  <a:cubicBezTo>
                    <a:pt x="1" y="1156"/>
                    <a:pt x="1167" y="1882"/>
                    <a:pt x="2156" y="2132"/>
                  </a:cubicBezTo>
                  <a:cubicBezTo>
                    <a:pt x="3072" y="2335"/>
                    <a:pt x="4787" y="2549"/>
                    <a:pt x="5406" y="1692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922;p53">
              <a:extLst>
                <a:ext uri="{FF2B5EF4-FFF2-40B4-BE49-F238E27FC236}">
                  <a16:creationId xmlns:a16="http://schemas.microsoft.com/office/drawing/2014/main" id="{4814EC27-B138-7E24-7E18-054ED7136C90}"/>
                </a:ext>
              </a:extLst>
            </p:cNvPr>
            <p:cNvSpPr/>
            <p:nvPr/>
          </p:nvSpPr>
          <p:spPr>
            <a:xfrm flipH="1">
              <a:off x="6297293" y="1883077"/>
              <a:ext cx="146651" cy="146157"/>
            </a:xfrm>
            <a:custGeom>
              <a:avLst/>
              <a:gdLst/>
              <a:ahLst/>
              <a:cxnLst/>
              <a:rect l="l" t="t" r="r" b="b"/>
              <a:pathLst>
                <a:path w="3561" h="3549" extrusionOk="0">
                  <a:moveTo>
                    <a:pt x="1846" y="0"/>
                  </a:moveTo>
                  <a:cubicBezTo>
                    <a:pt x="822" y="0"/>
                    <a:pt x="0" y="834"/>
                    <a:pt x="0" y="1846"/>
                  </a:cubicBezTo>
                  <a:cubicBezTo>
                    <a:pt x="0" y="2608"/>
                    <a:pt x="465" y="3262"/>
                    <a:pt x="1120" y="3548"/>
                  </a:cubicBezTo>
                  <a:cubicBezTo>
                    <a:pt x="2215" y="2905"/>
                    <a:pt x="3013" y="2060"/>
                    <a:pt x="3560" y="1131"/>
                  </a:cubicBezTo>
                  <a:cubicBezTo>
                    <a:pt x="3275" y="465"/>
                    <a:pt x="262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923;p53">
              <a:extLst>
                <a:ext uri="{FF2B5EF4-FFF2-40B4-BE49-F238E27FC236}">
                  <a16:creationId xmlns:a16="http://schemas.microsoft.com/office/drawing/2014/main" id="{7688A41E-B33C-FC46-7E73-725D07303D56}"/>
                </a:ext>
              </a:extLst>
            </p:cNvPr>
            <p:cNvSpPr/>
            <p:nvPr/>
          </p:nvSpPr>
          <p:spPr>
            <a:xfrm flipH="1">
              <a:off x="6721930" y="1878176"/>
              <a:ext cx="153034" cy="151552"/>
            </a:xfrm>
            <a:custGeom>
              <a:avLst/>
              <a:gdLst/>
              <a:ahLst/>
              <a:cxnLst/>
              <a:rect l="l" t="t" r="r" b="b"/>
              <a:pathLst>
                <a:path w="3716" h="3680" extrusionOk="0">
                  <a:moveTo>
                    <a:pt x="1846" y="0"/>
                  </a:moveTo>
                  <a:cubicBezTo>
                    <a:pt x="870" y="0"/>
                    <a:pt x="84" y="762"/>
                    <a:pt x="1" y="1715"/>
                  </a:cubicBezTo>
                  <a:cubicBezTo>
                    <a:pt x="525" y="2477"/>
                    <a:pt x="1192" y="3143"/>
                    <a:pt x="2013" y="3679"/>
                  </a:cubicBezTo>
                  <a:cubicBezTo>
                    <a:pt x="2954" y="3584"/>
                    <a:pt x="3692" y="2798"/>
                    <a:pt x="3692" y="1834"/>
                  </a:cubicBezTo>
                  <a:cubicBezTo>
                    <a:pt x="3716" y="834"/>
                    <a:pt x="2882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924;p53">
              <a:extLst>
                <a:ext uri="{FF2B5EF4-FFF2-40B4-BE49-F238E27FC236}">
                  <a16:creationId xmlns:a16="http://schemas.microsoft.com/office/drawing/2014/main" id="{62E3C2FC-A661-424E-DD76-E807935F3695}"/>
                </a:ext>
              </a:extLst>
            </p:cNvPr>
            <p:cNvSpPr/>
            <p:nvPr/>
          </p:nvSpPr>
          <p:spPr>
            <a:xfrm flipH="1">
              <a:off x="7442714" y="2882386"/>
              <a:ext cx="368789" cy="380526"/>
            </a:xfrm>
            <a:custGeom>
              <a:avLst/>
              <a:gdLst/>
              <a:ahLst/>
              <a:cxnLst/>
              <a:rect l="l" t="t" r="r" b="b"/>
              <a:pathLst>
                <a:path w="8955" h="9240" extrusionOk="0">
                  <a:moveTo>
                    <a:pt x="3192" y="0"/>
                  </a:moveTo>
                  <a:cubicBezTo>
                    <a:pt x="3192" y="0"/>
                    <a:pt x="1" y="6334"/>
                    <a:pt x="5168" y="9239"/>
                  </a:cubicBezTo>
                  <a:lnTo>
                    <a:pt x="8954" y="4822"/>
                  </a:lnTo>
                  <a:lnTo>
                    <a:pt x="8097" y="1619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925;p53">
              <a:extLst>
                <a:ext uri="{FF2B5EF4-FFF2-40B4-BE49-F238E27FC236}">
                  <a16:creationId xmlns:a16="http://schemas.microsoft.com/office/drawing/2014/main" id="{A5854409-4457-AF94-454E-C5521B1FC2C5}"/>
                </a:ext>
              </a:extLst>
            </p:cNvPr>
            <p:cNvSpPr/>
            <p:nvPr/>
          </p:nvSpPr>
          <p:spPr>
            <a:xfrm flipH="1">
              <a:off x="7564325" y="3161361"/>
              <a:ext cx="132896" cy="101556"/>
            </a:xfrm>
            <a:custGeom>
              <a:avLst/>
              <a:gdLst/>
              <a:ahLst/>
              <a:cxnLst/>
              <a:rect l="l" t="t" r="r" b="b"/>
              <a:pathLst>
                <a:path w="3227" h="2466" extrusionOk="0">
                  <a:moveTo>
                    <a:pt x="0" y="1"/>
                  </a:moveTo>
                  <a:lnTo>
                    <a:pt x="0" y="1"/>
                  </a:lnTo>
                  <a:cubicBezTo>
                    <a:pt x="429" y="906"/>
                    <a:pt x="1191" y="1787"/>
                    <a:pt x="2393" y="2465"/>
                  </a:cubicBezTo>
                  <a:lnTo>
                    <a:pt x="3227" y="1501"/>
                  </a:lnTo>
                  <a:cubicBezTo>
                    <a:pt x="1857" y="1108"/>
                    <a:pt x="774" y="513"/>
                    <a:pt x="0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926;p53">
              <a:extLst>
                <a:ext uri="{FF2B5EF4-FFF2-40B4-BE49-F238E27FC236}">
                  <a16:creationId xmlns:a16="http://schemas.microsoft.com/office/drawing/2014/main" id="{D050DA66-22D7-4489-E189-DB1881F2955C}"/>
                </a:ext>
              </a:extLst>
            </p:cNvPr>
            <p:cNvSpPr/>
            <p:nvPr/>
          </p:nvSpPr>
          <p:spPr>
            <a:xfrm flipH="1">
              <a:off x="5075447" y="2481015"/>
              <a:ext cx="1047312" cy="926565"/>
            </a:xfrm>
            <a:custGeom>
              <a:avLst/>
              <a:gdLst/>
              <a:ahLst/>
              <a:cxnLst/>
              <a:rect l="l" t="t" r="r" b="b"/>
              <a:pathLst>
                <a:path w="25431" h="22499" extrusionOk="0">
                  <a:moveTo>
                    <a:pt x="24740" y="1"/>
                  </a:moveTo>
                  <a:cubicBezTo>
                    <a:pt x="24325" y="1"/>
                    <a:pt x="23515" y="721"/>
                    <a:pt x="23515" y="721"/>
                  </a:cubicBezTo>
                  <a:cubicBezTo>
                    <a:pt x="23515" y="721"/>
                    <a:pt x="23501" y="515"/>
                    <a:pt x="23285" y="515"/>
                  </a:cubicBezTo>
                  <a:cubicBezTo>
                    <a:pt x="23222" y="515"/>
                    <a:pt x="23141" y="532"/>
                    <a:pt x="23039" y="578"/>
                  </a:cubicBezTo>
                  <a:cubicBezTo>
                    <a:pt x="22628" y="756"/>
                    <a:pt x="21409" y="1338"/>
                    <a:pt x="20048" y="1338"/>
                  </a:cubicBezTo>
                  <a:cubicBezTo>
                    <a:pt x="19950" y="1338"/>
                    <a:pt x="19852" y="1335"/>
                    <a:pt x="19753" y="1328"/>
                  </a:cubicBezTo>
                  <a:cubicBezTo>
                    <a:pt x="19578" y="1320"/>
                    <a:pt x="19394" y="1314"/>
                    <a:pt x="19202" y="1314"/>
                  </a:cubicBezTo>
                  <a:cubicBezTo>
                    <a:pt x="17774" y="1314"/>
                    <a:pt x="15967" y="1645"/>
                    <a:pt x="15169" y="3745"/>
                  </a:cubicBezTo>
                  <a:cubicBezTo>
                    <a:pt x="14366" y="5858"/>
                    <a:pt x="11445" y="14005"/>
                    <a:pt x="7954" y="14005"/>
                  </a:cubicBezTo>
                  <a:cubicBezTo>
                    <a:pt x="7509" y="14005"/>
                    <a:pt x="7056" y="13873"/>
                    <a:pt x="6596" y="13580"/>
                  </a:cubicBezTo>
                  <a:lnTo>
                    <a:pt x="0" y="19033"/>
                  </a:lnTo>
                  <a:cubicBezTo>
                    <a:pt x="1074" y="20543"/>
                    <a:pt x="3060" y="22498"/>
                    <a:pt x="6642" y="22498"/>
                  </a:cubicBezTo>
                  <a:cubicBezTo>
                    <a:pt x="6674" y="22498"/>
                    <a:pt x="6706" y="22498"/>
                    <a:pt x="6739" y="22498"/>
                  </a:cubicBezTo>
                  <a:cubicBezTo>
                    <a:pt x="11001" y="22462"/>
                    <a:pt x="15288" y="18211"/>
                    <a:pt x="17336" y="12925"/>
                  </a:cubicBezTo>
                  <a:cubicBezTo>
                    <a:pt x="19407" y="7639"/>
                    <a:pt x="19241" y="5019"/>
                    <a:pt x="20907" y="4067"/>
                  </a:cubicBezTo>
                  <a:cubicBezTo>
                    <a:pt x="22598" y="3114"/>
                    <a:pt x="22693" y="3257"/>
                    <a:pt x="24205" y="2317"/>
                  </a:cubicBezTo>
                  <a:cubicBezTo>
                    <a:pt x="25430" y="1549"/>
                    <a:pt x="25346" y="932"/>
                    <a:pt x="24917" y="932"/>
                  </a:cubicBezTo>
                  <a:cubicBezTo>
                    <a:pt x="24821" y="932"/>
                    <a:pt x="24707" y="963"/>
                    <a:pt x="24586" y="1031"/>
                  </a:cubicBezTo>
                  <a:cubicBezTo>
                    <a:pt x="24586" y="1031"/>
                    <a:pt x="25218" y="340"/>
                    <a:pt x="24896" y="54"/>
                  </a:cubicBezTo>
                  <a:cubicBezTo>
                    <a:pt x="24856" y="17"/>
                    <a:pt x="24802" y="1"/>
                    <a:pt x="2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927;p53">
              <a:extLst>
                <a:ext uri="{FF2B5EF4-FFF2-40B4-BE49-F238E27FC236}">
                  <a16:creationId xmlns:a16="http://schemas.microsoft.com/office/drawing/2014/main" id="{772A536F-0A47-CCDE-D476-9346F1041035}"/>
                </a:ext>
              </a:extLst>
            </p:cNvPr>
            <p:cNvSpPr/>
            <p:nvPr/>
          </p:nvSpPr>
          <p:spPr>
            <a:xfrm flipH="1">
              <a:off x="5329378" y="2766662"/>
              <a:ext cx="752693" cy="640882"/>
            </a:xfrm>
            <a:custGeom>
              <a:avLst/>
              <a:gdLst/>
              <a:ahLst/>
              <a:cxnLst/>
              <a:rect l="l" t="t" r="r" b="b"/>
              <a:pathLst>
                <a:path w="18277" h="15562" extrusionOk="0">
                  <a:moveTo>
                    <a:pt x="18276" y="0"/>
                  </a:moveTo>
                  <a:lnTo>
                    <a:pt x="18276" y="0"/>
                  </a:lnTo>
                  <a:cubicBezTo>
                    <a:pt x="15955" y="2679"/>
                    <a:pt x="15371" y="10144"/>
                    <a:pt x="8228" y="13466"/>
                  </a:cubicBezTo>
                  <a:cubicBezTo>
                    <a:pt x="6995" y="14035"/>
                    <a:pt x="5747" y="14241"/>
                    <a:pt x="4584" y="14241"/>
                  </a:cubicBezTo>
                  <a:cubicBezTo>
                    <a:pt x="2680" y="14241"/>
                    <a:pt x="1005" y="13689"/>
                    <a:pt x="0" y="13276"/>
                  </a:cubicBezTo>
                  <a:lnTo>
                    <a:pt x="0" y="13276"/>
                  </a:lnTo>
                  <a:cubicBezTo>
                    <a:pt x="1184" y="14472"/>
                    <a:pt x="2981" y="15562"/>
                    <a:pt x="5707" y="15562"/>
                  </a:cubicBezTo>
                  <a:cubicBezTo>
                    <a:pt x="5721" y="15562"/>
                    <a:pt x="5736" y="15562"/>
                    <a:pt x="5751" y="15562"/>
                  </a:cubicBezTo>
                  <a:cubicBezTo>
                    <a:pt x="10013" y="15538"/>
                    <a:pt x="14300" y="11275"/>
                    <a:pt x="16348" y="5989"/>
                  </a:cubicBezTo>
                  <a:cubicBezTo>
                    <a:pt x="17360" y="3393"/>
                    <a:pt x="17836" y="1429"/>
                    <a:pt x="1827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928;p53">
              <a:extLst>
                <a:ext uri="{FF2B5EF4-FFF2-40B4-BE49-F238E27FC236}">
                  <a16:creationId xmlns:a16="http://schemas.microsoft.com/office/drawing/2014/main" id="{FA699232-761B-3F6B-811E-0902747A9BB2}"/>
                </a:ext>
              </a:extLst>
            </p:cNvPr>
            <p:cNvSpPr/>
            <p:nvPr/>
          </p:nvSpPr>
          <p:spPr>
            <a:xfrm flipH="1">
              <a:off x="5064120" y="2470967"/>
              <a:ext cx="838517" cy="936078"/>
            </a:xfrm>
            <a:custGeom>
              <a:avLst/>
              <a:gdLst/>
              <a:ahLst/>
              <a:cxnLst/>
              <a:rect l="l" t="t" r="r" b="b"/>
              <a:pathLst>
                <a:path w="20361" h="22730" fill="none" extrusionOk="0">
                  <a:moveTo>
                    <a:pt x="1" y="22634"/>
                  </a:moveTo>
                  <a:cubicBezTo>
                    <a:pt x="430" y="22694"/>
                    <a:pt x="894" y="22730"/>
                    <a:pt x="1394" y="22730"/>
                  </a:cubicBezTo>
                  <a:cubicBezTo>
                    <a:pt x="5656" y="22694"/>
                    <a:pt x="9943" y="18443"/>
                    <a:pt x="11991" y="13157"/>
                  </a:cubicBezTo>
                  <a:cubicBezTo>
                    <a:pt x="14062" y="7871"/>
                    <a:pt x="13896" y="5251"/>
                    <a:pt x="15562" y="4299"/>
                  </a:cubicBezTo>
                  <a:cubicBezTo>
                    <a:pt x="17253" y="3346"/>
                    <a:pt x="17348" y="3489"/>
                    <a:pt x="18860" y="2549"/>
                  </a:cubicBezTo>
                  <a:cubicBezTo>
                    <a:pt x="20361" y="1608"/>
                    <a:pt x="19896" y="894"/>
                    <a:pt x="19241" y="1263"/>
                  </a:cubicBezTo>
                  <a:cubicBezTo>
                    <a:pt x="19241" y="1263"/>
                    <a:pt x="19873" y="572"/>
                    <a:pt x="19551" y="286"/>
                  </a:cubicBezTo>
                  <a:cubicBezTo>
                    <a:pt x="19241" y="1"/>
                    <a:pt x="18170" y="953"/>
                    <a:pt x="18170" y="953"/>
                  </a:cubicBezTo>
                  <a:cubicBezTo>
                    <a:pt x="18170" y="953"/>
                    <a:pt x="18146" y="608"/>
                    <a:pt x="17694" y="798"/>
                  </a:cubicBezTo>
                  <a:cubicBezTo>
                    <a:pt x="17253" y="1001"/>
                    <a:pt x="15884" y="1656"/>
                    <a:pt x="14408" y="1560"/>
                  </a:cubicBezTo>
                  <a:cubicBezTo>
                    <a:pt x="12931" y="1489"/>
                    <a:pt x="10729" y="1596"/>
                    <a:pt x="9824" y="3977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929;p53">
              <a:extLst>
                <a:ext uri="{FF2B5EF4-FFF2-40B4-BE49-F238E27FC236}">
                  <a16:creationId xmlns:a16="http://schemas.microsoft.com/office/drawing/2014/main" id="{F21E5A4E-547E-D3F4-6982-86E246C9153C}"/>
                </a:ext>
              </a:extLst>
            </p:cNvPr>
            <p:cNvSpPr/>
            <p:nvPr/>
          </p:nvSpPr>
          <p:spPr>
            <a:xfrm flipH="1">
              <a:off x="5816293" y="2183138"/>
              <a:ext cx="1928000" cy="1659202"/>
            </a:xfrm>
            <a:custGeom>
              <a:avLst/>
              <a:gdLst/>
              <a:ahLst/>
              <a:cxnLst/>
              <a:rect l="l" t="t" r="r" b="b"/>
              <a:pathLst>
                <a:path w="46816" h="40289" extrusionOk="0">
                  <a:moveTo>
                    <a:pt x="22860" y="1"/>
                  </a:moveTo>
                  <a:cubicBezTo>
                    <a:pt x="19026" y="179"/>
                    <a:pt x="13752" y="1025"/>
                    <a:pt x="9716" y="4061"/>
                  </a:cubicBezTo>
                  <a:cubicBezTo>
                    <a:pt x="2596" y="9407"/>
                    <a:pt x="0" y="16967"/>
                    <a:pt x="0" y="16967"/>
                  </a:cubicBezTo>
                  <a:cubicBezTo>
                    <a:pt x="0" y="16967"/>
                    <a:pt x="3429" y="20206"/>
                    <a:pt x="9227" y="20491"/>
                  </a:cubicBezTo>
                  <a:lnTo>
                    <a:pt x="14061" y="20932"/>
                  </a:lnTo>
                  <a:lnTo>
                    <a:pt x="13895" y="38005"/>
                  </a:lnTo>
                  <a:cubicBezTo>
                    <a:pt x="18264" y="39716"/>
                    <a:pt x="22400" y="40289"/>
                    <a:pt x="25981" y="40289"/>
                  </a:cubicBezTo>
                  <a:cubicBezTo>
                    <a:pt x="33242" y="40289"/>
                    <a:pt x="38219" y="37934"/>
                    <a:pt x="38219" y="37934"/>
                  </a:cubicBezTo>
                  <a:lnTo>
                    <a:pt x="38219" y="23849"/>
                  </a:lnTo>
                  <a:cubicBezTo>
                    <a:pt x="38219" y="23849"/>
                    <a:pt x="38469" y="24992"/>
                    <a:pt x="39374" y="26278"/>
                  </a:cubicBezTo>
                  <a:cubicBezTo>
                    <a:pt x="39374" y="26278"/>
                    <a:pt x="44732" y="23004"/>
                    <a:pt x="46815" y="20313"/>
                  </a:cubicBezTo>
                  <a:cubicBezTo>
                    <a:pt x="46815" y="20277"/>
                    <a:pt x="44339" y="17586"/>
                    <a:pt x="43791" y="12776"/>
                  </a:cubicBezTo>
                  <a:cubicBezTo>
                    <a:pt x="43303" y="8526"/>
                    <a:pt x="40327" y="679"/>
                    <a:pt x="31528" y="13"/>
                  </a:cubicBezTo>
                  <a:lnTo>
                    <a:pt x="27920" y="1346"/>
                  </a:lnTo>
                  <a:lnTo>
                    <a:pt x="2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930;p53">
              <a:extLst>
                <a:ext uri="{FF2B5EF4-FFF2-40B4-BE49-F238E27FC236}">
                  <a16:creationId xmlns:a16="http://schemas.microsoft.com/office/drawing/2014/main" id="{968A9F9C-393D-524C-AA8F-FE037841264A}"/>
                </a:ext>
              </a:extLst>
            </p:cNvPr>
            <p:cNvSpPr/>
            <p:nvPr/>
          </p:nvSpPr>
          <p:spPr>
            <a:xfrm flipH="1">
              <a:off x="6604727" y="3011825"/>
              <a:ext cx="562965" cy="315293"/>
            </a:xfrm>
            <a:custGeom>
              <a:avLst/>
              <a:gdLst/>
              <a:ahLst/>
              <a:cxnLst/>
              <a:rect l="l" t="t" r="r" b="b"/>
              <a:pathLst>
                <a:path w="13670" h="7656" extrusionOk="0">
                  <a:moveTo>
                    <a:pt x="13526" y="0"/>
                  </a:moveTo>
                  <a:cubicBezTo>
                    <a:pt x="13526" y="0"/>
                    <a:pt x="4656" y="679"/>
                    <a:pt x="37" y="3417"/>
                  </a:cubicBezTo>
                  <a:lnTo>
                    <a:pt x="1" y="7656"/>
                  </a:lnTo>
                  <a:cubicBezTo>
                    <a:pt x="1191" y="7346"/>
                    <a:pt x="3347" y="6644"/>
                    <a:pt x="4966" y="5322"/>
                  </a:cubicBezTo>
                  <a:cubicBezTo>
                    <a:pt x="7323" y="3405"/>
                    <a:pt x="9014" y="1620"/>
                    <a:pt x="11145" y="1346"/>
                  </a:cubicBezTo>
                  <a:cubicBezTo>
                    <a:pt x="13276" y="1084"/>
                    <a:pt x="13669" y="393"/>
                    <a:pt x="135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931;p53">
              <a:extLst>
                <a:ext uri="{FF2B5EF4-FFF2-40B4-BE49-F238E27FC236}">
                  <a16:creationId xmlns:a16="http://schemas.microsoft.com/office/drawing/2014/main" id="{D44ABB06-9E77-1DB7-DBC0-6AF4156850AA}"/>
                </a:ext>
              </a:extLst>
            </p:cNvPr>
            <p:cNvSpPr/>
            <p:nvPr/>
          </p:nvSpPr>
          <p:spPr>
            <a:xfrm flipH="1">
              <a:off x="7203934" y="2748006"/>
              <a:ext cx="160859" cy="278558"/>
            </a:xfrm>
            <a:custGeom>
              <a:avLst/>
              <a:gdLst/>
              <a:ahLst/>
              <a:cxnLst/>
              <a:rect l="l" t="t" r="r" b="b"/>
              <a:pathLst>
                <a:path w="3906" h="6764" fill="none" extrusionOk="0">
                  <a:moveTo>
                    <a:pt x="3906" y="1"/>
                  </a:moveTo>
                  <a:lnTo>
                    <a:pt x="1" y="6763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932;p53">
              <a:extLst>
                <a:ext uri="{FF2B5EF4-FFF2-40B4-BE49-F238E27FC236}">
                  <a16:creationId xmlns:a16="http://schemas.microsoft.com/office/drawing/2014/main" id="{F32F1EC3-B4F9-A2B7-F16D-62746684BC1F}"/>
                </a:ext>
              </a:extLst>
            </p:cNvPr>
            <p:cNvSpPr/>
            <p:nvPr/>
          </p:nvSpPr>
          <p:spPr>
            <a:xfrm flipH="1">
              <a:off x="6169790" y="2766662"/>
              <a:ext cx="41" cy="850748"/>
            </a:xfrm>
            <a:custGeom>
              <a:avLst/>
              <a:gdLst/>
              <a:ahLst/>
              <a:cxnLst/>
              <a:rect l="l" t="t" r="r" b="b"/>
              <a:pathLst>
                <a:path w="1" h="20658" fill="none" extrusionOk="0">
                  <a:moveTo>
                    <a:pt x="0" y="0"/>
                  </a:moveTo>
                  <a:lnTo>
                    <a:pt x="0" y="9668"/>
                  </a:lnTo>
                  <a:lnTo>
                    <a:pt x="0" y="20657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933;p53">
              <a:extLst>
                <a:ext uri="{FF2B5EF4-FFF2-40B4-BE49-F238E27FC236}">
                  <a16:creationId xmlns:a16="http://schemas.microsoft.com/office/drawing/2014/main" id="{325B474B-16AF-97B5-8B55-A74C53FBCEDE}"/>
                </a:ext>
              </a:extLst>
            </p:cNvPr>
            <p:cNvSpPr/>
            <p:nvPr/>
          </p:nvSpPr>
          <p:spPr>
            <a:xfrm flipH="1">
              <a:off x="6446377" y="2180708"/>
              <a:ext cx="356476" cy="210854"/>
            </a:xfrm>
            <a:custGeom>
              <a:avLst/>
              <a:gdLst/>
              <a:ahLst/>
              <a:cxnLst/>
              <a:rect l="l" t="t" r="r" b="b"/>
              <a:pathLst>
                <a:path w="8656" h="5120" extrusionOk="0">
                  <a:moveTo>
                    <a:pt x="1584" y="0"/>
                  </a:moveTo>
                  <a:cubicBezTo>
                    <a:pt x="1094" y="0"/>
                    <a:pt x="563" y="11"/>
                    <a:pt x="0" y="36"/>
                  </a:cubicBezTo>
                  <a:lnTo>
                    <a:pt x="5548" y="5120"/>
                  </a:lnTo>
                  <a:lnTo>
                    <a:pt x="8656" y="72"/>
                  </a:lnTo>
                  <a:cubicBezTo>
                    <a:pt x="8249" y="37"/>
                    <a:pt x="7826" y="20"/>
                    <a:pt x="7389" y="20"/>
                  </a:cubicBezTo>
                  <a:cubicBezTo>
                    <a:pt x="6625" y="20"/>
                    <a:pt x="5818" y="73"/>
                    <a:pt x="4977" y="179"/>
                  </a:cubicBezTo>
                  <a:cubicBezTo>
                    <a:pt x="4977" y="179"/>
                    <a:pt x="3635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934;p53">
              <a:extLst>
                <a:ext uri="{FF2B5EF4-FFF2-40B4-BE49-F238E27FC236}">
                  <a16:creationId xmlns:a16="http://schemas.microsoft.com/office/drawing/2014/main" id="{127C8539-52CB-9C4C-0323-159A96F83D13}"/>
                </a:ext>
              </a:extLst>
            </p:cNvPr>
            <p:cNvSpPr/>
            <p:nvPr/>
          </p:nvSpPr>
          <p:spPr>
            <a:xfrm flipH="1">
              <a:off x="6554726" y="2391524"/>
              <a:ext cx="19644" cy="202083"/>
            </a:xfrm>
            <a:custGeom>
              <a:avLst/>
              <a:gdLst/>
              <a:ahLst/>
              <a:cxnLst/>
              <a:rect l="l" t="t" r="r" b="b"/>
              <a:pathLst>
                <a:path w="477" h="4907" fill="none" extrusionOk="0">
                  <a:moveTo>
                    <a:pt x="0" y="1"/>
                  </a:moveTo>
                  <a:cubicBezTo>
                    <a:pt x="0" y="1"/>
                    <a:pt x="429" y="1573"/>
                    <a:pt x="477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935;p53">
              <a:extLst>
                <a:ext uri="{FF2B5EF4-FFF2-40B4-BE49-F238E27FC236}">
                  <a16:creationId xmlns:a16="http://schemas.microsoft.com/office/drawing/2014/main" id="{CA127182-BDA3-582E-0933-F0C01D6C54A9}"/>
                </a:ext>
              </a:extLst>
            </p:cNvPr>
            <p:cNvSpPr/>
            <p:nvPr/>
          </p:nvSpPr>
          <p:spPr>
            <a:xfrm flipH="1">
              <a:off x="6355650" y="2194422"/>
              <a:ext cx="218720" cy="316323"/>
            </a:xfrm>
            <a:custGeom>
              <a:avLst/>
              <a:gdLst/>
              <a:ahLst/>
              <a:cxnLst/>
              <a:rect l="l" t="t" r="r" b="b"/>
              <a:pathLst>
                <a:path w="5311" h="7681" fill="none" extrusionOk="0">
                  <a:moveTo>
                    <a:pt x="0" y="4787"/>
                  </a:moveTo>
                  <a:cubicBezTo>
                    <a:pt x="0" y="4787"/>
                    <a:pt x="2489" y="5751"/>
                    <a:pt x="5311" y="7680"/>
                  </a:cubicBezTo>
                  <a:cubicBezTo>
                    <a:pt x="5311" y="7680"/>
                    <a:pt x="5180" y="2227"/>
                    <a:pt x="3775" y="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936;p53">
              <a:extLst>
                <a:ext uri="{FF2B5EF4-FFF2-40B4-BE49-F238E27FC236}">
                  <a16:creationId xmlns:a16="http://schemas.microsoft.com/office/drawing/2014/main" id="{344F76A7-B1AE-05FD-972B-CC7ABFED4762}"/>
                </a:ext>
              </a:extLst>
            </p:cNvPr>
            <p:cNvSpPr/>
            <p:nvPr/>
          </p:nvSpPr>
          <p:spPr>
            <a:xfrm flipH="1">
              <a:off x="6574331" y="2189521"/>
              <a:ext cx="257473" cy="342309"/>
            </a:xfrm>
            <a:custGeom>
              <a:avLst/>
              <a:gdLst/>
              <a:ahLst/>
              <a:cxnLst/>
              <a:rect l="l" t="t" r="r" b="b"/>
              <a:pathLst>
                <a:path w="6252" h="8312" fill="none" extrusionOk="0">
                  <a:moveTo>
                    <a:pt x="108" y="1"/>
                  </a:moveTo>
                  <a:cubicBezTo>
                    <a:pt x="13" y="1346"/>
                    <a:pt x="1" y="4573"/>
                    <a:pt x="1596" y="8311"/>
                  </a:cubicBezTo>
                  <a:cubicBezTo>
                    <a:pt x="1596" y="8311"/>
                    <a:pt x="3644" y="6537"/>
                    <a:pt x="6251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937;p53">
              <a:extLst>
                <a:ext uri="{FF2B5EF4-FFF2-40B4-BE49-F238E27FC236}">
                  <a16:creationId xmlns:a16="http://schemas.microsoft.com/office/drawing/2014/main" id="{C49934C6-C9F0-39E7-F5DC-2653E2EC8290}"/>
                </a:ext>
              </a:extLst>
            </p:cNvPr>
            <p:cNvSpPr/>
            <p:nvPr/>
          </p:nvSpPr>
          <p:spPr>
            <a:xfrm flipH="1">
              <a:off x="6588546" y="2874026"/>
              <a:ext cx="1009630" cy="432375"/>
            </a:xfrm>
            <a:custGeom>
              <a:avLst/>
              <a:gdLst/>
              <a:ahLst/>
              <a:cxnLst/>
              <a:rect l="l" t="t" r="r" b="b"/>
              <a:pathLst>
                <a:path w="24516" h="10499" extrusionOk="0">
                  <a:moveTo>
                    <a:pt x="19958" y="0"/>
                  </a:moveTo>
                  <a:cubicBezTo>
                    <a:pt x="19466" y="0"/>
                    <a:pt x="18895" y="1035"/>
                    <a:pt x="17824" y="1108"/>
                  </a:cubicBezTo>
                  <a:cubicBezTo>
                    <a:pt x="16574" y="1203"/>
                    <a:pt x="15883" y="1298"/>
                    <a:pt x="15216" y="2299"/>
                  </a:cubicBezTo>
                  <a:cubicBezTo>
                    <a:pt x="15216" y="2299"/>
                    <a:pt x="13519" y="2223"/>
                    <a:pt x="11358" y="2223"/>
                  </a:cubicBezTo>
                  <a:cubicBezTo>
                    <a:pt x="8090" y="2223"/>
                    <a:pt x="3761" y="2396"/>
                    <a:pt x="2643" y="3263"/>
                  </a:cubicBezTo>
                  <a:lnTo>
                    <a:pt x="0" y="9430"/>
                  </a:lnTo>
                  <a:cubicBezTo>
                    <a:pt x="310" y="9609"/>
                    <a:pt x="655" y="9764"/>
                    <a:pt x="1036" y="9919"/>
                  </a:cubicBezTo>
                  <a:cubicBezTo>
                    <a:pt x="2065" y="10327"/>
                    <a:pt x="3191" y="10499"/>
                    <a:pt x="4358" y="10499"/>
                  </a:cubicBezTo>
                  <a:cubicBezTo>
                    <a:pt x="10649" y="10499"/>
                    <a:pt x="18145" y="5501"/>
                    <a:pt x="18145" y="5501"/>
                  </a:cubicBezTo>
                  <a:cubicBezTo>
                    <a:pt x="18145" y="5501"/>
                    <a:pt x="18919" y="5049"/>
                    <a:pt x="20467" y="4549"/>
                  </a:cubicBezTo>
                  <a:cubicBezTo>
                    <a:pt x="20467" y="4549"/>
                    <a:pt x="24206" y="3882"/>
                    <a:pt x="24217" y="3120"/>
                  </a:cubicBezTo>
                  <a:cubicBezTo>
                    <a:pt x="24217" y="3001"/>
                    <a:pt x="24158" y="2906"/>
                    <a:pt x="24075" y="2846"/>
                  </a:cubicBezTo>
                  <a:cubicBezTo>
                    <a:pt x="24075" y="2846"/>
                    <a:pt x="24515" y="2465"/>
                    <a:pt x="24348" y="2120"/>
                  </a:cubicBezTo>
                  <a:cubicBezTo>
                    <a:pt x="24267" y="1950"/>
                    <a:pt x="24087" y="1907"/>
                    <a:pt x="23925" y="1907"/>
                  </a:cubicBezTo>
                  <a:cubicBezTo>
                    <a:pt x="23758" y="1907"/>
                    <a:pt x="23610" y="1953"/>
                    <a:pt x="23610" y="1953"/>
                  </a:cubicBezTo>
                  <a:cubicBezTo>
                    <a:pt x="23610" y="1953"/>
                    <a:pt x="24325" y="1596"/>
                    <a:pt x="24146" y="1179"/>
                  </a:cubicBezTo>
                  <a:cubicBezTo>
                    <a:pt x="24106" y="1084"/>
                    <a:pt x="24014" y="1047"/>
                    <a:pt x="23882" y="1047"/>
                  </a:cubicBezTo>
                  <a:cubicBezTo>
                    <a:pt x="23421" y="1047"/>
                    <a:pt x="22482" y="1501"/>
                    <a:pt x="21658" y="1501"/>
                  </a:cubicBezTo>
                  <a:cubicBezTo>
                    <a:pt x="20586" y="1501"/>
                    <a:pt x="19610" y="1465"/>
                    <a:pt x="19610" y="1465"/>
                  </a:cubicBezTo>
                  <a:cubicBezTo>
                    <a:pt x="19610" y="1465"/>
                    <a:pt x="20717" y="453"/>
                    <a:pt x="20169" y="72"/>
                  </a:cubicBezTo>
                  <a:cubicBezTo>
                    <a:pt x="20100" y="22"/>
                    <a:pt x="20030" y="0"/>
                    <a:pt x="19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938;p53">
              <a:extLst>
                <a:ext uri="{FF2B5EF4-FFF2-40B4-BE49-F238E27FC236}">
                  <a16:creationId xmlns:a16="http://schemas.microsoft.com/office/drawing/2014/main" id="{5940F138-74D2-9346-0C8F-38DAD34E58A7}"/>
                </a:ext>
              </a:extLst>
            </p:cNvPr>
            <p:cNvSpPr/>
            <p:nvPr/>
          </p:nvSpPr>
          <p:spPr>
            <a:xfrm flipH="1">
              <a:off x="6849437" y="3099092"/>
              <a:ext cx="749233" cy="207807"/>
            </a:xfrm>
            <a:custGeom>
              <a:avLst/>
              <a:gdLst/>
              <a:ahLst/>
              <a:cxnLst/>
              <a:rect l="l" t="t" r="r" b="b"/>
              <a:pathLst>
                <a:path w="18193" h="5046" extrusionOk="0">
                  <a:moveTo>
                    <a:pt x="18193" y="1"/>
                  </a:moveTo>
                  <a:lnTo>
                    <a:pt x="18193" y="1"/>
                  </a:lnTo>
                  <a:cubicBezTo>
                    <a:pt x="13442" y="620"/>
                    <a:pt x="7954" y="3215"/>
                    <a:pt x="4215" y="3382"/>
                  </a:cubicBezTo>
                  <a:cubicBezTo>
                    <a:pt x="4050" y="3389"/>
                    <a:pt x="3886" y="3392"/>
                    <a:pt x="3725" y="3392"/>
                  </a:cubicBezTo>
                  <a:cubicBezTo>
                    <a:pt x="2506" y="3392"/>
                    <a:pt x="1411" y="3199"/>
                    <a:pt x="465" y="2894"/>
                  </a:cubicBezTo>
                  <a:lnTo>
                    <a:pt x="0" y="3977"/>
                  </a:lnTo>
                  <a:cubicBezTo>
                    <a:pt x="310" y="4156"/>
                    <a:pt x="655" y="4323"/>
                    <a:pt x="1024" y="4465"/>
                  </a:cubicBezTo>
                  <a:cubicBezTo>
                    <a:pt x="2055" y="4874"/>
                    <a:pt x="3182" y="5046"/>
                    <a:pt x="4351" y="5046"/>
                  </a:cubicBezTo>
                  <a:cubicBezTo>
                    <a:pt x="10649" y="5046"/>
                    <a:pt x="18145" y="48"/>
                    <a:pt x="18145" y="48"/>
                  </a:cubicBezTo>
                  <a:cubicBezTo>
                    <a:pt x="18145" y="48"/>
                    <a:pt x="18157" y="24"/>
                    <a:pt x="1819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939;p53">
              <a:extLst>
                <a:ext uri="{FF2B5EF4-FFF2-40B4-BE49-F238E27FC236}">
                  <a16:creationId xmlns:a16="http://schemas.microsoft.com/office/drawing/2014/main" id="{CC9E1EED-27F2-9DE4-35EC-4D480A1DFC6D}"/>
                </a:ext>
              </a:extLst>
            </p:cNvPr>
            <p:cNvSpPr/>
            <p:nvPr/>
          </p:nvSpPr>
          <p:spPr>
            <a:xfrm flipH="1">
              <a:off x="6670451" y="2896759"/>
              <a:ext cx="82406" cy="71946"/>
            </a:xfrm>
            <a:custGeom>
              <a:avLst/>
              <a:gdLst/>
              <a:ahLst/>
              <a:cxnLst/>
              <a:rect l="l" t="t" r="r" b="b"/>
              <a:pathLst>
                <a:path w="2001" h="1747" extrusionOk="0">
                  <a:moveTo>
                    <a:pt x="1416" y="1"/>
                  </a:moveTo>
                  <a:cubicBezTo>
                    <a:pt x="1042" y="1"/>
                    <a:pt x="698" y="602"/>
                    <a:pt x="477" y="865"/>
                  </a:cubicBezTo>
                  <a:cubicBezTo>
                    <a:pt x="227" y="1163"/>
                    <a:pt x="1" y="1485"/>
                    <a:pt x="1" y="1485"/>
                  </a:cubicBezTo>
                  <a:lnTo>
                    <a:pt x="751" y="1747"/>
                  </a:lnTo>
                  <a:cubicBezTo>
                    <a:pt x="1084" y="1497"/>
                    <a:pt x="2001" y="211"/>
                    <a:pt x="1560" y="32"/>
                  </a:cubicBezTo>
                  <a:cubicBezTo>
                    <a:pt x="1512" y="10"/>
                    <a:pt x="1463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940;p53">
              <a:extLst>
                <a:ext uri="{FF2B5EF4-FFF2-40B4-BE49-F238E27FC236}">
                  <a16:creationId xmlns:a16="http://schemas.microsoft.com/office/drawing/2014/main" id="{9673695E-78A6-0ABC-941B-648E1DACFE21}"/>
                </a:ext>
              </a:extLst>
            </p:cNvPr>
            <p:cNvSpPr/>
            <p:nvPr/>
          </p:nvSpPr>
          <p:spPr>
            <a:xfrm flipH="1">
              <a:off x="6626303" y="2954457"/>
              <a:ext cx="126554" cy="27963"/>
            </a:xfrm>
            <a:custGeom>
              <a:avLst/>
              <a:gdLst/>
              <a:ahLst/>
              <a:cxnLst/>
              <a:rect l="l" t="t" r="r" b="b"/>
              <a:pathLst>
                <a:path w="3073" h="679" fill="none" extrusionOk="0">
                  <a:moveTo>
                    <a:pt x="3072" y="0"/>
                  </a:moveTo>
                  <a:cubicBezTo>
                    <a:pt x="3072" y="0"/>
                    <a:pt x="2239" y="477"/>
                    <a:pt x="1" y="679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941;p53">
              <a:extLst>
                <a:ext uri="{FF2B5EF4-FFF2-40B4-BE49-F238E27FC236}">
                  <a16:creationId xmlns:a16="http://schemas.microsoft.com/office/drawing/2014/main" id="{28178027-B505-356C-8B78-6ED3B2D43CD9}"/>
                </a:ext>
              </a:extLst>
            </p:cNvPr>
            <p:cNvSpPr/>
            <p:nvPr/>
          </p:nvSpPr>
          <p:spPr>
            <a:xfrm flipH="1">
              <a:off x="6607688" y="2991234"/>
              <a:ext cx="131908" cy="32864"/>
            </a:xfrm>
            <a:custGeom>
              <a:avLst/>
              <a:gdLst/>
              <a:ahLst/>
              <a:cxnLst/>
              <a:rect l="l" t="t" r="r" b="b"/>
              <a:pathLst>
                <a:path w="3203" h="798" fill="none" extrusionOk="0">
                  <a:moveTo>
                    <a:pt x="3203" y="0"/>
                  </a:moveTo>
                  <a:cubicBezTo>
                    <a:pt x="3203" y="0"/>
                    <a:pt x="2429" y="798"/>
                    <a:pt x="0" y="798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942;p53">
              <a:extLst>
                <a:ext uri="{FF2B5EF4-FFF2-40B4-BE49-F238E27FC236}">
                  <a16:creationId xmlns:a16="http://schemas.microsoft.com/office/drawing/2014/main" id="{E697004E-19FB-C2CF-8B3E-7E67061CA9CD}"/>
                </a:ext>
              </a:extLst>
            </p:cNvPr>
            <p:cNvSpPr/>
            <p:nvPr/>
          </p:nvSpPr>
          <p:spPr>
            <a:xfrm flipH="1">
              <a:off x="6588546" y="2860312"/>
              <a:ext cx="1009630" cy="528619"/>
            </a:xfrm>
            <a:custGeom>
              <a:avLst/>
              <a:gdLst/>
              <a:ahLst/>
              <a:cxnLst/>
              <a:rect l="l" t="t" r="r" b="b"/>
              <a:pathLst>
                <a:path w="24516" h="12836" fill="none" extrusionOk="0">
                  <a:moveTo>
                    <a:pt x="15216" y="2620"/>
                  </a:moveTo>
                  <a:cubicBezTo>
                    <a:pt x="15883" y="1620"/>
                    <a:pt x="16574" y="1512"/>
                    <a:pt x="17824" y="1429"/>
                  </a:cubicBezTo>
                  <a:cubicBezTo>
                    <a:pt x="19050" y="1334"/>
                    <a:pt x="19622" y="0"/>
                    <a:pt x="20169" y="381"/>
                  </a:cubicBezTo>
                  <a:cubicBezTo>
                    <a:pt x="20717" y="774"/>
                    <a:pt x="19610" y="1786"/>
                    <a:pt x="19610" y="1786"/>
                  </a:cubicBezTo>
                  <a:cubicBezTo>
                    <a:pt x="19610" y="1786"/>
                    <a:pt x="20586" y="1810"/>
                    <a:pt x="21658" y="1810"/>
                  </a:cubicBezTo>
                  <a:cubicBezTo>
                    <a:pt x="22717" y="1810"/>
                    <a:pt x="23967" y="1072"/>
                    <a:pt x="24146" y="1500"/>
                  </a:cubicBezTo>
                  <a:cubicBezTo>
                    <a:pt x="24325" y="1917"/>
                    <a:pt x="23610" y="2274"/>
                    <a:pt x="23610" y="2274"/>
                  </a:cubicBezTo>
                  <a:cubicBezTo>
                    <a:pt x="23610" y="2274"/>
                    <a:pt x="24182" y="2096"/>
                    <a:pt x="24348" y="2441"/>
                  </a:cubicBezTo>
                  <a:cubicBezTo>
                    <a:pt x="24515" y="2786"/>
                    <a:pt x="24075" y="3167"/>
                    <a:pt x="24075" y="3167"/>
                  </a:cubicBezTo>
                  <a:cubicBezTo>
                    <a:pt x="24158" y="3227"/>
                    <a:pt x="24217" y="3310"/>
                    <a:pt x="24217" y="3429"/>
                  </a:cubicBezTo>
                  <a:cubicBezTo>
                    <a:pt x="24206" y="4191"/>
                    <a:pt x="20467" y="4870"/>
                    <a:pt x="20467" y="4870"/>
                  </a:cubicBezTo>
                  <a:cubicBezTo>
                    <a:pt x="18919" y="5370"/>
                    <a:pt x="18145" y="5811"/>
                    <a:pt x="18145" y="5811"/>
                  </a:cubicBezTo>
                  <a:cubicBezTo>
                    <a:pt x="18145" y="5811"/>
                    <a:pt x="7608" y="12835"/>
                    <a:pt x="1036" y="10240"/>
                  </a:cubicBezTo>
                  <a:cubicBezTo>
                    <a:pt x="655" y="10085"/>
                    <a:pt x="310" y="9918"/>
                    <a:pt x="0" y="975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94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63"/>
    </mc:Choice>
    <mc:Fallback>
      <p:transition spd="slow" advTm="193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1"/>
          <p:cNvSpPr txBox="1">
            <a:spLocks noGrp="1"/>
          </p:cNvSpPr>
          <p:nvPr>
            <p:ph type="title"/>
          </p:nvPr>
        </p:nvSpPr>
        <p:spPr>
          <a:xfrm>
            <a:off x="1730350" y="254625"/>
            <a:ext cx="66054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So Powerful!</a:t>
            </a:r>
            <a:endParaRPr/>
          </a:p>
        </p:txBody>
      </p:sp>
      <p:sp>
        <p:nvSpPr>
          <p:cNvPr id="788" name="Google Shape;788;p51"/>
          <p:cNvSpPr txBox="1">
            <a:spLocks noGrp="1"/>
          </p:cNvSpPr>
          <p:nvPr>
            <p:ph type="subTitle" idx="1"/>
          </p:nvPr>
        </p:nvSpPr>
        <p:spPr>
          <a:xfrm>
            <a:off x="527175" y="1091225"/>
            <a:ext cx="510030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buFont typeface="Roboto"/>
              <a:buChar char="●"/>
            </a:pPr>
            <a:r>
              <a:rPr lang="en-US" dirty="0"/>
              <a:t>Inferring information from text</a:t>
            </a:r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r>
              <a:rPr lang="en-US" dirty="0"/>
              <a:t>Generating Text</a:t>
            </a:r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r>
              <a:rPr lang="en-US" dirty="0"/>
              <a:t>Write or debug code</a:t>
            </a:r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endParaRPr lang="en-US" dirty="0"/>
          </a:p>
          <a:p>
            <a:pPr indent="-361950">
              <a:buFont typeface="Roboto"/>
              <a:buChar char="●"/>
            </a:pPr>
            <a:endParaRPr lang="en-US" dirty="0"/>
          </a:p>
          <a:p>
            <a:pPr marL="95250" indent="0"/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887;p53">
            <a:extLst>
              <a:ext uri="{FF2B5EF4-FFF2-40B4-BE49-F238E27FC236}">
                <a16:creationId xmlns:a16="http://schemas.microsoft.com/office/drawing/2014/main" id="{B4DC116F-84C9-F332-2A6F-C466437ED945}"/>
              </a:ext>
            </a:extLst>
          </p:cNvPr>
          <p:cNvGrpSpPr/>
          <p:nvPr/>
        </p:nvGrpSpPr>
        <p:grpSpPr>
          <a:xfrm>
            <a:off x="4876359" y="1371664"/>
            <a:ext cx="3271518" cy="2699321"/>
            <a:chOff x="5064120" y="1222088"/>
            <a:chExt cx="3271518" cy="2699321"/>
          </a:xfrm>
        </p:grpSpPr>
        <p:sp>
          <p:nvSpPr>
            <p:cNvPr id="8" name="Google Shape;888;p53">
              <a:extLst>
                <a:ext uri="{FF2B5EF4-FFF2-40B4-BE49-F238E27FC236}">
                  <a16:creationId xmlns:a16="http://schemas.microsoft.com/office/drawing/2014/main" id="{A9066853-72F2-3515-FE5B-964A7BB39F4A}"/>
                </a:ext>
              </a:extLst>
            </p:cNvPr>
            <p:cNvSpPr/>
            <p:nvPr/>
          </p:nvSpPr>
          <p:spPr>
            <a:xfrm flipH="1">
              <a:off x="5826083" y="1242185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48" y="0"/>
                  </a:moveTo>
                  <a:cubicBezTo>
                    <a:pt x="9934" y="0"/>
                    <a:pt x="9921" y="0"/>
                    <a:pt x="9907" y="1"/>
                  </a:cubicBezTo>
                  <a:cubicBezTo>
                    <a:pt x="7763" y="48"/>
                    <a:pt x="7716" y="3561"/>
                    <a:pt x="7716" y="3561"/>
                  </a:cubicBezTo>
                  <a:cubicBezTo>
                    <a:pt x="7716" y="3561"/>
                    <a:pt x="7137" y="739"/>
                    <a:pt x="5197" y="739"/>
                  </a:cubicBezTo>
                  <a:cubicBezTo>
                    <a:pt x="5074" y="739"/>
                    <a:pt x="4945" y="750"/>
                    <a:pt x="4811" y="775"/>
                  </a:cubicBezTo>
                  <a:cubicBezTo>
                    <a:pt x="2549" y="1156"/>
                    <a:pt x="2322" y="4120"/>
                    <a:pt x="2322" y="4120"/>
                  </a:cubicBezTo>
                  <a:cubicBezTo>
                    <a:pt x="2007" y="3975"/>
                    <a:pt x="1732" y="3914"/>
                    <a:pt x="1492" y="3914"/>
                  </a:cubicBezTo>
                  <a:cubicBezTo>
                    <a:pt x="321" y="3914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86" y="3596"/>
                    <a:pt x="12609" y="3584"/>
                    <a:pt x="12609" y="3584"/>
                  </a:cubicBezTo>
                  <a:cubicBezTo>
                    <a:pt x="12609" y="3584"/>
                    <a:pt x="12057" y="0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53">
              <a:extLst>
                <a:ext uri="{FF2B5EF4-FFF2-40B4-BE49-F238E27FC236}">
                  <a16:creationId xmlns:a16="http://schemas.microsoft.com/office/drawing/2014/main" id="{2E07427D-946C-77CE-DB9F-48158F5B98E3}"/>
                </a:ext>
              </a:extLst>
            </p:cNvPr>
            <p:cNvSpPr/>
            <p:nvPr/>
          </p:nvSpPr>
          <p:spPr>
            <a:xfrm flipH="1">
              <a:off x="5292703" y="1847165"/>
              <a:ext cx="2948791" cy="1991297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0;p53">
              <a:extLst>
                <a:ext uri="{FF2B5EF4-FFF2-40B4-BE49-F238E27FC236}">
                  <a16:creationId xmlns:a16="http://schemas.microsoft.com/office/drawing/2014/main" id="{D54FC5B3-F3E3-C8D7-5525-9660246A289C}"/>
                </a:ext>
              </a:extLst>
            </p:cNvPr>
            <p:cNvSpPr/>
            <p:nvPr/>
          </p:nvSpPr>
          <p:spPr>
            <a:xfrm flipH="1">
              <a:off x="6122726" y="1222088"/>
              <a:ext cx="976314" cy="1034257"/>
            </a:xfrm>
            <a:custGeom>
              <a:avLst/>
              <a:gdLst/>
              <a:ahLst/>
              <a:cxnLst/>
              <a:rect l="l" t="t" r="r" b="b"/>
              <a:pathLst>
                <a:path w="23707" h="25114" extrusionOk="0">
                  <a:moveTo>
                    <a:pt x="13895" y="1"/>
                  </a:moveTo>
                  <a:cubicBezTo>
                    <a:pt x="6549" y="1"/>
                    <a:pt x="2549" y="2775"/>
                    <a:pt x="2037" y="9645"/>
                  </a:cubicBezTo>
                  <a:lnTo>
                    <a:pt x="1739" y="13490"/>
                  </a:lnTo>
                  <a:cubicBezTo>
                    <a:pt x="1739" y="13490"/>
                    <a:pt x="1310" y="18777"/>
                    <a:pt x="1" y="22146"/>
                  </a:cubicBezTo>
                  <a:cubicBezTo>
                    <a:pt x="1" y="22146"/>
                    <a:pt x="3737" y="25114"/>
                    <a:pt x="11424" y="25114"/>
                  </a:cubicBezTo>
                  <a:cubicBezTo>
                    <a:pt x="14766" y="25114"/>
                    <a:pt x="18854" y="24553"/>
                    <a:pt x="23706" y="22944"/>
                  </a:cubicBezTo>
                  <a:cubicBezTo>
                    <a:pt x="23706" y="22944"/>
                    <a:pt x="21134" y="18610"/>
                    <a:pt x="21361" y="12645"/>
                  </a:cubicBezTo>
                  <a:cubicBezTo>
                    <a:pt x="21563" y="6692"/>
                    <a:pt x="21253" y="1"/>
                    <a:pt x="1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53">
              <a:extLst>
                <a:ext uri="{FF2B5EF4-FFF2-40B4-BE49-F238E27FC236}">
                  <a16:creationId xmlns:a16="http://schemas.microsoft.com/office/drawing/2014/main" id="{898A640F-67E7-CF9D-2622-297697F680DA}"/>
                </a:ext>
              </a:extLst>
            </p:cNvPr>
            <p:cNvSpPr/>
            <p:nvPr/>
          </p:nvSpPr>
          <p:spPr>
            <a:xfrm flipH="1">
              <a:off x="5173730" y="2457706"/>
              <a:ext cx="93690" cy="91755"/>
            </a:xfrm>
            <a:custGeom>
              <a:avLst/>
              <a:gdLst/>
              <a:ahLst/>
              <a:cxnLst/>
              <a:rect l="l" t="t" r="r" b="b"/>
              <a:pathLst>
                <a:path w="2275" h="2228" extrusionOk="0">
                  <a:moveTo>
                    <a:pt x="1673" y="1"/>
                  </a:moveTo>
                  <a:cubicBezTo>
                    <a:pt x="1362" y="1"/>
                    <a:pt x="1148" y="468"/>
                    <a:pt x="905" y="1037"/>
                  </a:cubicBezTo>
                  <a:cubicBezTo>
                    <a:pt x="643" y="1680"/>
                    <a:pt x="0" y="2085"/>
                    <a:pt x="0" y="2085"/>
                  </a:cubicBezTo>
                  <a:cubicBezTo>
                    <a:pt x="607" y="2097"/>
                    <a:pt x="1607" y="2228"/>
                    <a:pt x="1619" y="2228"/>
                  </a:cubicBezTo>
                  <a:cubicBezTo>
                    <a:pt x="1857" y="1609"/>
                    <a:pt x="2274" y="204"/>
                    <a:pt x="1798" y="25"/>
                  </a:cubicBezTo>
                  <a:cubicBezTo>
                    <a:pt x="1754" y="9"/>
                    <a:pt x="1713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53">
              <a:extLst>
                <a:ext uri="{FF2B5EF4-FFF2-40B4-BE49-F238E27FC236}">
                  <a16:creationId xmlns:a16="http://schemas.microsoft.com/office/drawing/2014/main" id="{9449EA3A-02E4-4097-3109-3E9DCFA60727}"/>
                </a:ext>
              </a:extLst>
            </p:cNvPr>
            <p:cNvSpPr/>
            <p:nvPr/>
          </p:nvSpPr>
          <p:spPr>
            <a:xfrm flipH="1">
              <a:off x="5109847" y="2522079"/>
              <a:ext cx="129972" cy="83395"/>
            </a:xfrm>
            <a:custGeom>
              <a:avLst/>
              <a:gdLst/>
              <a:ahLst/>
              <a:cxnLst/>
              <a:rect l="l" t="t" r="r" b="b"/>
              <a:pathLst>
                <a:path w="3156" h="2025" fill="none" extrusionOk="0">
                  <a:moveTo>
                    <a:pt x="3155" y="1"/>
                  </a:moveTo>
                  <a:cubicBezTo>
                    <a:pt x="3155" y="1"/>
                    <a:pt x="1977" y="1227"/>
                    <a:pt x="0" y="2025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53">
              <a:extLst>
                <a:ext uri="{FF2B5EF4-FFF2-40B4-BE49-F238E27FC236}">
                  <a16:creationId xmlns:a16="http://schemas.microsoft.com/office/drawing/2014/main" id="{5A09A6A2-5706-5A5A-2090-E9486C5F6DD6}"/>
                </a:ext>
              </a:extLst>
            </p:cNvPr>
            <p:cNvSpPr/>
            <p:nvPr/>
          </p:nvSpPr>
          <p:spPr>
            <a:xfrm flipH="1">
              <a:off x="5153995" y="2508859"/>
              <a:ext cx="90231" cy="65233"/>
            </a:xfrm>
            <a:custGeom>
              <a:avLst/>
              <a:gdLst/>
              <a:ahLst/>
              <a:cxnLst/>
              <a:rect l="l" t="t" r="r" b="b"/>
              <a:pathLst>
                <a:path w="2191" h="1584" fill="none" extrusionOk="0">
                  <a:moveTo>
                    <a:pt x="2191" y="0"/>
                  </a:moveTo>
                  <a:cubicBezTo>
                    <a:pt x="2179" y="464"/>
                    <a:pt x="1512" y="1179"/>
                    <a:pt x="0" y="1584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53">
              <a:extLst>
                <a:ext uri="{FF2B5EF4-FFF2-40B4-BE49-F238E27FC236}">
                  <a16:creationId xmlns:a16="http://schemas.microsoft.com/office/drawing/2014/main" id="{1FAE0259-1590-972E-5457-3E3E5AA1EB32}"/>
                </a:ext>
              </a:extLst>
            </p:cNvPr>
            <p:cNvSpPr/>
            <p:nvPr/>
          </p:nvSpPr>
          <p:spPr>
            <a:xfrm flipH="1">
              <a:off x="5293586" y="1977675"/>
              <a:ext cx="354458" cy="171690"/>
            </a:xfrm>
            <a:custGeom>
              <a:avLst/>
              <a:gdLst/>
              <a:ahLst/>
              <a:cxnLst/>
              <a:rect l="l" t="t" r="r" b="b"/>
              <a:pathLst>
                <a:path w="8607" h="4169" extrusionOk="0">
                  <a:moveTo>
                    <a:pt x="3751" y="0"/>
                  </a:moveTo>
                  <a:cubicBezTo>
                    <a:pt x="1505" y="0"/>
                    <a:pt x="1915" y="2763"/>
                    <a:pt x="1915" y="2763"/>
                  </a:cubicBezTo>
                  <a:cubicBezTo>
                    <a:pt x="1915" y="2763"/>
                    <a:pt x="1724" y="2722"/>
                    <a:pt x="1464" y="2722"/>
                  </a:cubicBezTo>
                  <a:cubicBezTo>
                    <a:pt x="896" y="2722"/>
                    <a:pt x="1" y="2918"/>
                    <a:pt x="58" y="4168"/>
                  </a:cubicBezTo>
                  <a:lnTo>
                    <a:pt x="8607" y="4168"/>
                  </a:lnTo>
                  <a:cubicBezTo>
                    <a:pt x="8607" y="4168"/>
                    <a:pt x="8284" y="2232"/>
                    <a:pt x="7115" y="2232"/>
                  </a:cubicBezTo>
                  <a:cubicBezTo>
                    <a:pt x="6900" y="2232"/>
                    <a:pt x="6656" y="2298"/>
                    <a:pt x="6380" y="2454"/>
                  </a:cubicBezTo>
                  <a:cubicBezTo>
                    <a:pt x="6380" y="2454"/>
                    <a:pt x="6106" y="25"/>
                    <a:pt x="3808" y="1"/>
                  </a:cubicBezTo>
                  <a:cubicBezTo>
                    <a:pt x="3789" y="1"/>
                    <a:pt x="3770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53">
              <a:extLst>
                <a:ext uri="{FF2B5EF4-FFF2-40B4-BE49-F238E27FC236}">
                  <a16:creationId xmlns:a16="http://schemas.microsoft.com/office/drawing/2014/main" id="{D4CAA7E0-A22D-C365-7BD2-87D731746E58}"/>
                </a:ext>
              </a:extLst>
            </p:cNvPr>
            <p:cNvSpPr/>
            <p:nvPr/>
          </p:nvSpPr>
          <p:spPr>
            <a:xfrm flipH="1">
              <a:off x="7081830" y="1526266"/>
              <a:ext cx="540891" cy="241124"/>
            </a:xfrm>
            <a:custGeom>
              <a:avLst/>
              <a:gdLst/>
              <a:ahLst/>
              <a:cxnLst/>
              <a:rect l="l" t="t" r="r" b="b"/>
              <a:pathLst>
                <a:path w="13134" h="5855" extrusionOk="0">
                  <a:moveTo>
                    <a:pt x="5892" y="0"/>
                  </a:moveTo>
                  <a:cubicBezTo>
                    <a:pt x="5835" y="0"/>
                    <a:pt x="5776" y="3"/>
                    <a:pt x="5716" y="8"/>
                  </a:cubicBezTo>
                  <a:cubicBezTo>
                    <a:pt x="3370" y="211"/>
                    <a:pt x="3430" y="3533"/>
                    <a:pt x="3430" y="3533"/>
                  </a:cubicBezTo>
                  <a:cubicBezTo>
                    <a:pt x="3430" y="3533"/>
                    <a:pt x="3346" y="3522"/>
                    <a:pt x="3214" y="3522"/>
                  </a:cubicBezTo>
                  <a:cubicBezTo>
                    <a:pt x="2706" y="3522"/>
                    <a:pt x="1490" y="3673"/>
                    <a:pt x="1632" y="5128"/>
                  </a:cubicBezTo>
                  <a:cubicBezTo>
                    <a:pt x="1632" y="5128"/>
                    <a:pt x="1369" y="4982"/>
                    <a:pt x="1041" y="4982"/>
                  </a:cubicBezTo>
                  <a:cubicBezTo>
                    <a:pt x="689" y="4982"/>
                    <a:pt x="260" y="5151"/>
                    <a:pt x="1" y="5854"/>
                  </a:cubicBezTo>
                  <a:lnTo>
                    <a:pt x="13133" y="5854"/>
                  </a:lnTo>
                  <a:cubicBezTo>
                    <a:pt x="13133" y="5854"/>
                    <a:pt x="12802" y="4768"/>
                    <a:pt x="12180" y="4768"/>
                  </a:cubicBezTo>
                  <a:cubicBezTo>
                    <a:pt x="12057" y="4768"/>
                    <a:pt x="11922" y="4811"/>
                    <a:pt x="11776" y="4914"/>
                  </a:cubicBezTo>
                  <a:cubicBezTo>
                    <a:pt x="11776" y="4914"/>
                    <a:pt x="12002" y="1913"/>
                    <a:pt x="9966" y="1913"/>
                  </a:cubicBezTo>
                  <a:cubicBezTo>
                    <a:pt x="8168" y="1913"/>
                    <a:pt x="8022" y="3419"/>
                    <a:pt x="8014" y="3786"/>
                  </a:cubicBezTo>
                  <a:lnTo>
                    <a:pt x="8014" y="3786"/>
                  </a:lnTo>
                  <a:cubicBezTo>
                    <a:pt x="8007" y="3233"/>
                    <a:pt x="7884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53">
              <a:extLst>
                <a:ext uri="{FF2B5EF4-FFF2-40B4-BE49-F238E27FC236}">
                  <a16:creationId xmlns:a16="http://schemas.microsoft.com/office/drawing/2014/main" id="{5919A68E-0D1E-963E-3618-E80D0D62CBD0}"/>
                </a:ext>
              </a:extLst>
            </p:cNvPr>
            <p:cNvSpPr/>
            <p:nvPr/>
          </p:nvSpPr>
          <p:spPr>
            <a:xfrm flipH="1">
              <a:off x="5772625" y="2395437"/>
              <a:ext cx="354252" cy="171690"/>
            </a:xfrm>
            <a:custGeom>
              <a:avLst/>
              <a:gdLst/>
              <a:ahLst/>
              <a:cxnLst/>
              <a:rect l="l" t="t" r="r" b="b"/>
              <a:pathLst>
                <a:path w="8602" h="4169" extrusionOk="0">
                  <a:moveTo>
                    <a:pt x="3748" y="1"/>
                  </a:moveTo>
                  <a:cubicBezTo>
                    <a:pt x="1486" y="1"/>
                    <a:pt x="1898" y="2775"/>
                    <a:pt x="1898" y="2775"/>
                  </a:cubicBezTo>
                  <a:cubicBezTo>
                    <a:pt x="1898" y="2775"/>
                    <a:pt x="1702" y="2731"/>
                    <a:pt x="1437" y="2731"/>
                  </a:cubicBezTo>
                  <a:cubicBezTo>
                    <a:pt x="873" y="2731"/>
                    <a:pt x="0" y="2930"/>
                    <a:pt x="41" y="4168"/>
                  </a:cubicBezTo>
                  <a:lnTo>
                    <a:pt x="8601" y="4168"/>
                  </a:lnTo>
                  <a:cubicBezTo>
                    <a:pt x="8601" y="4168"/>
                    <a:pt x="8270" y="2244"/>
                    <a:pt x="7101" y="2244"/>
                  </a:cubicBezTo>
                  <a:cubicBezTo>
                    <a:pt x="6885" y="2244"/>
                    <a:pt x="6640" y="2310"/>
                    <a:pt x="6363" y="2466"/>
                  </a:cubicBezTo>
                  <a:cubicBezTo>
                    <a:pt x="6363" y="2466"/>
                    <a:pt x="6101" y="37"/>
                    <a:pt x="3791" y="1"/>
                  </a:cubicBezTo>
                  <a:cubicBezTo>
                    <a:pt x="3776" y="1"/>
                    <a:pt x="3762" y="1"/>
                    <a:pt x="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53">
              <a:extLst>
                <a:ext uri="{FF2B5EF4-FFF2-40B4-BE49-F238E27FC236}">
                  <a16:creationId xmlns:a16="http://schemas.microsoft.com/office/drawing/2014/main" id="{D86F6148-06FB-AC6C-2B70-545E8193F422}"/>
                </a:ext>
              </a:extLst>
            </p:cNvPr>
            <p:cNvSpPr/>
            <p:nvPr/>
          </p:nvSpPr>
          <p:spPr>
            <a:xfrm flipH="1">
              <a:off x="7541761" y="2260603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50" y="1"/>
                  </a:moveTo>
                  <a:cubicBezTo>
                    <a:pt x="9939" y="1"/>
                    <a:pt x="9929" y="1"/>
                    <a:pt x="9919" y="1"/>
                  </a:cubicBezTo>
                  <a:cubicBezTo>
                    <a:pt x="7775" y="49"/>
                    <a:pt x="7716" y="3561"/>
                    <a:pt x="7716" y="3561"/>
                  </a:cubicBezTo>
                  <a:cubicBezTo>
                    <a:pt x="7716" y="3561"/>
                    <a:pt x="7135" y="741"/>
                    <a:pt x="5188" y="741"/>
                  </a:cubicBezTo>
                  <a:cubicBezTo>
                    <a:pt x="5067" y="741"/>
                    <a:pt x="4942" y="752"/>
                    <a:pt x="4811" y="775"/>
                  </a:cubicBezTo>
                  <a:cubicBezTo>
                    <a:pt x="2549" y="1168"/>
                    <a:pt x="2322" y="4121"/>
                    <a:pt x="2322" y="4121"/>
                  </a:cubicBezTo>
                  <a:cubicBezTo>
                    <a:pt x="2007" y="3975"/>
                    <a:pt x="1732" y="3915"/>
                    <a:pt x="1492" y="3915"/>
                  </a:cubicBezTo>
                  <a:cubicBezTo>
                    <a:pt x="321" y="3915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74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53">
              <a:extLst>
                <a:ext uri="{FF2B5EF4-FFF2-40B4-BE49-F238E27FC236}">
                  <a16:creationId xmlns:a16="http://schemas.microsoft.com/office/drawing/2014/main" id="{A1CAC2AD-3B22-DEF7-5969-71689F16D3BE}"/>
                </a:ext>
              </a:extLst>
            </p:cNvPr>
            <p:cNvSpPr/>
            <p:nvPr/>
          </p:nvSpPr>
          <p:spPr>
            <a:xfrm flipH="1">
              <a:off x="5274006" y="2129229"/>
              <a:ext cx="2903284" cy="1792180"/>
            </a:xfrm>
            <a:custGeom>
              <a:avLst/>
              <a:gdLst/>
              <a:ahLst/>
              <a:cxnLst/>
              <a:rect l="l" t="t" r="r" b="b"/>
              <a:pathLst>
                <a:path w="70498" h="43518" extrusionOk="0">
                  <a:moveTo>
                    <a:pt x="60461" y="7084"/>
                  </a:moveTo>
                  <a:cubicBezTo>
                    <a:pt x="55424" y="5060"/>
                    <a:pt x="52769" y="8644"/>
                    <a:pt x="52769" y="8644"/>
                  </a:cubicBezTo>
                  <a:cubicBezTo>
                    <a:pt x="52769" y="8644"/>
                    <a:pt x="50948" y="6751"/>
                    <a:pt x="48043" y="7537"/>
                  </a:cubicBezTo>
                  <a:cubicBezTo>
                    <a:pt x="45137" y="8334"/>
                    <a:pt x="44233" y="11644"/>
                    <a:pt x="42435" y="9978"/>
                  </a:cubicBezTo>
                  <a:cubicBezTo>
                    <a:pt x="40625" y="8311"/>
                    <a:pt x="32398" y="4560"/>
                    <a:pt x="32398" y="4560"/>
                  </a:cubicBezTo>
                  <a:lnTo>
                    <a:pt x="24456" y="4417"/>
                  </a:lnTo>
                  <a:cubicBezTo>
                    <a:pt x="24456" y="4417"/>
                    <a:pt x="23051" y="0"/>
                    <a:pt x="19206" y="917"/>
                  </a:cubicBezTo>
                  <a:cubicBezTo>
                    <a:pt x="15336" y="1857"/>
                    <a:pt x="16086" y="5251"/>
                    <a:pt x="14443" y="6679"/>
                  </a:cubicBezTo>
                  <a:cubicBezTo>
                    <a:pt x="12788" y="8108"/>
                    <a:pt x="12979" y="7084"/>
                    <a:pt x="9812" y="7441"/>
                  </a:cubicBezTo>
                  <a:cubicBezTo>
                    <a:pt x="6633" y="7775"/>
                    <a:pt x="5144" y="11823"/>
                    <a:pt x="5144" y="11823"/>
                  </a:cubicBezTo>
                  <a:cubicBezTo>
                    <a:pt x="4656" y="9501"/>
                    <a:pt x="2263" y="8418"/>
                    <a:pt x="251" y="8727"/>
                  </a:cubicBezTo>
                  <a:cubicBezTo>
                    <a:pt x="1" y="30778"/>
                    <a:pt x="22861" y="40243"/>
                    <a:pt x="32398" y="41291"/>
                  </a:cubicBezTo>
                  <a:cubicBezTo>
                    <a:pt x="52388" y="43517"/>
                    <a:pt x="70498" y="28254"/>
                    <a:pt x="63521" y="12383"/>
                  </a:cubicBezTo>
                  <a:cubicBezTo>
                    <a:pt x="62556" y="10156"/>
                    <a:pt x="61532" y="8430"/>
                    <a:pt x="60461" y="7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9;p53">
              <a:extLst>
                <a:ext uri="{FF2B5EF4-FFF2-40B4-BE49-F238E27FC236}">
                  <a16:creationId xmlns:a16="http://schemas.microsoft.com/office/drawing/2014/main" id="{075FBA7F-064C-234E-57A4-527B8B6C4A5D}"/>
                </a:ext>
              </a:extLst>
            </p:cNvPr>
            <p:cNvSpPr/>
            <p:nvPr/>
          </p:nvSpPr>
          <p:spPr>
            <a:xfrm flipH="1">
              <a:off x="7378474" y="2414628"/>
              <a:ext cx="957164" cy="694790"/>
            </a:xfrm>
            <a:custGeom>
              <a:avLst/>
              <a:gdLst/>
              <a:ahLst/>
              <a:cxnLst/>
              <a:rect l="l" t="t" r="r" b="b"/>
              <a:pathLst>
                <a:path w="23242" h="16871" extrusionOk="0">
                  <a:moveTo>
                    <a:pt x="5346" y="0"/>
                  </a:moveTo>
                  <a:cubicBezTo>
                    <a:pt x="3503" y="0"/>
                    <a:pt x="2066" y="418"/>
                    <a:pt x="1405" y="1297"/>
                  </a:cubicBezTo>
                  <a:cubicBezTo>
                    <a:pt x="0" y="3155"/>
                    <a:pt x="0" y="6476"/>
                    <a:pt x="3846" y="9036"/>
                  </a:cubicBezTo>
                  <a:cubicBezTo>
                    <a:pt x="7692" y="11596"/>
                    <a:pt x="7168" y="15097"/>
                    <a:pt x="7168" y="15097"/>
                  </a:cubicBezTo>
                  <a:cubicBezTo>
                    <a:pt x="9536" y="16448"/>
                    <a:pt x="12385" y="16870"/>
                    <a:pt x="15022" y="16870"/>
                  </a:cubicBezTo>
                  <a:cubicBezTo>
                    <a:pt x="19426" y="16870"/>
                    <a:pt x="23241" y="15692"/>
                    <a:pt x="23241" y="15692"/>
                  </a:cubicBezTo>
                  <a:cubicBezTo>
                    <a:pt x="23241" y="15692"/>
                    <a:pt x="22348" y="7072"/>
                    <a:pt x="16562" y="3500"/>
                  </a:cubicBezTo>
                  <a:cubicBezTo>
                    <a:pt x="12893" y="1240"/>
                    <a:pt x="8520" y="0"/>
                    <a:pt x="5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0;p53">
              <a:extLst>
                <a:ext uri="{FF2B5EF4-FFF2-40B4-BE49-F238E27FC236}">
                  <a16:creationId xmlns:a16="http://schemas.microsoft.com/office/drawing/2014/main" id="{31C8EB91-1E8D-F010-7E28-6CEFE724BD34}"/>
                </a:ext>
              </a:extLst>
            </p:cNvPr>
            <p:cNvSpPr/>
            <p:nvPr/>
          </p:nvSpPr>
          <p:spPr>
            <a:xfrm flipH="1">
              <a:off x="7666791" y="2540113"/>
              <a:ext cx="533025" cy="568319"/>
            </a:xfrm>
            <a:custGeom>
              <a:avLst/>
              <a:gdLst/>
              <a:ahLst/>
              <a:cxnLst/>
              <a:rect l="l" t="t" r="r" b="b"/>
              <a:pathLst>
                <a:path w="12943" h="13800" fill="none" extrusionOk="0">
                  <a:moveTo>
                    <a:pt x="0" y="1"/>
                  </a:moveTo>
                  <a:cubicBezTo>
                    <a:pt x="0" y="1"/>
                    <a:pt x="9573" y="2537"/>
                    <a:pt x="12942" y="1380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1;p53">
              <a:extLst>
                <a:ext uri="{FF2B5EF4-FFF2-40B4-BE49-F238E27FC236}">
                  <a16:creationId xmlns:a16="http://schemas.microsoft.com/office/drawing/2014/main" id="{FF391E6D-9229-3B20-F1BB-F2DD34B75863}"/>
                </a:ext>
              </a:extLst>
            </p:cNvPr>
            <p:cNvSpPr/>
            <p:nvPr/>
          </p:nvSpPr>
          <p:spPr>
            <a:xfrm flipH="1">
              <a:off x="7854087" y="2459188"/>
              <a:ext cx="62803" cy="246683"/>
            </a:xfrm>
            <a:custGeom>
              <a:avLst/>
              <a:gdLst/>
              <a:ahLst/>
              <a:cxnLst/>
              <a:rect l="l" t="t" r="r" b="b"/>
              <a:pathLst>
                <a:path w="1525" h="5990" fill="none" extrusionOk="0">
                  <a:moveTo>
                    <a:pt x="1167" y="1"/>
                  </a:moveTo>
                  <a:cubicBezTo>
                    <a:pt x="1167" y="1"/>
                    <a:pt x="1524" y="3692"/>
                    <a:pt x="0" y="599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2;p53">
              <a:extLst>
                <a:ext uri="{FF2B5EF4-FFF2-40B4-BE49-F238E27FC236}">
                  <a16:creationId xmlns:a16="http://schemas.microsoft.com/office/drawing/2014/main" id="{043701D5-31E3-F3D0-0251-EFF77FA11F59}"/>
                </a:ext>
              </a:extLst>
            </p:cNvPr>
            <p:cNvSpPr/>
            <p:nvPr/>
          </p:nvSpPr>
          <p:spPr>
            <a:xfrm flipH="1">
              <a:off x="7964911" y="2665145"/>
              <a:ext cx="228069" cy="110369"/>
            </a:xfrm>
            <a:custGeom>
              <a:avLst/>
              <a:gdLst/>
              <a:ahLst/>
              <a:cxnLst/>
              <a:rect l="l" t="t" r="r" b="b"/>
              <a:pathLst>
                <a:path w="5538" h="2680" fill="none" extrusionOk="0">
                  <a:moveTo>
                    <a:pt x="1" y="2679"/>
                  </a:moveTo>
                  <a:cubicBezTo>
                    <a:pt x="1" y="2679"/>
                    <a:pt x="3870" y="1548"/>
                    <a:pt x="5537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3;p53">
              <a:extLst>
                <a:ext uri="{FF2B5EF4-FFF2-40B4-BE49-F238E27FC236}">
                  <a16:creationId xmlns:a16="http://schemas.microsoft.com/office/drawing/2014/main" id="{D45724FA-7B06-6FAC-0628-E82344331A5A}"/>
                </a:ext>
              </a:extLst>
            </p:cNvPr>
            <p:cNvSpPr/>
            <p:nvPr/>
          </p:nvSpPr>
          <p:spPr>
            <a:xfrm flipH="1">
              <a:off x="5221520" y="2237417"/>
              <a:ext cx="786998" cy="862979"/>
            </a:xfrm>
            <a:custGeom>
              <a:avLst/>
              <a:gdLst/>
              <a:ahLst/>
              <a:cxnLst/>
              <a:rect l="l" t="t" r="r" b="b"/>
              <a:pathLst>
                <a:path w="19110" h="20955" extrusionOk="0">
                  <a:moveTo>
                    <a:pt x="13587" y="0"/>
                  </a:moveTo>
                  <a:cubicBezTo>
                    <a:pt x="9990" y="0"/>
                    <a:pt x="3686" y="2765"/>
                    <a:pt x="0" y="14054"/>
                  </a:cubicBezTo>
                  <a:cubicBezTo>
                    <a:pt x="0" y="14054"/>
                    <a:pt x="2810" y="19614"/>
                    <a:pt x="6930" y="20721"/>
                  </a:cubicBezTo>
                  <a:cubicBezTo>
                    <a:pt x="7533" y="20885"/>
                    <a:pt x="8074" y="20955"/>
                    <a:pt x="8558" y="20955"/>
                  </a:cubicBezTo>
                  <a:cubicBezTo>
                    <a:pt x="11382" y="20955"/>
                    <a:pt x="12276" y="18578"/>
                    <a:pt x="12276" y="18578"/>
                  </a:cubicBezTo>
                  <a:cubicBezTo>
                    <a:pt x="12276" y="18578"/>
                    <a:pt x="12335" y="15078"/>
                    <a:pt x="15431" y="11303"/>
                  </a:cubicBezTo>
                  <a:cubicBezTo>
                    <a:pt x="18526" y="7517"/>
                    <a:pt x="19110" y="2171"/>
                    <a:pt x="15657" y="409"/>
                  </a:cubicBezTo>
                  <a:cubicBezTo>
                    <a:pt x="15179" y="164"/>
                    <a:pt x="14463" y="0"/>
                    <a:pt x="1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4;p53">
              <a:extLst>
                <a:ext uri="{FF2B5EF4-FFF2-40B4-BE49-F238E27FC236}">
                  <a16:creationId xmlns:a16="http://schemas.microsoft.com/office/drawing/2014/main" id="{6443F96A-FCC4-8A4C-4BFF-D2B07332613B}"/>
                </a:ext>
              </a:extLst>
            </p:cNvPr>
            <p:cNvSpPr/>
            <p:nvPr/>
          </p:nvSpPr>
          <p:spPr>
            <a:xfrm flipH="1">
              <a:off x="5444604" y="2429289"/>
              <a:ext cx="402106" cy="593357"/>
            </a:xfrm>
            <a:custGeom>
              <a:avLst/>
              <a:gdLst/>
              <a:ahLst/>
              <a:cxnLst/>
              <a:rect l="l" t="t" r="r" b="b"/>
              <a:pathLst>
                <a:path w="9764" h="14408" fill="none" extrusionOk="0">
                  <a:moveTo>
                    <a:pt x="0" y="14407"/>
                  </a:moveTo>
                  <a:cubicBezTo>
                    <a:pt x="0" y="14407"/>
                    <a:pt x="3703" y="5454"/>
                    <a:pt x="9763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5;p53">
              <a:extLst>
                <a:ext uri="{FF2B5EF4-FFF2-40B4-BE49-F238E27FC236}">
                  <a16:creationId xmlns:a16="http://schemas.microsoft.com/office/drawing/2014/main" id="{4ECBF159-6B61-3738-F2CF-D5B3ACEA3573}"/>
                </a:ext>
              </a:extLst>
            </p:cNvPr>
            <p:cNvSpPr/>
            <p:nvPr/>
          </p:nvSpPr>
          <p:spPr>
            <a:xfrm flipH="1">
              <a:off x="5696641" y="2492547"/>
              <a:ext cx="156452" cy="247177"/>
            </a:xfrm>
            <a:custGeom>
              <a:avLst/>
              <a:gdLst/>
              <a:ahLst/>
              <a:cxnLst/>
              <a:rect l="l" t="t" r="r" b="b"/>
              <a:pathLst>
                <a:path w="3799" h="6002" fill="none" extrusionOk="0">
                  <a:moveTo>
                    <a:pt x="1" y="1"/>
                  </a:moveTo>
                  <a:cubicBezTo>
                    <a:pt x="1" y="1"/>
                    <a:pt x="251" y="3322"/>
                    <a:pt x="3799" y="60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6;p53">
              <a:extLst>
                <a:ext uri="{FF2B5EF4-FFF2-40B4-BE49-F238E27FC236}">
                  <a16:creationId xmlns:a16="http://schemas.microsoft.com/office/drawing/2014/main" id="{7F285AF5-15C1-18E0-7A20-B886E64555B2}"/>
                </a:ext>
              </a:extLst>
            </p:cNvPr>
            <p:cNvSpPr/>
            <p:nvPr/>
          </p:nvSpPr>
          <p:spPr>
            <a:xfrm flipH="1">
              <a:off x="5347535" y="2610248"/>
              <a:ext cx="260397" cy="58850"/>
            </a:xfrm>
            <a:custGeom>
              <a:avLst/>
              <a:gdLst/>
              <a:ahLst/>
              <a:cxnLst/>
              <a:rect l="l" t="t" r="r" b="b"/>
              <a:pathLst>
                <a:path w="6323" h="1429" fill="none" extrusionOk="0">
                  <a:moveTo>
                    <a:pt x="6323" y="1429"/>
                  </a:moveTo>
                  <a:cubicBezTo>
                    <a:pt x="6323" y="1429"/>
                    <a:pt x="2549" y="1238"/>
                    <a:pt x="1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7;p53">
              <a:extLst>
                <a:ext uri="{FF2B5EF4-FFF2-40B4-BE49-F238E27FC236}">
                  <a16:creationId xmlns:a16="http://schemas.microsoft.com/office/drawing/2014/main" id="{B7014517-8CCB-1EFF-8807-B934E56C83BD}"/>
                </a:ext>
              </a:extLst>
            </p:cNvPr>
            <p:cNvSpPr/>
            <p:nvPr/>
          </p:nvSpPr>
          <p:spPr>
            <a:xfrm flipH="1">
              <a:off x="5502979" y="2530971"/>
              <a:ext cx="2537501" cy="1307915"/>
            </a:xfrm>
            <a:custGeom>
              <a:avLst/>
              <a:gdLst/>
              <a:ahLst/>
              <a:cxnLst/>
              <a:rect l="l" t="t" r="r" b="b"/>
              <a:pathLst>
                <a:path w="61616" h="31759" extrusionOk="0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8;p53">
              <a:extLst>
                <a:ext uri="{FF2B5EF4-FFF2-40B4-BE49-F238E27FC236}">
                  <a16:creationId xmlns:a16="http://schemas.microsoft.com/office/drawing/2014/main" id="{1D8022F4-5358-F058-3F10-6036C5A1E353}"/>
                </a:ext>
              </a:extLst>
            </p:cNvPr>
            <p:cNvSpPr/>
            <p:nvPr/>
          </p:nvSpPr>
          <p:spPr>
            <a:xfrm flipH="1">
              <a:off x="6526764" y="2038502"/>
              <a:ext cx="168231" cy="206942"/>
            </a:xfrm>
            <a:custGeom>
              <a:avLst/>
              <a:gdLst/>
              <a:ahLst/>
              <a:cxnLst/>
              <a:rect l="l" t="t" r="r" b="b"/>
              <a:pathLst>
                <a:path w="4085" h="5025" extrusionOk="0">
                  <a:moveTo>
                    <a:pt x="4001" y="0"/>
                  </a:moveTo>
                  <a:lnTo>
                    <a:pt x="262" y="250"/>
                  </a:lnTo>
                  <a:lnTo>
                    <a:pt x="0" y="4858"/>
                  </a:lnTo>
                  <a:lnTo>
                    <a:pt x="4084" y="5025"/>
                  </a:lnTo>
                  <a:lnTo>
                    <a:pt x="4084" y="502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9;p53">
              <a:extLst>
                <a:ext uri="{FF2B5EF4-FFF2-40B4-BE49-F238E27FC236}">
                  <a16:creationId xmlns:a16="http://schemas.microsoft.com/office/drawing/2014/main" id="{44DF95DD-CCD8-384F-508A-6025138AF27C}"/>
                </a:ext>
              </a:extLst>
            </p:cNvPr>
            <p:cNvSpPr/>
            <p:nvPr/>
          </p:nvSpPr>
          <p:spPr>
            <a:xfrm flipH="1">
              <a:off x="6529235" y="2038008"/>
              <a:ext cx="158388" cy="82736"/>
            </a:xfrm>
            <a:custGeom>
              <a:avLst/>
              <a:gdLst/>
              <a:ahLst/>
              <a:cxnLst/>
              <a:rect l="l" t="t" r="r" b="b"/>
              <a:pathLst>
                <a:path w="3846" h="2009" extrusionOk="0">
                  <a:moveTo>
                    <a:pt x="3822" y="1"/>
                  </a:moveTo>
                  <a:lnTo>
                    <a:pt x="83" y="262"/>
                  </a:lnTo>
                  <a:lnTo>
                    <a:pt x="0" y="1810"/>
                  </a:lnTo>
                  <a:cubicBezTo>
                    <a:pt x="462" y="1912"/>
                    <a:pt x="1078" y="2008"/>
                    <a:pt x="1756" y="2008"/>
                  </a:cubicBezTo>
                  <a:cubicBezTo>
                    <a:pt x="2423" y="2008"/>
                    <a:pt x="3149" y="1915"/>
                    <a:pt x="3846" y="1644"/>
                  </a:cubicBezTo>
                  <a:lnTo>
                    <a:pt x="382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0;p53">
              <a:extLst>
                <a:ext uri="{FF2B5EF4-FFF2-40B4-BE49-F238E27FC236}">
                  <a16:creationId xmlns:a16="http://schemas.microsoft.com/office/drawing/2014/main" id="{1B4199EE-A629-35F4-F419-7BCEC33F82CB}"/>
                </a:ext>
              </a:extLst>
            </p:cNvPr>
            <p:cNvSpPr/>
            <p:nvPr/>
          </p:nvSpPr>
          <p:spPr>
            <a:xfrm flipH="1">
              <a:off x="6150235" y="1436858"/>
              <a:ext cx="834275" cy="641170"/>
            </a:xfrm>
            <a:custGeom>
              <a:avLst/>
              <a:gdLst/>
              <a:ahLst/>
              <a:cxnLst/>
              <a:rect l="l" t="t" r="r" b="b"/>
              <a:pathLst>
                <a:path w="20258" h="15569" extrusionOk="0">
                  <a:moveTo>
                    <a:pt x="12829" y="0"/>
                  </a:moveTo>
                  <a:cubicBezTo>
                    <a:pt x="10956" y="3940"/>
                    <a:pt x="7539" y="4766"/>
                    <a:pt x="5001" y="4766"/>
                  </a:cubicBezTo>
                  <a:cubicBezTo>
                    <a:pt x="3167" y="4766"/>
                    <a:pt x="1792" y="4334"/>
                    <a:pt x="1792" y="4334"/>
                  </a:cubicBezTo>
                  <a:lnTo>
                    <a:pt x="1792" y="4334"/>
                  </a:lnTo>
                  <a:cubicBezTo>
                    <a:pt x="1792" y="4334"/>
                    <a:pt x="2030" y="5918"/>
                    <a:pt x="1375" y="6013"/>
                  </a:cubicBezTo>
                  <a:cubicBezTo>
                    <a:pt x="1362" y="6016"/>
                    <a:pt x="1348" y="6017"/>
                    <a:pt x="1335" y="6017"/>
                  </a:cubicBezTo>
                  <a:cubicBezTo>
                    <a:pt x="851" y="6017"/>
                    <a:pt x="625" y="4335"/>
                    <a:pt x="625" y="4334"/>
                  </a:cubicBezTo>
                  <a:lnTo>
                    <a:pt x="625" y="4334"/>
                  </a:lnTo>
                  <a:cubicBezTo>
                    <a:pt x="625" y="4335"/>
                    <a:pt x="0" y="15569"/>
                    <a:pt x="9016" y="15569"/>
                  </a:cubicBezTo>
                  <a:cubicBezTo>
                    <a:pt x="9146" y="15569"/>
                    <a:pt x="9278" y="15567"/>
                    <a:pt x="9412" y="15562"/>
                  </a:cubicBezTo>
                  <a:cubicBezTo>
                    <a:pt x="20258" y="15205"/>
                    <a:pt x="17544" y="4228"/>
                    <a:pt x="17544" y="4227"/>
                  </a:cubicBezTo>
                  <a:lnTo>
                    <a:pt x="17544" y="4227"/>
                  </a:lnTo>
                  <a:cubicBezTo>
                    <a:pt x="17544" y="4228"/>
                    <a:pt x="17637" y="5561"/>
                    <a:pt x="17187" y="5561"/>
                  </a:cubicBezTo>
                  <a:cubicBezTo>
                    <a:pt x="17183" y="5561"/>
                    <a:pt x="17179" y="5561"/>
                    <a:pt x="17175" y="5561"/>
                  </a:cubicBezTo>
                  <a:cubicBezTo>
                    <a:pt x="16710" y="5525"/>
                    <a:pt x="16806" y="4311"/>
                    <a:pt x="16806" y="4311"/>
                  </a:cubicBezTo>
                  <a:cubicBezTo>
                    <a:pt x="13555" y="2941"/>
                    <a:pt x="12829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1;p53">
              <a:extLst>
                <a:ext uri="{FF2B5EF4-FFF2-40B4-BE49-F238E27FC236}">
                  <a16:creationId xmlns:a16="http://schemas.microsoft.com/office/drawing/2014/main" id="{4A31DE24-3AB3-A824-9E9B-6FEA5E17531F}"/>
                </a:ext>
              </a:extLst>
            </p:cNvPr>
            <p:cNvSpPr/>
            <p:nvPr/>
          </p:nvSpPr>
          <p:spPr>
            <a:xfrm flipH="1">
              <a:off x="6929328" y="1578034"/>
              <a:ext cx="255249" cy="248042"/>
            </a:xfrm>
            <a:custGeom>
              <a:avLst/>
              <a:gdLst/>
              <a:ahLst/>
              <a:cxnLst/>
              <a:rect l="l" t="t" r="r" b="b"/>
              <a:pathLst>
                <a:path w="6198" h="6023" extrusionOk="0">
                  <a:moveTo>
                    <a:pt x="3081" y="1"/>
                  </a:moveTo>
                  <a:cubicBezTo>
                    <a:pt x="2297" y="1"/>
                    <a:pt x="1501" y="378"/>
                    <a:pt x="1006" y="1621"/>
                  </a:cubicBezTo>
                  <a:cubicBezTo>
                    <a:pt x="1" y="4143"/>
                    <a:pt x="1914" y="6022"/>
                    <a:pt x="3883" y="6022"/>
                  </a:cubicBezTo>
                  <a:cubicBezTo>
                    <a:pt x="4712" y="6022"/>
                    <a:pt x="5550" y="5689"/>
                    <a:pt x="6185" y="4931"/>
                  </a:cubicBezTo>
                  <a:cubicBezTo>
                    <a:pt x="6197" y="4931"/>
                    <a:pt x="5733" y="3835"/>
                    <a:pt x="5483" y="906"/>
                  </a:cubicBezTo>
                  <a:cubicBezTo>
                    <a:pt x="5483" y="906"/>
                    <a:pt x="4296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12;p53">
              <a:extLst>
                <a:ext uri="{FF2B5EF4-FFF2-40B4-BE49-F238E27FC236}">
                  <a16:creationId xmlns:a16="http://schemas.microsoft.com/office/drawing/2014/main" id="{665B0302-7482-118C-0D08-F8A8B243343B}"/>
                </a:ext>
              </a:extLst>
            </p:cNvPr>
            <p:cNvSpPr/>
            <p:nvPr/>
          </p:nvSpPr>
          <p:spPr>
            <a:xfrm flipH="1">
              <a:off x="7026929" y="1647221"/>
              <a:ext cx="71616" cy="63298"/>
            </a:xfrm>
            <a:custGeom>
              <a:avLst/>
              <a:gdLst/>
              <a:ahLst/>
              <a:cxnLst/>
              <a:rect l="l" t="t" r="r" b="b"/>
              <a:pathLst>
                <a:path w="1739" h="1537" fill="none" extrusionOk="0">
                  <a:moveTo>
                    <a:pt x="1" y="1536"/>
                  </a:moveTo>
                  <a:cubicBezTo>
                    <a:pt x="1" y="1536"/>
                    <a:pt x="370" y="107"/>
                    <a:pt x="1739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913;p53">
              <a:extLst>
                <a:ext uri="{FF2B5EF4-FFF2-40B4-BE49-F238E27FC236}">
                  <a16:creationId xmlns:a16="http://schemas.microsoft.com/office/drawing/2014/main" id="{D079D50A-4C5B-3035-A8DF-F98FCCDC735F}"/>
                </a:ext>
              </a:extLst>
            </p:cNvPr>
            <p:cNvSpPr/>
            <p:nvPr/>
          </p:nvSpPr>
          <p:spPr>
            <a:xfrm flipH="1">
              <a:off x="7033271" y="1662418"/>
              <a:ext cx="33893" cy="65233"/>
            </a:xfrm>
            <a:custGeom>
              <a:avLst/>
              <a:gdLst/>
              <a:ahLst/>
              <a:cxnLst/>
              <a:rect l="l" t="t" r="r" b="b"/>
              <a:pathLst>
                <a:path w="823" h="1584" fill="none" extrusionOk="0">
                  <a:moveTo>
                    <a:pt x="822" y="1584"/>
                  </a:moveTo>
                  <a:cubicBezTo>
                    <a:pt x="822" y="1584"/>
                    <a:pt x="132" y="1036"/>
                    <a:pt x="1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14;p53">
              <a:extLst>
                <a:ext uri="{FF2B5EF4-FFF2-40B4-BE49-F238E27FC236}">
                  <a16:creationId xmlns:a16="http://schemas.microsoft.com/office/drawing/2014/main" id="{07CA78D3-F1BD-8CEE-7112-B1FE87D45F53}"/>
                </a:ext>
              </a:extLst>
            </p:cNvPr>
            <p:cNvSpPr/>
            <p:nvPr/>
          </p:nvSpPr>
          <p:spPr>
            <a:xfrm flipH="1">
              <a:off x="6121690" y="1579722"/>
              <a:ext cx="150646" cy="243553"/>
            </a:xfrm>
            <a:custGeom>
              <a:avLst/>
              <a:gdLst/>
              <a:ahLst/>
              <a:cxnLst/>
              <a:rect l="l" t="t" r="r" b="b"/>
              <a:pathLst>
                <a:path w="3658" h="5914" extrusionOk="0">
                  <a:moveTo>
                    <a:pt x="1606" y="1"/>
                  </a:moveTo>
                  <a:cubicBezTo>
                    <a:pt x="835" y="1"/>
                    <a:pt x="251" y="794"/>
                    <a:pt x="251" y="794"/>
                  </a:cubicBezTo>
                  <a:cubicBezTo>
                    <a:pt x="453" y="2580"/>
                    <a:pt x="13" y="5759"/>
                    <a:pt x="1" y="5783"/>
                  </a:cubicBezTo>
                  <a:cubicBezTo>
                    <a:pt x="236" y="5872"/>
                    <a:pt x="459" y="5914"/>
                    <a:pt x="670" y="5914"/>
                  </a:cubicBezTo>
                  <a:cubicBezTo>
                    <a:pt x="2834" y="5914"/>
                    <a:pt x="3657" y="1546"/>
                    <a:pt x="2572" y="461"/>
                  </a:cubicBezTo>
                  <a:cubicBezTo>
                    <a:pt x="2237" y="122"/>
                    <a:pt x="1907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915;p53">
              <a:extLst>
                <a:ext uri="{FF2B5EF4-FFF2-40B4-BE49-F238E27FC236}">
                  <a16:creationId xmlns:a16="http://schemas.microsoft.com/office/drawing/2014/main" id="{12518624-427E-CE8A-078F-834EC685A198}"/>
                </a:ext>
              </a:extLst>
            </p:cNvPr>
            <p:cNvSpPr/>
            <p:nvPr/>
          </p:nvSpPr>
          <p:spPr>
            <a:xfrm flipH="1">
              <a:off x="6516962" y="1695282"/>
              <a:ext cx="43200" cy="74046"/>
            </a:xfrm>
            <a:custGeom>
              <a:avLst/>
              <a:gdLst/>
              <a:ahLst/>
              <a:cxnLst/>
              <a:rect l="l" t="t" r="r" b="b"/>
              <a:pathLst>
                <a:path w="1049" h="1798" fill="none" extrusionOk="0">
                  <a:moveTo>
                    <a:pt x="1" y="0"/>
                  </a:moveTo>
                  <a:cubicBezTo>
                    <a:pt x="1" y="0"/>
                    <a:pt x="251" y="607"/>
                    <a:pt x="501" y="774"/>
                  </a:cubicBezTo>
                  <a:cubicBezTo>
                    <a:pt x="965" y="1048"/>
                    <a:pt x="1048" y="1798"/>
                    <a:pt x="251" y="163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916;p53">
              <a:extLst>
                <a:ext uri="{FF2B5EF4-FFF2-40B4-BE49-F238E27FC236}">
                  <a16:creationId xmlns:a16="http://schemas.microsoft.com/office/drawing/2014/main" id="{8C9685C1-435C-EC64-2563-8FCA2C1997C8}"/>
                </a:ext>
              </a:extLst>
            </p:cNvPr>
            <p:cNvSpPr/>
            <p:nvPr/>
          </p:nvSpPr>
          <p:spPr>
            <a:xfrm flipH="1">
              <a:off x="6427718" y="1437846"/>
              <a:ext cx="35829" cy="115764"/>
            </a:xfrm>
            <a:custGeom>
              <a:avLst/>
              <a:gdLst/>
              <a:ahLst/>
              <a:cxnLst/>
              <a:rect l="l" t="t" r="r" b="b"/>
              <a:pathLst>
                <a:path w="870" h="2811" fill="none" extrusionOk="0">
                  <a:moveTo>
                    <a:pt x="179" y="0"/>
                  </a:moveTo>
                  <a:cubicBezTo>
                    <a:pt x="179" y="0"/>
                    <a:pt x="0" y="1393"/>
                    <a:pt x="869" y="281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917;p53">
              <a:extLst>
                <a:ext uri="{FF2B5EF4-FFF2-40B4-BE49-F238E27FC236}">
                  <a16:creationId xmlns:a16="http://schemas.microsoft.com/office/drawing/2014/main" id="{DE4E3EB0-FDC5-5FD4-4344-5F8AAD814F69}"/>
                </a:ext>
              </a:extLst>
            </p:cNvPr>
            <p:cNvSpPr/>
            <p:nvPr/>
          </p:nvSpPr>
          <p:spPr>
            <a:xfrm flipH="1">
              <a:off x="6702326" y="168840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9" y="0"/>
                  </a:moveTo>
                  <a:cubicBezTo>
                    <a:pt x="96" y="0"/>
                    <a:pt x="1" y="167"/>
                    <a:pt x="1" y="381"/>
                  </a:cubicBezTo>
                  <a:cubicBezTo>
                    <a:pt x="1" y="596"/>
                    <a:pt x="96" y="774"/>
                    <a:pt x="239" y="774"/>
                  </a:cubicBezTo>
                  <a:cubicBezTo>
                    <a:pt x="370" y="774"/>
                    <a:pt x="477" y="596"/>
                    <a:pt x="477" y="381"/>
                  </a:cubicBezTo>
                  <a:cubicBezTo>
                    <a:pt x="477" y="16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918;p53">
              <a:extLst>
                <a:ext uri="{FF2B5EF4-FFF2-40B4-BE49-F238E27FC236}">
                  <a16:creationId xmlns:a16="http://schemas.microsoft.com/office/drawing/2014/main" id="{524AB46B-967B-9BBC-C4EE-50EE388914F0}"/>
                </a:ext>
              </a:extLst>
            </p:cNvPr>
            <p:cNvSpPr/>
            <p:nvPr/>
          </p:nvSpPr>
          <p:spPr>
            <a:xfrm flipH="1">
              <a:off x="6375251" y="169083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8" y="1"/>
                  </a:moveTo>
                  <a:cubicBezTo>
                    <a:pt x="107" y="1"/>
                    <a:pt x="0" y="168"/>
                    <a:pt x="0" y="382"/>
                  </a:cubicBezTo>
                  <a:cubicBezTo>
                    <a:pt x="0" y="596"/>
                    <a:pt x="107" y="775"/>
                    <a:pt x="238" y="775"/>
                  </a:cubicBezTo>
                  <a:cubicBezTo>
                    <a:pt x="369" y="775"/>
                    <a:pt x="476" y="608"/>
                    <a:pt x="476" y="382"/>
                  </a:cubicBezTo>
                  <a:cubicBezTo>
                    <a:pt x="476" y="16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919;p53">
              <a:extLst>
                <a:ext uri="{FF2B5EF4-FFF2-40B4-BE49-F238E27FC236}">
                  <a16:creationId xmlns:a16="http://schemas.microsoft.com/office/drawing/2014/main" id="{149B4FAD-E469-B5B7-1351-A64F7CD57305}"/>
                </a:ext>
              </a:extLst>
            </p:cNvPr>
            <p:cNvSpPr/>
            <p:nvPr/>
          </p:nvSpPr>
          <p:spPr>
            <a:xfrm flipH="1">
              <a:off x="6335058" y="1576098"/>
              <a:ext cx="101062" cy="54484"/>
            </a:xfrm>
            <a:custGeom>
              <a:avLst/>
              <a:gdLst/>
              <a:ahLst/>
              <a:cxnLst/>
              <a:rect l="l" t="t" r="r" b="b"/>
              <a:pathLst>
                <a:path w="2454" h="1323" fill="none" extrusionOk="0">
                  <a:moveTo>
                    <a:pt x="1" y="1322"/>
                  </a:moveTo>
                  <a:cubicBezTo>
                    <a:pt x="1" y="1322"/>
                    <a:pt x="870" y="1"/>
                    <a:pt x="2454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920;p53">
              <a:extLst>
                <a:ext uri="{FF2B5EF4-FFF2-40B4-BE49-F238E27FC236}">
                  <a16:creationId xmlns:a16="http://schemas.microsoft.com/office/drawing/2014/main" id="{7092BD83-2C47-0E98-6CB6-8DB626D7DF84}"/>
                </a:ext>
              </a:extLst>
            </p:cNvPr>
            <p:cNvSpPr/>
            <p:nvPr/>
          </p:nvSpPr>
          <p:spPr>
            <a:xfrm flipH="1">
              <a:off x="6669957" y="1576098"/>
              <a:ext cx="101021" cy="54484"/>
            </a:xfrm>
            <a:custGeom>
              <a:avLst/>
              <a:gdLst/>
              <a:ahLst/>
              <a:cxnLst/>
              <a:rect l="l" t="t" r="r" b="b"/>
              <a:pathLst>
                <a:path w="2453" h="1323" fill="none" extrusionOk="0">
                  <a:moveTo>
                    <a:pt x="2453" y="1322"/>
                  </a:moveTo>
                  <a:cubicBezTo>
                    <a:pt x="2453" y="1322"/>
                    <a:pt x="1584" y="1"/>
                    <a:pt x="0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921;p53">
              <a:extLst>
                <a:ext uri="{FF2B5EF4-FFF2-40B4-BE49-F238E27FC236}">
                  <a16:creationId xmlns:a16="http://schemas.microsoft.com/office/drawing/2014/main" id="{D6AB91DE-7B9E-6C55-8AA1-59D4CB485E68}"/>
                </a:ext>
              </a:extLst>
            </p:cNvPr>
            <p:cNvSpPr/>
            <p:nvPr/>
          </p:nvSpPr>
          <p:spPr>
            <a:xfrm flipH="1">
              <a:off x="6446376" y="1810965"/>
              <a:ext cx="222633" cy="104974"/>
            </a:xfrm>
            <a:custGeom>
              <a:avLst/>
              <a:gdLst/>
              <a:ahLst/>
              <a:cxnLst/>
              <a:rect l="l" t="t" r="r" b="b"/>
              <a:pathLst>
                <a:path w="5406" h="2549" fill="none" extrusionOk="0">
                  <a:moveTo>
                    <a:pt x="96" y="1"/>
                  </a:moveTo>
                  <a:cubicBezTo>
                    <a:pt x="1" y="1156"/>
                    <a:pt x="1167" y="1882"/>
                    <a:pt x="2156" y="2132"/>
                  </a:cubicBezTo>
                  <a:cubicBezTo>
                    <a:pt x="3072" y="2335"/>
                    <a:pt x="4787" y="2549"/>
                    <a:pt x="5406" y="1692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922;p53">
              <a:extLst>
                <a:ext uri="{FF2B5EF4-FFF2-40B4-BE49-F238E27FC236}">
                  <a16:creationId xmlns:a16="http://schemas.microsoft.com/office/drawing/2014/main" id="{4814EC27-B138-7E24-7E18-054ED7136C90}"/>
                </a:ext>
              </a:extLst>
            </p:cNvPr>
            <p:cNvSpPr/>
            <p:nvPr/>
          </p:nvSpPr>
          <p:spPr>
            <a:xfrm flipH="1">
              <a:off x="6297293" y="1883077"/>
              <a:ext cx="146651" cy="146157"/>
            </a:xfrm>
            <a:custGeom>
              <a:avLst/>
              <a:gdLst/>
              <a:ahLst/>
              <a:cxnLst/>
              <a:rect l="l" t="t" r="r" b="b"/>
              <a:pathLst>
                <a:path w="3561" h="3549" extrusionOk="0">
                  <a:moveTo>
                    <a:pt x="1846" y="0"/>
                  </a:moveTo>
                  <a:cubicBezTo>
                    <a:pt x="822" y="0"/>
                    <a:pt x="0" y="834"/>
                    <a:pt x="0" y="1846"/>
                  </a:cubicBezTo>
                  <a:cubicBezTo>
                    <a:pt x="0" y="2608"/>
                    <a:pt x="465" y="3262"/>
                    <a:pt x="1120" y="3548"/>
                  </a:cubicBezTo>
                  <a:cubicBezTo>
                    <a:pt x="2215" y="2905"/>
                    <a:pt x="3013" y="2060"/>
                    <a:pt x="3560" y="1131"/>
                  </a:cubicBezTo>
                  <a:cubicBezTo>
                    <a:pt x="3275" y="465"/>
                    <a:pt x="262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923;p53">
              <a:extLst>
                <a:ext uri="{FF2B5EF4-FFF2-40B4-BE49-F238E27FC236}">
                  <a16:creationId xmlns:a16="http://schemas.microsoft.com/office/drawing/2014/main" id="{7688A41E-B33C-FC46-7E73-725D07303D56}"/>
                </a:ext>
              </a:extLst>
            </p:cNvPr>
            <p:cNvSpPr/>
            <p:nvPr/>
          </p:nvSpPr>
          <p:spPr>
            <a:xfrm flipH="1">
              <a:off x="6721930" y="1878176"/>
              <a:ext cx="153034" cy="151552"/>
            </a:xfrm>
            <a:custGeom>
              <a:avLst/>
              <a:gdLst/>
              <a:ahLst/>
              <a:cxnLst/>
              <a:rect l="l" t="t" r="r" b="b"/>
              <a:pathLst>
                <a:path w="3716" h="3680" extrusionOk="0">
                  <a:moveTo>
                    <a:pt x="1846" y="0"/>
                  </a:moveTo>
                  <a:cubicBezTo>
                    <a:pt x="870" y="0"/>
                    <a:pt x="84" y="762"/>
                    <a:pt x="1" y="1715"/>
                  </a:cubicBezTo>
                  <a:cubicBezTo>
                    <a:pt x="525" y="2477"/>
                    <a:pt x="1192" y="3143"/>
                    <a:pt x="2013" y="3679"/>
                  </a:cubicBezTo>
                  <a:cubicBezTo>
                    <a:pt x="2954" y="3584"/>
                    <a:pt x="3692" y="2798"/>
                    <a:pt x="3692" y="1834"/>
                  </a:cubicBezTo>
                  <a:cubicBezTo>
                    <a:pt x="3716" y="834"/>
                    <a:pt x="2882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924;p53">
              <a:extLst>
                <a:ext uri="{FF2B5EF4-FFF2-40B4-BE49-F238E27FC236}">
                  <a16:creationId xmlns:a16="http://schemas.microsoft.com/office/drawing/2014/main" id="{62E3C2FC-A661-424E-DD76-E807935F3695}"/>
                </a:ext>
              </a:extLst>
            </p:cNvPr>
            <p:cNvSpPr/>
            <p:nvPr/>
          </p:nvSpPr>
          <p:spPr>
            <a:xfrm flipH="1">
              <a:off x="7442714" y="2882386"/>
              <a:ext cx="368789" cy="380526"/>
            </a:xfrm>
            <a:custGeom>
              <a:avLst/>
              <a:gdLst/>
              <a:ahLst/>
              <a:cxnLst/>
              <a:rect l="l" t="t" r="r" b="b"/>
              <a:pathLst>
                <a:path w="8955" h="9240" extrusionOk="0">
                  <a:moveTo>
                    <a:pt x="3192" y="0"/>
                  </a:moveTo>
                  <a:cubicBezTo>
                    <a:pt x="3192" y="0"/>
                    <a:pt x="1" y="6334"/>
                    <a:pt x="5168" y="9239"/>
                  </a:cubicBezTo>
                  <a:lnTo>
                    <a:pt x="8954" y="4822"/>
                  </a:lnTo>
                  <a:lnTo>
                    <a:pt x="8097" y="1619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925;p53">
              <a:extLst>
                <a:ext uri="{FF2B5EF4-FFF2-40B4-BE49-F238E27FC236}">
                  <a16:creationId xmlns:a16="http://schemas.microsoft.com/office/drawing/2014/main" id="{A5854409-4457-AF94-454E-C5521B1FC2C5}"/>
                </a:ext>
              </a:extLst>
            </p:cNvPr>
            <p:cNvSpPr/>
            <p:nvPr/>
          </p:nvSpPr>
          <p:spPr>
            <a:xfrm flipH="1">
              <a:off x="7564325" y="3161361"/>
              <a:ext cx="132896" cy="101556"/>
            </a:xfrm>
            <a:custGeom>
              <a:avLst/>
              <a:gdLst/>
              <a:ahLst/>
              <a:cxnLst/>
              <a:rect l="l" t="t" r="r" b="b"/>
              <a:pathLst>
                <a:path w="3227" h="2466" extrusionOk="0">
                  <a:moveTo>
                    <a:pt x="0" y="1"/>
                  </a:moveTo>
                  <a:lnTo>
                    <a:pt x="0" y="1"/>
                  </a:lnTo>
                  <a:cubicBezTo>
                    <a:pt x="429" y="906"/>
                    <a:pt x="1191" y="1787"/>
                    <a:pt x="2393" y="2465"/>
                  </a:cubicBezTo>
                  <a:lnTo>
                    <a:pt x="3227" y="1501"/>
                  </a:lnTo>
                  <a:cubicBezTo>
                    <a:pt x="1857" y="1108"/>
                    <a:pt x="774" y="513"/>
                    <a:pt x="0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926;p53">
              <a:extLst>
                <a:ext uri="{FF2B5EF4-FFF2-40B4-BE49-F238E27FC236}">
                  <a16:creationId xmlns:a16="http://schemas.microsoft.com/office/drawing/2014/main" id="{D050DA66-22D7-4489-E189-DB1881F2955C}"/>
                </a:ext>
              </a:extLst>
            </p:cNvPr>
            <p:cNvSpPr/>
            <p:nvPr/>
          </p:nvSpPr>
          <p:spPr>
            <a:xfrm flipH="1">
              <a:off x="5075447" y="2481015"/>
              <a:ext cx="1047312" cy="926565"/>
            </a:xfrm>
            <a:custGeom>
              <a:avLst/>
              <a:gdLst/>
              <a:ahLst/>
              <a:cxnLst/>
              <a:rect l="l" t="t" r="r" b="b"/>
              <a:pathLst>
                <a:path w="25431" h="22499" extrusionOk="0">
                  <a:moveTo>
                    <a:pt x="24740" y="1"/>
                  </a:moveTo>
                  <a:cubicBezTo>
                    <a:pt x="24325" y="1"/>
                    <a:pt x="23515" y="721"/>
                    <a:pt x="23515" y="721"/>
                  </a:cubicBezTo>
                  <a:cubicBezTo>
                    <a:pt x="23515" y="721"/>
                    <a:pt x="23501" y="515"/>
                    <a:pt x="23285" y="515"/>
                  </a:cubicBezTo>
                  <a:cubicBezTo>
                    <a:pt x="23222" y="515"/>
                    <a:pt x="23141" y="532"/>
                    <a:pt x="23039" y="578"/>
                  </a:cubicBezTo>
                  <a:cubicBezTo>
                    <a:pt x="22628" y="756"/>
                    <a:pt x="21409" y="1338"/>
                    <a:pt x="20048" y="1338"/>
                  </a:cubicBezTo>
                  <a:cubicBezTo>
                    <a:pt x="19950" y="1338"/>
                    <a:pt x="19852" y="1335"/>
                    <a:pt x="19753" y="1328"/>
                  </a:cubicBezTo>
                  <a:cubicBezTo>
                    <a:pt x="19578" y="1320"/>
                    <a:pt x="19394" y="1314"/>
                    <a:pt x="19202" y="1314"/>
                  </a:cubicBezTo>
                  <a:cubicBezTo>
                    <a:pt x="17774" y="1314"/>
                    <a:pt x="15967" y="1645"/>
                    <a:pt x="15169" y="3745"/>
                  </a:cubicBezTo>
                  <a:cubicBezTo>
                    <a:pt x="14366" y="5858"/>
                    <a:pt x="11445" y="14005"/>
                    <a:pt x="7954" y="14005"/>
                  </a:cubicBezTo>
                  <a:cubicBezTo>
                    <a:pt x="7509" y="14005"/>
                    <a:pt x="7056" y="13873"/>
                    <a:pt x="6596" y="13580"/>
                  </a:cubicBezTo>
                  <a:lnTo>
                    <a:pt x="0" y="19033"/>
                  </a:lnTo>
                  <a:cubicBezTo>
                    <a:pt x="1074" y="20543"/>
                    <a:pt x="3060" y="22498"/>
                    <a:pt x="6642" y="22498"/>
                  </a:cubicBezTo>
                  <a:cubicBezTo>
                    <a:pt x="6674" y="22498"/>
                    <a:pt x="6706" y="22498"/>
                    <a:pt x="6739" y="22498"/>
                  </a:cubicBezTo>
                  <a:cubicBezTo>
                    <a:pt x="11001" y="22462"/>
                    <a:pt x="15288" y="18211"/>
                    <a:pt x="17336" y="12925"/>
                  </a:cubicBezTo>
                  <a:cubicBezTo>
                    <a:pt x="19407" y="7639"/>
                    <a:pt x="19241" y="5019"/>
                    <a:pt x="20907" y="4067"/>
                  </a:cubicBezTo>
                  <a:cubicBezTo>
                    <a:pt x="22598" y="3114"/>
                    <a:pt x="22693" y="3257"/>
                    <a:pt x="24205" y="2317"/>
                  </a:cubicBezTo>
                  <a:cubicBezTo>
                    <a:pt x="25430" y="1549"/>
                    <a:pt x="25346" y="932"/>
                    <a:pt x="24917" y="932"/>
                  </a:cubicBezTo>
                  <a:cubicBezTo>
                    <a:pt x="24821" y="932"/>
                    <a:pt x="24707" y="963"/>
                    <a:pt x="24586" y="1031"/>
                  </a:cubicBezTo>
                  <a:cubicBezTo>
                    <a:pt x="24586" y="1031"/>
                    <a:pt x="25218" y="340"/>
                    <a:pt x="24896" y="54"/>
                  </a:cubicBezTo>
                  <a:cubicBezTo>
                    <a:pt x="24856" y="17"/>
                    <a:pt x="24802" y="1"/>
                    <a:pt x="2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927;p53">
              <a:extLst>
                <a:ext uri="{FF2B5EF4-FFF2-40B4-BE49-F238E27FC236}">
                  <a16:creationId xmlns:a16="http://schemas.microsoft.com/office/drawing/2014/main" id="{772A536F-0A47-CCDE-D476-9346F1041035}"/>
                </a:ext>
              </a:extLst>
            </p:cNvPr>
            <p:cNvSpPr/>
            <p:nvPr/>
          </p:nvSpPr>
          <p:spPr>
            <a:xfrm flipH="1">
              <a:off x="5329378" y="2766662"/>
              <a:ext cx="752693" cy="640882"/>
            </a:xfrm>
            <a:custGeom>
              <a:avLst/>
              <a:gdLst/>
              <a:ahLst/>
              <a:cxnLst/>
              <a:rect l="l" t="t" r="r" b="b"/>
              <a:pathLst>
                <a:path w="18277" h="15562" extrusionOk="0">
                  <a:moveTo>
                    <a:pt x="18276" y="0"/>
                  </a:moveTo>
                  <a:lnTo>
                    <a:pt x="18276" y="0"/>
                  </a:lnTo>
                  <a:cubicBezTo>
                    <a:pt x="15955" y="2679"/>
                    <a:pt x="15371" y="10144"/>
                    <a:pt x="8228" y="13466"/>
                  </a:cubicBezTo>
                  <a:cubicBezTo>
                    <a:pt x="6995" y="14035"/>
                    <a:pt x="5747" y="14241"/>
                    <a:pt x="4584" y="14241"/>
                  </a:cubicBezTo>
                  <a:cubicBezTo>
                    <a:pt x="2680" y="14241"/>
                    <a:pt x="1005" y="13689"/>
                    <a:pt x="0" y="13276"/>
                  </a:cubicBezTo>
                  <a:lnTo>
                    <a:pt x="0" y="13276"/>
                  </a:lnTo>
                  <a:cubicBezTo>
                    <a:pt x="1184" y="14472"/>
                    <a:pt x="2981" y="15562"/>
                    <a:pt x="5707" y="15562"/>
                  </a:cubicBezTo>
                  <a:cubicBezTo>
                    <a:pt x="5721" y="15562"/>
                    <a:pt x="5736" y="15562"/>
                    <a:pt x="5751" y="15562"/>
                  </a:cubicBezTo>
                  <a:cubicBezTo>
                    <a:pt x="10013" y="15538"/>
                    <a:pt x="14300" y="11275"/>
                    <a:pt x="16348" y="5989"/>
                  </a:cubicBezTo>
                  <a:cubicBezTo>
                    <a:pt x="17360" y="3393"/>
                    <a:pt x="17836" y="1429"/>
                    <a:pt x="1827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928;p53">
              <a:extLst>
                <a:ext uri="{FF2B5EF4-FFF2-40B4-BE49-F238E27FC236}">
                  <a16:creationId xmlns:a16="http://schemas.microsoft.com/office/drawing/2014/main" id="{FA699232-761B-3F6B-811E-0902747A9BB2}"/>
                </a:ext>
              </a:extLst>
            </p:cNvPr>
            <p:cNvSpPr/>
            <p:nvPr/>
          </p:nvSpPr>
          <p:spPr>
            <a:xfrm flipH="1">
              <a:off x="5064120" y="2470967"/>
              <a:ext cx="838517" cy="936078"/>
            </a:xfrm>
            <a:custGeom>
              <a:avLst/>
              <a:gdLst/>
              <a:ahLst/>
              <a:cxnLst/>
              <a:rect l="l" t="t" r="r" b="b"/>
              <a:pathLst>
                <a:path w="20361" h="22730" fill="none" extrusionOk="0">
                  <a:moveTo>
                    <a:pt x="1" y="22634"/>
                  </a:moveTo>
                  <a:cubicBezTo>
                    <a:pt x="430" y="22694"/>
                    <a:pt x="894" y="22730"/>
                    <a:pt x="1394" y="22730"/>
                  </a:cubicBezTo>
                  <a:cubicBezTo>
                    <a:pt x="5656" y="22694"/>
                    <a:pt x="9943" y="18443"/>
                    <a:pt x="11991" y="13157"/>
                  </a:cubicBezTo>
                  <a:cubicBezTo>
                    <a:pt x="14062" y="7871"/>
                    <a:pt x="13896" y="5251"/>
                    <a:pt x="15562" y="4299"/>
                  </a:cubicBezTo>
                  <a:cubicBezTo>
                    <a:pt x="17253" y="3346"/>
                    <a:pt x="17348" y="3489"/>
                    <a:pt x="18860" y="2549"/>
                  </a:cubicBezTo>
                  <a:cubicBezTo>
                    <a:pt x="20361" y="1608"/>
                    <a:pt x="19896" y="894"/>
                    <a:pt x="19241" y="1263"/>
                  </a:cubicBezTo>
                  <a:cubicBezTo>
                    <a:pt x="19241" y="1263"/>
                    <a:pt x="19873" y="572"/>
                    <a:pt x="19551" y="286"/>
                  </a:cubicBezTo>
                  <a:cubicBezTo>
                    <a:pt x="19241" y="1"/>
                    <a:pt x="18170" y="953"/>
                    <a:pt x="18170" y="953"/>
                  </a:cubicBezTo>
                  <a:cubicBezTo>
                    <a:pt x="18170" y="953"/>
                    <a:pt x="18146" y="608"/>
                    <a:pt x="17694" y="798"/>
                  </a:cubicBezTo>
                  <a:cubicBezTo>
                    <a:pt x="17253" y="1001"/>
                    <a:pt x="15884" y="1656"/>
                    <a:pt x="14408" y="1560"/>
                  </a:cubicBezTo>
                  <a:cubicBezTo>
                    <a:pt x="12931" y="1489"/>
                    <a:pt x="10729" y="1596"/>
                    <a:pt x="9824" y="3977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929;p53">
              <a:extLst>
                <a:ext uri="{FF2B5EF4-FFF2-40B4-BE49-F238E27FC236}">
                  <a16:creationId xmlns:a16="http://schemas.microsoft.com/office/drawing/2014/main" id="{F21E5A4E-547E-D3F4-6982-86E246C9153C}"/>
                </a:ext>
              </a:extLst>
            </p:cNvPr>
            <p:cNvSpPr/>
            <p:nvPr/>
          </p:nvSpPr>
          <p:spPr>
            <a:xfrm flipH="1">
              <a:off x="5816293" y="2183138"/>
              <a:ext cx="1928000" cy="1659202"/>
            </a:xfrm>
            <a:custGeom>
              <a:avLst/>
              <a:gdLst/>
              <a:ahLst/>
              <a:cxnLst/>
              <a:rect l="l" t="t" r="r" b="b"/>
              <a:pathLst>
                <a:path w="46816" h="40289" extrusionOk="0">
                  <a:moveTo>
                    <a:pt x="22860" y="1"/>
                  </a:moveTo>
                  <a:cubicBezTo>
                    <a:pt x="19026" y="179"/>
                    <a:pt x="13752" y="1025"/>
                    <a:pt x="9716" y="4061"/>
                  </a:cubicBezTo>
                  <a:cubicBezTo>
                    <a:pt x="2596" y="9407"/>
                    <a:pt x="0" y="16967"/>
                    <a:pt x="0" y="16967"/>
                  </a:cubicBezTo>
                  <a:cubicBezTo>
                    <a:pt x="0" y="16967"/>
                    <a:pt x="3429" y="20206"/>
                    <a:pt x="9227" y="20491"/>
                  </a:cubicBezTo>
                  <a:lnTo>
                    <a:pt x="14061" y="20932"/>
                  </a:lnTo>
                  <a:lnTo>
                    <a:pt x="13895" y="38005"/>
                  </a:lnTo>
                  <a:cubicBezTo>
                    <a:pt x="18264" y="39716"/>
                    <a:pt x="22400" y="40289"/>
                    <a:pt x="25981" y="40289"/>
                  </a:cubicBezTo>
                  <a:cubicBezTo>
                    <a:pt x="33242" y="40289"/>
                    <a:pt x="38219" y="37934"/>
                    <a:pt x="38219" y="37934"/>
                  </a:cubicBezTo>
                  <a:lnTo>
                    <a:pt x="38219" y="23849"/>
                  </a:lnTo>
                  <a:cubicBezTo>
                    <a:pt x="38219" y="23849"/>
                    <a:pt x="38469" y="24992"/>
                    <a:pt x="39374" y="26278"/>
                  </a:cubicBezTo>
                  <a:cubicBezTo>
                    <a:pt x="39374" y="26278"/>
                    <a:pt x="44732" y="23004"/>
                    <a:pt x="46815" y="20313"/>
                  </a:cubicBezTo>
                  <a:cubicBezTo>
                    <a:pt x="46815" y="20277"/>
                    <a:pt x="44339" y="17586"/>
                    <a:pt x="43791" y="12776"/>
                  </a:cubicBezTo>
                  <a:cubicBezTo>
                    <a:pt x="43303" y="8526"/>
                    <a:pt x="40327" y="679"/>
                    <a:pt x="31528" y="13"/>
                  </a:cubicBezTo>
                  <a:lnTo>
                    <a:pt x="27920" y="1346"/>
                  </a:lnTo>
                  <a:lnTo>
                    <a:pt x="2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930;p53">
              <a:extLst>
                <a:ext uri="{FF2B5EF4-FFF2-40B4-BE49-F238E27FC236}">
                  <a16:creationId xmlns:a16="http://schemas.microsoft.com/office/drawing/2014/main" id="{968A9F9C-393D-524C-AA8F-FE037841264A}"/>
                </a:ext>
              </a:extLst>
            </p:cNvPr>
            <p:cNvSpPr/>
            <p:nvPr/>
          </p:nvSpPr>
          <p:spPr>
            <a:xfrm flipH="1">
              <a:off x="6604727" y="3011825"/>
              <a:ext cx="562965" cy="315293"/>
            </a:xfrm>
            <a:custGeom>
              <a:avLst/>
              <a:gdLst/>
              <a:ahLst/>
              <a:cxnLst/>
              <a:rect l="l" t="t" r="r" b="b"/>
              <a:pathLst>
                <a:path w="13670" h="7656" extrusionOk="0">
                  <a:moveTo>
                    <a:pt x="13526" y="0"/>
                  </a:moveTo>
                  <a:cubicBezTo>
                    <a:pt x="13526" y="0"/>
                    <a:pt x="4656" y="679"/>
                    <a:pt x="37" y="3417"/>
                  </a:cubicBezTo>
                  <a:lnTo>
                    <a:pt x="1" y="7656"/>
                  </a:lnTo>
                  <a:cubicBezTo>
                    <a:pt x="1191" y="7346"/>
                    <a:pt x="3347" y="6644"/>
                    <a:pt x="4966" y="5322"/>
                  </a:cubicBezTo>
                  <a:cubicBezTo>
                    <a:pt x="7323" y="3405"/>
                    <a:pt x="9014" y="1620"/>
                    <a:pt x="11145" y="1346"/>
                  </a:cubicBezTo>
                  <a:cubicBezTo>
                    <a:pt x="13276" y="1084"/>
                    <a:pt x="13669" y="393"/>
                    <a:pt x="135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931;p53">
              <a:extLst>
                <a:ext uri="{FF2B5EF4-FFF2-40B4-BE49-F238E27FC236}">
                  <a16:creationId xmlns:a16="http://schemas.microsoft.com/office/drawing/2014/main" id="{D44ABB06-9E77-1DB7-DBC0-6AF4156850AA}"/>
                </a:ext>
              </a:extLst>
            </p:cNvPr>
            <p:cNvSpPr/>
            <p:nvPr/>
          </p:nvSpPr>
          <p:spPr>
            <a:xfrm flipH="1">
              <a:off x="7203934" y="2748006"/>
              <a:ext cx="160859" cy="278558"/>
            </a:xfrm>
            <a:custGeom>
              <a:avLst/>
              <a:gdLst/>
              <a:ahLst/>
              <a:cxnLst/>
              <a:rect l="l" t="t" r="r" b="b"/>
              <a:pathLst>
                <a:path w="3906" h="6764" fill="none" extrusionOk="0">
                  <a:moveTo>
                    <a:pt x="3906" y="1"/>
                  </a:moveTo>
                  <a:lnTo>
                    <a:pt x="1" y="6763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932;p53">
              <a:extLst>
                <a:ext uri="{FF2B5EF4-FFF2-40B4-BE49-F238E27FC236}">
                  <a16:creationId xmlns:a16="http://schemas.microsoft.com/office/drawing/2014/main" id="{F32F1EC3-B4F9-A2B7-F16D-62746684BC1F}"/>
                </a:ext>
              </a:extLst>
            </p:cNvPr>
            <p:cNvSpPr/>
            <p:nvPr/>
          </p:nvSpPr>
          <p:spPr>
            <a:xfrm flipH="1">
              <a:off x="6169790" y="2766662"/>
              <a:ext cx="41" cy="850748"/>
            </a:xfrm>
            <a:custGeom>
              <a:avLst/>
              <a:gdLst/>
              <a:ahLst/>
              <a:cxnLst/>
              <a:rect l="l" t="t" r="r" b="b"/>
              <a:pathLst>
                <a:path w="1" h="20658" fill="none" extrusionOk="0">
                  <a:moveTo>
                    <a:pt x="0" y="0"/>
                  </a:moveTo>
                  <a:lnTo>
                    <a:pt x="0" y="9668"/>
                  </a:lnTo>
                  <a:lnTo>
                    <a:pt x="0" y="20657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933;p53">
              <a:extLst>
                <a:ext uri="{FF2B5EF4-FFF2-40B4-BE49-F238E27FC236}">
                  <a16:creationId xmlns:a16="http://schemas.microsoft.com/office/drawing/2014/main" id="{325B474B-16AF-97B5-8B55-A74C53FBCEDE}"/>
                </a:ext>
              </a:extLst>
            </p:cNvPr>
            <p:cNvSpPr/>
            <p:nvPr/>
          </p:nvSpPr>
          <p:spPr>
            <a:xfrm flipH="1">
              <a:off x="6446377" y="2180708"/>
              <a:ext cx="356476" cy="210854"/>
            </a:xfrm>
            <a:custGeom>
              <a:avLst/>
              <a:gdLst/>
              <a:ahLst/>
              <a:cxnLst/>
              <a:rect l="l" t="t" r="r" b="b"/>
              <a:pathLst>
                <a:path w="8656" h="5120" extrusionOk="0">
                  <a:moveTo>
                    <a:pt x="1584" y="0"/>
                  </a:moveTo>
                  <a:cubicBezTo>
                    <a:pt x="1094" y="0"/>
                    <a:pt x="563" y="11"/>
                    <a:pt x="0" y="36"/>
                  </a:cubicBezTo>
                  <a:lnTo>
                    <a:pt x="5548" y="5120"/>
                  </a:lnTo>
                  <a:lnTo>
                    <a:pt x="8656" y="72"/>
                  </a:lnTo>
                  <a:cubicBezTo>
                    <a:pt x="8249" y="37"/>
                    <a:pt x="7826" y="20"/>
                    <a:pt x="7389" y="20"/>
                  </a:cubicBezTo>
                  <a:cubicBezTo>
                    <a:pt x="6625" y="20"/>
                    <a:pt x="5818" y="73"/>
                    <a:pt x="4977" y="179"/>
                  </a:cubicBezTo>
                  <a:cubicBezTo>
                    <a:pt x="4977" y="179"/>
                    <a:pt x="3635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934;p53">
              <a:extLst>
                <a:ext uri="{FF2B5EF4-FFF2-40B4-BE49-F238E27FC236}">
                  <a16:creationId xmlns:a16="http://schemas.microsoft.com/office/drawing/2014/main" id="{127C8539-52CB-9C4C-0323-159A96F83D13}"/>
                </a:ext>
              </a:extLst>
            </p:cNvPr>
            <p:cNvSpPr/>
            <p:nvPr/>
          </p:nvSpPr>
          <p:spPr>
            <a:xfrm flipH="1">
              <a:off x="6554726" y="2391524"/>
              <a:ext cx="19644" cy="202083"/>
            </a:xfrm>
            <a:custGeom>
              <a:avLst/>
              <a:gdLst/>
              <a:ahLst/>
              <a:cxnLst/>
              <a:rect l="l" t="t" r="r" b="b"/>
              <a:pathLst>
                <a:path w="477" h="4907" fill="none" extrusionOk="0">
                  <a:moveTo>
                    <a:pt x="0" y="1"/>
                  </a:moveTo>
                  <a:cubicBezTo>
                    <a:pt x="0" y="1"/>
                    <a:pt x="429" y="1573"/>
                    <a:pt x="477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935;p53">
              <a:extLst>
                <a:ext uri="{FF2B5EF4-FFF2-40B4-BE49-F238E27FC236}">
                  <a16:creationId xmlns:a16="http://schemas.microsoft.com/office/drawing/2014/main" id="{CA127182-BDA3-582E-0933-F0C01D6C54A9}"/>
                </a:ext>
              </a:extLst>
            </p:cNvPr>
            <p:cNvSpPr/>
            <p:nvPr/>
          </p:nvSpPr>
          <p:spPr>
            <a:xfrm flipH="1">
              <a:off x="6355650" y="2194422"/>
              <a:ext cx="218720" cy="316323"/>
            </a:xfrm>
            <a:custGeom>
              <a:avLst/>
              <a:gdLst/>
              <a:ahLst/>
              <a:cxnLst/>
              <a:rect l="l" t="t" r="r" b="b"/>
              <a:pathLst>
                <a:path w="5311" h="7681" fill="none" extrusionOk="0">
                  <a:moveTo>
                    <a:pt x="0" y="4787"/>
                  </a:moveTo>
                  <a:cubicBezTo>
                    <a:pt x="0" y="4787"/>
                    <a:pt x="2489" y="5751"/>
                    <a:pt x="5311" y="7680"/>
                  </a:cubicBezTo>
                  <a:cubicBezTo>
                    <a:pt x="5311" y="7680"/>
                    <a:pt x="5180" y="2227"/>
                    <a:pt x="3775" y="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936;p53">
              <a:extLst>
                <a:ext uri="{FF2B5EF4-FFF2-40B4-BE49-F238E27FC236}">
                  <a16:creationId xmlns:a16="http://schemas.microsoft.com/office/drawing/2014/main" id="{344F76A7-B1AE-05FD-972B-CC7ABFED4762}"/>
                </a:ext>
              </a:extLst>
            </p:cNvPr>
            <p:cNvSpPr/>
            <p:nvPr/>
          </p:nvSpPr>
          <p:spPr>
            <a:xfrm flipH="1">
              <a:off x="6574331" y="2189521"/>
              <a:ext cx="257473" cy="342309"/>
            </a:xfrm>
            <a:custGeom>
              <a:avLst/>
              <a:gdLst/>
              <a:ahLst/>
              <a:cxnLst/>
              <a:rect l="l" t="t" r="r" b="b"/>
              <a:pathLst>
                <a:path w="6252" h="8312" fill="none" extrusionOk="0">
                  <a:moveTo>
                    <a:pt x="108" y="1"/>
                  </a:moveTo>
                  <a:cubicBezTo>
                    <a:pt x="13" y="1346"/>
                    <a:pt x="1" y="4573"/>
                    <a:pt x="1596" y="8311"/>
                  </a:cubicBezTo>
                  <a:cubicBezTo>
                    <a:pt x="1596" y="8311"/>
                    <a:pt x="3644" y="6537"/>
                    <a:pt x="6251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937;p53">
              <a:extLst>
                <a:ext uri="{FF2B5EF4-FFF2-40B4-BE49-F238E27FC236}">
                  <a16:creationId xmlns:a16="http://schemas.microsoft.com/office/drawing/2014/main" id="{C49934C6-C9F0-39E7-F5DC-2653E2EC8290}"/>
                </a:ext>
              </a:extLst>
            </p:cNvPr>
            <p:cNvSpPr/>
            <p:nvPr/>
          </p:nvSpPr>
          <p:spPr>
            <a:xfrm flipH="1">
              <a:off x="6588546" y="2874026"/>
              <a:ext cx="1009630" cy="432375"/>
            </a:xfrm>
            <a:custGeom>
              <a:avLst/>
              <a:gdLst/>
              <a:ahLst/>
              <a:cxnLst/>
              <a:rect l="l" t="t" r="r" b="b"/>
              <a:pathLst>
                <a:path w="24516" h="10499" extrusionOk="0">
                  <a:moveTo>
                    <a:pt x="19958" y="0"/>
                  </a:moveTo>
                  <a:cubicBezTo>
                    <a:pt x="19466" y="0"/>
                    <a:pt x="18895" y="1035"/>
                    <a:pt x="17824" y="1108"/>
                  </a:cubicBezTo>
                  <a:cubicBezTo>
                    <a:pt x="16574" y="1203"/>
                    <a:pt x="15883" y="1298"/>
                    <a:pt x="15216" y="2299"/>
                  </a:cubicBezTo>
                  <a:cubicBezTo>
                    <a:pt x="15216" y="2299"/>
                    <a:pt x="13519" y="2223"/>
                    <a:pt x="11358" y="2223"/>
                  </a:cubicBezTo>
                  <a:cubicBezTo>
                    <a:pt x="8090" y="2223"/>
                    <a:pt x="3761" y="2396"/>
                    <a:pt x="2643" y="3263"/>
                  </a:cubicBezTo>
                  <a:lnTo>
                    <a:pt x="0" y="9430"/>
                  </a:lnTo>
                  <a:cubicBezTo>
                    <a:pt x="310" y="9609"/>
                    <a:pt x="655" y="9764"/>
                    <a:pt x="1036" y="9919"/>
                  </a:cubicBezTo>
                  <a:cubicBezTo>
                    <a:pt x="2065" y="10327"/>
                    <a:pt x="3191" y="10499"/>
                    <a:pt x="4358" y="10499"/>
                  </a:cubicBezTo>
                  <a:cubicBezTo>
                    <a:pt x="10649" y="10499"/>
                    <a:pt x="18145" y="5501"/>
                    <a:pt x="18145" y="5501"/>
                  </a:cubicBezTo>
                  <a:cubicBezTo>
                    <a:pt x="18145" y="5501"/>
                    <a:pt x="18919" y="5049"/>
                    <a:pt x="20467" y="4549"/>
                  </a:cubicBezTo>
                  <a:cubicBezTo>
                    <a:pt x="20467" y="4549"/>
                    <a:pt x="24206" y="3882"/>
                    <a:pt x="24217" y="3120"/>
                  </a:cubicBezTo>
                  <a:cubicBezTo>
                    <a:pt x="24217" y="3001"/>
                    <a:pt x="24158" y="2906"/>
                    <a:pt x="24075" y="2846"/>
                  </a:cubicBezTo>
                  <a:cubicBezTo>
                    <a:pt x="24075" y="2846"/>
                    <a:pt x="24515" y="2465"/>
                    <a:pt x="24348" y="2120"/>
                  </a:cubicBezTo>
                  <a:cubicBezTo>
                    <a:pt x="24267" y="1950"/>
                    <a:pt x="24087" y="1907"/>
                    <a:pt x="23925" y="1907"/>
                  </a:cubicBezTo>
                  <a:cubicBezTo>
                    <a:pt x="23758" y="1907"/>
                    <a:pt x="23610" y="1953"/>
                    <a:pt x="23610" y="1953"/>
                  </a:cubicBezTo>
                  <a:cubicBezTo>
                    <a:pt x="23610" y="1953"/>
                    <a:pt x="24325" y="1596"/>
                    <a:pt x="24146" y="1179"/>
                  </a:cubicBezTo>
                  <a:cubicBezTo>
                    <a:pt x="24106" y="1084"/>
                    <a:pt x="24014" y="1047"/>
                    <a:pt x="23882" y="1047"/>
                  </a:cubicBezTo>
                  <a:cubicBezTo>
                    <a:pt x="23421" y="1047"/>
                    <a:pt x="22482" y="1501"/>
                    <a:pt x="21658" y="1501"/>
                  </a:cubicBezTo>
                  <a:cubicBezTo>
                    <a:pt x="20586" y="1501"/>
                    <a:pt x="19610" y="1465"/>
                    <a:pt x="19610" y="1465"/>
                  </a:cubicBezTo>
                  <a:cubicBezTo>
                    <a:pt x="19610" y="1465"/>
                    <a:pt x="20717" y="453"/>
                    <a:pt x="20169" y="72"/>
                  </a:cubicBezTo>
                  <a:cubicBezTo>
                    <a:pt x="20100" y="22"/>
                    <a:pt x="20030" y="0"/>
                    <a:pt x="19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938;p53">
              <a:extLst>
                <a:ext uri="{FF2B5EF4-FFF2-40B4-BE49-F238E27FC236}">
                  <a16:creationId xmlns:a16="http://schemas.microsoft.com/office/drawing/2014/main" id="{5940F138-74D2-9346-0C8F-38DAD34E58A7}"/>
                </a:ext>
              </a:extLst>
            </p:cNvPr>
            <p:cNvSpPr/>
            <p:nvPr/>
          </p:nvSpPr>
          <p:spPr>
            <a:xfrm flipH="1">
              <a:off x="6849437" y="3099092"/>
              <a:ext cx="749233" cy="207807"/>
            </a:xfrm>
            <a:custGeom>
              <a:avLst/>
              <a:gdLst/>
              <a:ahLst/>
              <a:cxnLst/>
              <a:rect l="l" t="t" r="r" b="b"/>
              <a:pathLst>
                <a:path w="18193" h="5046" extrusionOk="0">
                  <a:moveTo>
                    <a:pt x="18193" y="1"/>
                  </a:moveTo>
                  <a:lnTo>
                    <a:pt x="18193" y="1"/>
                  </a:lnTo>
                  <a:cubicBezTo>
                    <a:pt x="13442" y="620"/>
                    <a:pt x="7954" y="3215"/>
                    <a:pt x="4215" y="3382"/>
                  </a:cubicBezTo>
                  <a:cubicBezTo>
                    <a:pt x="4050" y="3389"/>
                    <a:pt x="3886" y="3392"/>
                    <a:pt x="3725" y="3392"/>
                  </a:cubicBezTo>
                  <a:cubicBezTo>
                    <a:pt x="2506" y="3392"/>
                    <a:pt x="1411" y="3199"/>
                    <a:pt x="465" y="2894"/>
                  </a:cubicBezTo>
                  <a:lnTo>
                    <a:pt x="0" y="3977"/>
                  </a:lnTo>
                  <a:cubicBezTo>
                    <a:pt x="310" y="4156"/>
                    <a:pt x="655" y="4323"/>
                    <a:pt x="1024" y="4465"/>
                  </a:cubicBezTo>
                  <a:cubicBezTo>
                    <a:pt x="2055" y="4874"/>
                    <a:pt x="3182" y="5046"/>
                    <a:pt x="4351" y="5046"/>
                  </a:cubicBezTo>
                  <a:cubicBezTo>
                    <a:pt x="10649" y="5046"/>
                    <a:pt x="18145" y="48"/>
                    <a:pt x="18145" y="48"/>
                  </a:cubicBezTo>
                  <a:cubicBezTo>
                    <a:pt x="18145" y="48"/>
                    <a:pt x="18157" y="24"/>
                    <a:pt x="1819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939;p53">
              <a:extLst>
                <a:ext uri="{FF2B5EF4-FFF2-40B4-BE49-F238E27FC236}">
                  <a16:creationId xmlns:a16="http://schemas.microsoft.com/office/drawing/2014/main" id="{CC9E1EED-27F2-9DE4-35EC-4D480A1DFC6D}"/>
                </a:ext>
              </a:extLst>
            </p:cNvPr>
            <p:cNvSpPr/>
            <p:nvPr/>
          </p:nvSpPr>
          <p:spPr>
            <a:xfrm flipH="1">
              <a:off x="6670451" y="2896759"/>
              <a:ext cx="82406" cy="71946"/>
            </a:xfrm>
            <a:custGeom>
              <a:avLst/>
              <a:gdLst/>
              <a:ahLst/>
              <a:cxnLst/>
              <a:rect l="l" t="t" r="r" b="b"/>
              <a:pathLst>
                <a:path w="2001" h="1747" extrusionOk="0">
                  <a:moveTo>
                    <a:pt x="1416" y="1"/>
                  </a:moveTo>
                  <a:cubicBezTo>
                    <a:pt x="1042" y="1"/>
                    <a:pt x="698" y="602"/>
                    <a:pt x="477" y="865"/>
                  </a:cubicBezTo>
                  <a:cubicBezTo>
                    <a:pt x="227" y="1163"/>
                    <a:pt x="1" y="1485"/>
                    <a:pt x="1" y="1485"/>
                  </a:cubicBezTo>
                  <a:lnTo>
                    <a:pt x="751" y="1747"/>
                  </a:lnTo>
                  <a:cubicBezTo>
                    <a:pt x="1084" y="1497"/>
                    <a:pt x="2001" y="211"/>
                    <a:pt x="1560" y="32"/>
                  </a:cubicBezTo>
                  <a:cubicBezTo>
                    <a:pt x="1512" y="10"/>
                    <a:pt x="1463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940;p53">
              <a:extLst>
                <a:ext uri="{FF2B5EF4-FFF2-40B4-BE49-F238E27FC236}">
                  <a16:creationId xmlns:a16="http://schemas.microsoft.com/office/drawing/2014/main" id="{9673695E-78A6-0ABC-941B-648E1DACFE21}"/>
                </a:ext>
              </a:extLst>
            </p:cNvPr>
            <p:cNvSpPr/>
            <p:nvPr/>
          </p:nvSpPr>
          <p:spPr>
            <a:xfrm flipH="1">
              <a:off x="6626303" y="2954457"/>
              <a:ext cx="126554" cy="27963"/>
            </a:xfrm>
            <a:custGeom>
              <a:avLst/>
              <a:gdLst/>
              <a:ahLst/>
              <a:cxnLst/>
              <a:rect l="l" t="t" r="r" b="b"/>
              <a:pathLst>
                <a:path w="3073" h="679" fill="none" extrusionOk="0">
                  <a:moveTo>
                    <a:pt x="3072" y="0"/>
                  </a:moveTo>
                  <a:cubicBezTo>
                    <a:pt x="3072" y="0"/>
                    <a:pt x="2239" y="477"/>
                    <a:pt x="1" y="679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941;p53">
              <a:extLst>
                <a:ext uri="{FF2B5EF4-FFF2-40B4-BE49-F238E27FC236}">
                  <a16:creationId xmlns:a16="http://schemas.microsoft.com/office/drawing/2014/main" id="{28178027-B505-356C-8B78-6ED3B2D43CD9}"/>
                </a:ext>
              </a:extLst>
            </p:cNvPr>
            <p:cNvSpPr/>
            <p:nvPr/>
          </p:nvSpPr>
          <p:spPr>
            <a:xfrm flipH="1">
              <a:off x="6607688" y="2991234"/>
              <a:ext cx="131908" cy="32864"/>
            </a:xfrm>
            <a:custGeom>
              <a:avLst/>
              <a:gdLst/>
              <a:ahLst/>
              <a:cxnLst/>
              <a:rect l="l" t="t" r="r" b="b"/>
              <a:pathLst>
                <a:path w="3203" h="798" fill="none" extrusionOk="0">
                  <a:moveTo>
                    <a:pt x="3203" y="0"/>
                  </a:moveTo>
                  <a:cubicBezTo>
                    <a:pt x="3203" y="0"/>
                    <a:pt x="2429" y="798"/>
                    <a:pt x="0" y="798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942;p53">
              <a:extLst>
                <a:ext uri="{FF2B5EF4-FFF2-40B4-BE49-F238E27FC236}">
                  <a16:creationId xmlns:a16="http://schemas.microsoft.com/office/drawing/2014/main" id="{E697004E-19FB-C2CF-8B3E-7E67061CA9CD}"/>
                </a:ext>
              </a:extLst>
            </p:cNvPr>
            <p:cNvSpPr/>
            <p:nvPr/>
          </p:nvSpPr>
          <p:spPr>
            <a:xfrm flipH="1">
              <a:off x="6588546" y="2860312"/>
              <a:ext cx="1009630" cy="528619"/>
            </a:xfrm>
            <a:custGeom>
              <a:avLst/>
              <a:gdLst/>
              <a:ahLst/>
              <a:cxnLst/>
              <a:rect l="l" t="t" r="r" b="b"/>
              <a:pathLst>
                <a:path w="24516" h="12836" fill="none" extrusionOk="0">
                  <a:moveTo>
                    <a:pt x="15216" y="2620"/>
                  </a:moveTo>
                  <a:cubicBezTo>
                    <a:pt x="15883" y="1620"/>
                    <a:pt x="16574" y="1512"/>
                    <a:pt x="17824" y="1429"/>
                  </a:cubicBezTo>
                  <a:cubicBezTo>
                    <a:pt x="19050" y="1334"/>
                    <a:pt x="19622" y="0"/>
                    <a:pt x="20169" y="381"/>
                  </a:cubicBezTo>
                  <a:cubicBezTo>
                    <a:pt x="20717" y="774"/>
                    <a:pt x="19610" y="1786"/>
                    <a:pt x="19610" y="1786"/>
                  </a:cubicBezTo>
                  <a:cubicBezTo>
                    <a:pt x="19610" y="1786"/>
                    <a:pt x="20586" y="1810"/>
                    <a:pt x="21658" y="1810"/>
                  </a:cubicBezTo>
                  <a:cubicBezTo>
                    <a:pt x="22717" y="1810"/>
                    <a:pt x="23967" y="1072"/>
                    <a:pt x="24146" y="1500"/>
                  </a:cubicBezTo>
                  <a:cubicBezTo>
                    <a:pt x="24325" y="1917"/>
                    <a:pt x="23610" y="2274"/>
                    <a:pt x="23610" y="2274"/>
                  </a:cubicBezTo>
                  <a:cubicBezTo>
                    <a:pt x="23610" y="2274"/>
                    <a:pt x="24182" y="2096"/>
                    <a:pt x="24348" y="2441"/>
                  </a:cubicBezTo>
                  <a:cubicBezTo>
                    <a:pt x="24515" y="2786"/>
                    <a:pt x="24075" y="3167"/>
                    <a:pt x="24075" y="3167"/>
                  </a:cubicBezTo>
                  <a:cubicBezTo>
                    <a:pt x="24158" y="3227"/>
                    <a:pt x="24217" y="3310"/>
                    <a:pt x="24217" y="3429"/>
                  </a:cubicBezTo>
                  <a:cubicBezTo>
                    <a:pt x="24206" y="4191"/>
                    <a:pt x="20467" y="4870"/>
                    <a:pt x="20467" y="4870"/>
                  </a:cubicBezTo>
                  <a:cubicBezTo>
                    <a:pt x="18919" y="5370"/>
                    <a:pt x="18145" y="5811"/>
                    <a:pt x="18145" y="5811"/>
                  </a:cubicBezTo>
                  <a:cubicBezTo>
                    <a:pt x="18145" y="5811"/>
                    <a:pt x="7608" y="12835"/>
                    <a:pt x="1036" y="10240"/>
                  </a:cubicBezTo>
                  <a:cubicBezTo>
                    <a:pt x="655" y="10085"/>
                    <a:pt x="310" y="9918"/>
                    <a:pt x="0" y="975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77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91"/>
    </mc:Choice>
    <mc:Fallback>
      <p:transition spd="slow" advTm="92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subTitle" idx="1"/>
          </p:nvPr>
        </p:nvSpPr>
        <p:spPr>
          <a:xfrm>
            <a:off x="4617674" y="1357318"/>
            <a:ext cx="3931521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they are only as powerful as the prompts we give them.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/>
            </a:br>
            <a:r>
              <a:rPr lang="en" dirty="0"/>
              <a:t>This is why we need      </a:t>
            </a:r>
            <a:r>
              <a:rPr lang="en" sz="3200" b="1" dirty="0"/>
              <a:t>Prompt Engineering</a:t>
            </a:r>
            <a:r>
              <a:rPr lang="en" sz="3200" dirty="0"/>
              <a:t>!</a:t>
            </a:r>
            <a:endParaRPr sz="3200" dirty="0"/>
          </a:p>
        </p:txBody>
      </p:sp>
      <p:grpSp>
        <p:nvGrpSpPr>
          <p:cNvPr id="949" name="Google Shape;949;p54"/>
          <p:cNvGrpSpPr/>
          <p:nvPr/>
        </p:nvGrpSpPr>
        <p:grpSpPr>
          <a:xfrm>
            <a:off x="719851" y="1137825"/>
            <a:ext cx="3384933" cy="2867851"/>
            <a:chOff x="719851" y="1253577"/>
            <a:chExt cx="3384933" cy="2867851"/>
          </a:xfrm>
        </p:grpSpPr>
        <p:sp>
          <p:nvSpPr>
            <p:cNvPr id="950" name="Google Shape;950;p54"/>
            <p:cNvSpPr/>
            <p:nvPr/>
          </p:nvSpPr>
          <p:spPr>
            <a:xfrm>
              <a:off x="790617" y="1276273"/>
              <a:ext cx="3314166" cy="2845155"/>
            </a:xfrm>
            <a:custGeom>
              <a:avLst/>
              <a:gdLst/>
              <a:ahLst/>
              <a:cxnLst/>
              <a:rect l="l" t="t" r="r" b="b"/>
              <a:pathLst>
                <a:path w="71426" h="61318" extrusionOk="0">
                  <a:moveTo>
                    <a:pt x="41063" y="0"/>
                  </a:moveTo>
                  <a:cubicBezTo>
                    <a:pt x="32303" y="0"/>
                    <a:pt x="23393" y="5576"/>
                    <a:pt x="24408" y="15328"/>
                  </a:cubicBezTo>
                  <a:cubicBezTo>
                    <a:pt x="24408" y="15376"/>
                    <a:pt x="24420" y="15435"/>
                    <a:pt x="24420" y="15519"/>
                  </a:cubicBezTo>
                  <a:cubicBezTo>
                    <a:pt x="24586" y="18043"/>
                    <a:pt x="22610" y="20162"/>
                    <a:pt x="20098" y="20233"/>
                  </a:cubicBezTo>
                  <a:cubicBezTo>
                    <a:pt x="10811" y="20448"/>
                    <a:pt x="2822" y="27615"/>
                    <a:pt x="1107" y="36676"/>
                  </a:cubicBezTo>
                  <a:cubicBezTo>
                    <a:pt x="0" y="42510"/>
                    <a:pt x="1810" y="48892"/>
                    <a:pt x="6072" y="53035"/>
                  </a:cubicBezTo>
                  <a:cubicBezTo>
                    <a:pt x="9263" y="56107"/>
                    <a:pt x="13537" y="57809"/>
                    <a:pt x="17800" y="58964"/>
                  </a:cubicBezTo>
                  <a:cubicBezTo>
                    <a:pt x="23742" y="60590"/>
                    <a:pt x="29902" y="61318"/>
                    <a:pt x="36065" y="61318"/>
                  </a:cubicBezTo>
                  <a:cubicBezTo>
                    <a:pt x="38793" y="61318"/>
                    <a:pt x="41521" y="61175"/>
                    <a:pt x="44232" y="60905"/>
                  </a:cubicBezTo>
                  <a:cubicBezTo>
                    <a:pt x="52507" y="60072"/>
                    <a:pt x="61234" y="57690"/>
                    <a:pt x="66592" y="51321"/>
                  </a:cubicBezTo>
                  <a:cubicBezTo>
                    <a:pt x="69461" y="47892"/>
                    <a:pt x="71092" y="43546"/>
                    <a:pt x="71354" y="39117"/>
                  </a:cubicBezTo>
                  <a:cubicBezTo>
                    <a:pt x="71426" y="37926"/>
                    <a:pt x="71390" y="36712"/>
                    <a:pt x="71259" y="35521"/>
                  </a:cubicBezTo>
                  <a:cubicBezTo>
                    <a:pt x="70616" y="29925"/>
                    <a:pt x="67747" y="24651"/>
                    <a:pt x="63520" y="20924"/>
                  </a:cubicBezTo>
                  <a:cubicBezTo>
                    <a:pt x="62020" y="19602"/>
                    <a:pt x="60293" y="18412"/>
                    <a:pt x="59305" y="16662"/>
                  </a:cubicBezTo>
                  <a:cubicBezTo>
                    <a:pt x="57662" y="13697"/>
                    <a:pt x="57781" y="10304"/>
                    <a:pt x="55721" y="7387"/>
                  </a:cubicBezTo>
                  <a:cubicBezTo>
                    <a:pt x="53673" y="4470"/>
                    <a:pt x="50673" y="2195"/>
                    <a:pt x="47304" y="1017"/>
                  </a:cubicBezTo>
                  <a:cubicBezTo>
                    <a:pt x="45330" y="332"/>
                    <a:pt x="43201" y="0"/>
                    <a:pt x="410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4"/>
            <p:cNvSpPr/>
            <p:nvPr/>
          </p:nvSpPr>
          <p:spPr>
            <a:xfrm flipH="1">
              <a:off x="719851" y="1623209"/>
              <a:ext cx="3314145" cy="2238019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2" name="Google Shape;952;p54"/>
            <p:cNvGrpSpPr/>
            <p:nvPr/>
          </p:nvGrpSpPr>
          <p:grpSpPr>
            <a:xfrm>
              <a:off x="790627" y="1253577"/>
              <a:ext cx="3251730" cy="2363225"/>
              <a:chOff x="720000" y="1335000"/>
              <a:chExt cx="2893255" cy="2102700"/>
            </a:xfrm>
          </p:grpSpPr>
          <p:sp>
            <p:nvSpPr>
              <p:cNvPr id="953" name="Google Shape;953;p54"/>
              <p:cNvSpPr/>
              <p:nvPr/>
            </p:nvSpPr>
            <p:spPr>
              <a:xfrm>
                <a:off x="1668121" y="2121463"/>
                <a:ext cx="924025" cy="10761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0498" extrusionOk="0">
                    <a:moveTo>
                      <a:pt x="4976" y="0"/>
                    </a:moveTo>
                    <a:cubicBezTo>
                      <a:pt x="4848" y="0"/>
                      <a:pt x="4717" y="7"/>
                      <a:pt x="4584" y="20"/>
                    </a:cubicBezTo>
                    <a:cubicBezTo>
                      <a:pt x="4584" y="20"/>
                      <a:pt x="155" y="246"/>
                      <a:pt x="0" y="4961"/>
                    </a:cubicBezTo>
                    <a:cubicBezTo>
                      <a:pt x="0" y="4961"/>
                      <a:pt x="72" y="7557"/>
                      <a:pt x="1477" y="8509"/>
                    </a:cubicBezTo>
                    <a:cubicBezTo>
                      <a:pt x="2870" y="9462"/>
                      <a:pt x="2798" y="10497"/>
                      <a:pt x="2798" y="10497"/>
                    </a:cubicBezTo>
                    <a:lnTo>
                      <a:pt x="6489" y="10497"/>
                    </a:lnTo>
                    <a:cubicBezTo>
                      <a:pt x="6489" y="10497"/>
                      <a:pt x="6346" y="9176"/>
                      <a:pt x="6942" y="8426"/>
                    </a:cubicBezTo>
                    <a:cubicBezTo>
                      <a:pt x="7537" y="7688"/>
                      <a:pt x="9013" y="6140"/>
                      <a:pt x="8787" y="3842"/>
                    </a:cubicBezTo>
                    <a:cubicBezTo>
                      <a:pt x="8585" y="1699"/>
                      <a:pt x="7073" y="0"/>
                      <a:pt x="4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4"/>
              <p:cNvSpPr/>
              <p:nvPr/>
            </p:nvSpPr>
            <p:spPr>
              <a:xfrm>
                <a:off x="1929318" y="3264970"/>
                <a:ext cx="455349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537" extrusionOk="0">
                    <a:moveTo>
                      <a:pt x="2618" y="1"/>
                    </a:moveTo>
                    <a:cubicBezTo>
                      <a:pt x="1800" y="1"/>
                      <a:pt x="966" y="91"/>
                      <a:pt x="191" y="176"/>
                    </a:cubicBezTo>
                    <a:cubicBezTo>
                      <a:pt x="0" y="212"/>
                      <a:pt x="0" y="509"/>
                      <a:pt x="191" y="509"/>
                    </a:cubicBezTo>
                    <a:cubicBezTo>
                      <a:pt x="434" y="498"/>
                      <a:pt x="677" y="494"/>
                      <a:pt x="920" y="494"/>
                    </a:cubicBezTo>
                    <a:cubicBezTo>
                      <a:pt x="1693" y="494"/>
                      <a:pt x="2465" y="536"/>
                      <a:pt x="3235" y="536"/>
                    </a:cubicBezTo>
                    <a:cubicBezTo>
                      <a:pt x="3550" y="536"/>
                      <a:pt x="3865" y="529"/>
                      <a:pt x="4179" y="509"/>
                    </a:cubicBezTo>
                    <a:cubicBezTo>
                      <a:pt x="4382" y="485"/>
                      <a:pt x="4441" y="188"/>
                      <a:pt x="4227" y="152"/>
                    </a:cubicBezTo>
                    <a:cubicBezTo>
                      <a:pt x="3714" y="42"/>
                      <a:pt x="3170" y="1"/>
                      <a:pt x="2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4"/>
              <p:cNvSpPr/>
              <p:nvPr/>
            </p:nvSpPr>
            <p:spPr>
              <a:xfrm>
                <a:off x="1979343" y="3385625"/>
                <a:ext cx="376007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508" extrusionOk="0">
                    <a:moveTo>
                      <a:pt x="2183" y="0"/>
                    </a:moveTo>
                    <a:cubicBezTo>
                      <a:pt x="1508" y="0"/>
                      <a:pt x="816" y="91"/>
                      <a:pt x="203" y="178"/>
                    </a:cubicBezTo>
                    <a:cubicBezTo>
                      <a:pt x="0" y="189"/>
                      <a:pt x="48" y="487"/>
                      <a:pt x="227" y="487"/>
                    </a:cubicBezTo>
                    <a:cubicBezTo>
                      <a:pt x="689" y="467"/>
                      <a:pt x="1143" y="437"/>
                      <a:pt x="1603" y="437"/>
                    </a:cubicBezTo>
                    <a:cubicBezTo>
                      <a:pt x="1676" y="437"/>
                      <a:pt x="1749" y="438"/>
                      <a:pt x="1822" y="440"/>
                    </a:cubicBezTo>
                    <a:cubicBezTo>
                      <a:pt x="2263" y="440"/>
                      <a:pt x="2721" y="507"/>
                      <a:pt x="3161" y="507"/>
                    </a:cubicBezTo>
                    <a:cubicBezTo>
                      <a:pt x="3243" y="507"/>
                      <a:pt x="3325" y="505"/>
                      <a:pt x="3406" y="499"/>
                    </a:cubicBezTo>
                    <a:cubicBezTo>
                      <a:pt x="3608" y="487"/>
                      <a:pt x="3668" y="201"/>
                      <a:pt x="3453" y="142"/>
                    </a:cubicBezTo>
                    <a:cubicBezTo>
                      <a:pt x="3054" y="39"/>
                      <a:pt x="2622" y="0"/>
                      <a:pt x="2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4"/>
              <p:cNvSpPr/>
              <p:nvPr/>
            </p:nvSpPr>
            <p:spPr>
              <a:xfrm>
                <a:off x="1968375" y="2751596"/>
                <a:ext cx="326187" cy="46437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4530" extrusionOk="0">
                    <a:moveTo>
                      <a:pt x="2916" y="1"/>
                    </a:moveTo>
                    <a:cubicBezTo>
                      <a:pt x="2823" y="1"/>
                      <a:pt x="2727" y="49"/>
                      <a:pt x="2679" y="159"/>
                    </a:cubicBezTo>
                    <a:cubicBezTo>
                      <a:pt x="2679" y="159"/>
                      <a:pt x="2679" y="159"/>
                      <a:pt x="2679" y="159"/>
                    </a:cubicBezTo>
                    <a:lnTo>
                      <a:pt x="2679" y="159"/>
                    </a:lnTo>
                    <a:cubicBezTo>
                      <a:pt x="2623" y="294"/>
                      <a:pt x="2324" y="1073"/>
                      <a:pt x="2001" y="1073"/>
                    </a:cubicBezTo>
                    <a:cubicBezTo>
                      <a:pt x="1981" y="1073"/>
                      <a:pt x="1961" y="1070"/>
                      <a:pt x="1941" y="1064"/>
                    </a:cubicBezTo>
                    <a:cubicBezTo>
                      <a:pt x="1846" y="1040"/>
                      <a:pt x="1751" y="267"/>
                      <a:pt x="1727" y="183"/>
                    </a:cubicBezTo>
                    <a:cubicBezTo>
                      <a:pt x="1709" y="81"/>
                      <a:pt x="1611" y="27"/>
                      <a:pt x="1514" y="27"/>
                    </a:cubicBezTo>
                    <a:cubicBezTo>
                      <a:pt x="1420" y="27"/>
                      <a:pt x="1328" y="78"/>
                      <a:pt x="1310" y="183"/>
                    </a:cubicBezTo>
                    <a:cubicBezTo>
                      <a:pt x="1279" y="422"/>
                      <a:pt x="1184" y="997"/>
                      <a:pt x="963" y="997"/>
                    </a:cubicBezTo>
                    <a:cubicBezTo>
                      <a:pt x="930" y="997"/>
                      <a:pt x="895" y="984"/>
                      <a:pt x="858" y="957"/>
                    </a:cubicBezTo>
                    <a:cubicBezTo>
                      <a:pt x="679" y="838"/>
                      <a:pt x="512" y="398"/>
                      <a:pt x="405" y="207"/>
                    </a:cubicBezTo>
                    <a:cubicBezTo>
                      <a:pt x="361" y="131"/>
                      <a:pt x="299" y="99"/>
                      <a:pt x="238" y="99"/>
                    </a:cubicBezTo>
                    <a:cubicBezTo>
                      <a:pt x="118" y="99"/>
                      <a:pt x="0" y="220"/>
                      <a:pt x="24" y="362"/>
                    </a:cubicBezTo>
                    <a:cubicBezTo>
                      <a:pt x="27" y="380"/>
                      <a:pt x="30" y="399"/>
                      <a:pt x="33" y="417"/>
                    </a:cubicBezTo>
                    <a:lnTo>
                      <a:pt x="33" y="417"/>
                    </a:lnTo>
                    <a:cubicBezTo>
                      <a:pt x="30" y="419"/>
                      <a:pt x="27" y="420"/>
                      <a:pt x="24" y="421"/>
                    </a:cubicBezTo>
                    <a:cubicBezTo>
                      <a:pt x="28" y="428"/>
                      <a:pt x="32" y="435"/>
                      <a:pt x="36" y="443"/>
                    </a:cubicBezTo>
                    <a:lnTo>
                      <a:pt x="36" y="443"/>
                    </a:lnTo>
                    <a:cubicBezTo>
                      <a:pt x="229" y="1721"/>
                      <a:pt x="285" y="3173"/>
                      <a:pt x="798" y="4350"/>
                    </a:cubicBezTo>
                    <a:cubicBezTo>
                      <a:pt x="807" y="4391"/>
                      <a:pt x="835" y="4408"/>
                      <a:pt x="866" y="4408"/>
                    </a:cubicBezTo>
                    <a:cubicBezTo>
                      <a:pt x="917" y="4408"/>
                      <a:pt x="977" y="4362"/>
                      <a:pt x="977" y="4303"/>
                    </a:cubicBezTo>
                    <a:cubicBezTo>
                      <a:pt x="1044" y="3388"/>
                      <a:pt x="845" y="2390"/>
                      <a:pt x="642" y="1431"/>
                    </a:cubicBezTo>
                    <a:lnTo>
                      <a:pt x="642" y="1431"/>
                    </a:lnTo>
                    <a:cubicBezTo>
                      <a:pt x="736" y="1514"/>
                      <a:pt x="839" y="1566"/>
                      <a:pt x="952" y="1566"/>
                    </a:cubicBezTo>
                    <a:cubicBezTo>
                      <a:pt x="964" y="1566"/>
                      <a:pt x="976" y="1566"/>
                      <a:pt x="989" y="1564"/>
                    </a:cubicBezTo>
                    <a:cubicBezTo>
                      <a:pt x="1209" y="1554"/>
                      <a:pt x="1367" y="1368"/>
                      <a:pt x="1480" y="1134"/>
                    </a:cubicBezTo>
                    <a:lnTo>
                      <a:pt x="1480" y="1134"/>
                    </a:lnTo>
                    <a:cubicBezTo>
                      <a:pt x="1567" y="1395"/>
                      <a:pt x="1712" y="1605"/>
                      <a:pt x="1985" y="1605"/>
                    </a:cubicBezTo>
                    <a:cubicBezTo>
                      <a:pt x="2009" y="1605"/>
                      <a:pt x="2034" y="1603"/>
                      <a:pt x="2060" y="1600"/>
                    </a:cubicBezTo>
                    <a:cubicBezTo>
                      <a:pt x="2198" y="1582"/>
                      <a:pt x="2324" y="1515"/>
                      <a:pt x="2439" y="1418"/>
                    </a:cubicBezTo>
                    <a:lnTo>
                      <a:pt x="2439" y="1418"/>
                    </a:lnTo>
                    <a:cubicBezTo>
                      <a:pt x="2309" y="2411"/>
                      <a:pt x="2305" y="3475"/>
                      <a:pt x="2536" y="4374"/>
                    </a:cubicBezTo>
                    <a:cubicBezTo>
                      <a:pt x="2563" y="4480"/>
                      <a:pt x="2651" y="4530"/>
                      <a:pt x="2739" y="4530"/>
                    </a:cubicBezTo>
                    <a:cubicBezTo>
                      <a:pt x="2849" y="4530"/>
                      <a:pt x="2960" y="4453"/>
                      <a:pt x="2953" y="4315"/>
                    </a:cubicBezTo>
                    <a:cubicBezTo>
                      <a:pt x="2905" y="2957"/>
                      <a:pt x="2727" y="1612"/>
                      <a:pt x="3132" y="278"/>
                    </a:cubicBezTo>
                    <a:cubicBezTo>
                      <a:pt x="3181" y="108"/>
                      <a:pt x="3053" y="1"/>
                      <a:pt x="2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4"/>
              <p:cNvSpPr/>
              <p:nvPr/>
            </p:nvSpPr>
            <p:spPr>
              <a:xfrm>
                <a:off x="720000" y="2810232"/>
                <a:ext cx="621621" cy="20440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1994" extrusionOk="0">
                    <a:moveTo>
                      <a:pt x="5994" y="0"/>
                    </a:moveTo>
                    <a:cubicBezTo>
                      <a:pt x="5988" y="0"/>
                      <a:pt x="5982" y="2"/>
                      <a:pt x="5975" y="4"/>
                    </a:cubicBezTo>
                    <a:cubicBezTo>
                      <a:pt x="3987" y="576"/>
                      <a:pt x="2022" y="1254"/>
                      <a:pt x="46" y="1885"/>
                    </a:cubicBezTo>
                    <a:cubicBezTo>
                      <a:pt x="1" y="1908"/>
                      <a:pt x="19" y="1994"/>
                      <a:pt x="71" y="1994"/>
                    </a:cubicBezTo>
                    <a:cubicBezTo>
                      <a:pt x="75" y="1994"/>
                      <a:pt x="78" y="1993"/>
                      <a:pt x="82" y="1992"/>
                    </a:cubicBezTo>
                    <a:cubicBezTo>
                      <a:pt x="2070" y="1373"/>
                      <a:pt x="4058" y="778"/>
                      <a:pt x="6011" y="87"/>
                    </a:cubicBezTo>
                    <a:cubicBezTo>
                      <a:pt x="6064" y="77"/>
                      <a:pt x="6041" y="0"/>
                      <a:pt x="5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4"/>
              <p:cNvSpPr/>
              <p:nvPr/>
            </p:nvSpPr>
            <p:spPr>
              <a:xfrm>
                <a:off x="972381" y="2389118"/>
                <a:ext cx="401634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19" extrusionOk="0">
                    <a:moveTo>
                      <a:pt x="3385" y="0"/>
                    </a:moveTo>
                    <a:cubicBezTo>
                      <a:pt x="2286" y="0"/>
                      <a:pt x="1181" y="67"/>
                      <a:pt x="84" y="88"/>
                    </a:cubicBezTo>
                    <a:cubicBezTo>
                      <a:pt x="1" y="100"/>
                      <a:pt x="1" y="219"/>
                      <a:pt x="84" y="219"/>
                    </a:cubicBezTo>
                    <a:cubicBezTo>
                      <a:pt x="1334" y="195"/>
                      <a:pt x="2596" y="195"/>
                      <a:pt x="3847" y="124"/>
                    </a:cubicBezTo>
                    <a:cubicBezTo>
                      <a:pt x="3918" y="124"/>
                      <a:pt x="3918" y="4"/>
                      <a:pt x="3847" y="4"/>
                    </a:cubicBezTo>
                    <a:cubicBezTo>
                      <a:pt x="3693" y="2"/>
                      <a:pt x="3539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4"/>
              <p:cNvSpPr/>
              <p:nvPr/>
            </p:nvSpPr>
            <p:spPr>
              <a:xfrm>
                <a:off x="1122559" y="1836380"/>
                <a:ext cx="463755" cy="38554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761" extrusionOk="0">
                    <a:moveTo>
                      <a:pt x="118" y="1"/>
                    </a:moveTo>
                    <a:cubicBezTo>
                      <a:pt x="56" y="1"/>
                      <a:pt x="0" y="108"/>
                      <a:pt x="60" y="158"/>
                    </a:cubicBezTo>
                    <a:cubicBezTo>
                      <a:pt x="1417" y="1432"/>
                      <a:pt x="2941" y="2551"/>
                      <a:pt x="4394" y="3742"/>
                    </a:cubicBezTo>
                    <a:cubicBezTo>
                      <a:pt x="4407" y="3755"/>
                      <a:pt x="4421" y="3760"/>
                      <a:pt x="4435" y="3760"/>
                    </a:cubicBezTo>
                    <a:cubicBezTo>
                      <a:pt x="4483" y="3760"/>
                      <a:pt x="4523" y="3693"/>
                      <a:pt x="4477" y="3646"/>
                    </a:cubicBezTo>
                    <a:cubicBezTo>
                      <a:pt x="3048" y="2444"/>
                      <a:pt x="1667" y="1134"/>
                      <a:pt x="155" y="15"/>
                    </a:cubicBezTo>
                    <a:cubicBezTo>
                      <a:pt x="143" y="5"/>
                      <a:pt x="131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4"/>
              <p:cNvSpPr/>
              <p:nvPr/>
            </p:nvSpPr>
            <p:spPr>
              <a:xfrm>
                <a:off x="1761508" y="1791378"/>
                <a:ext cx="147102" cy="22603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05" extrusionOk="0">
                    <a:moveTo>
                      <a:pt x="115" y="1"/>
                    </a:moveTo>
                    <a:cubicBezTo>
                      <a:pt x="57" y="1"/>
                      <a:pt x="0" y="58"/>
                      <a:pt x="42" y="132"/>
                    </a:cubicBezTo>
                    <a:cubicBezTo>
                      <a:pt x="244" y="513"/>
                      <a:pt x="494" y="871"/>
                      <a:pt x="732" y="1252"/>
                    </a:cubicBezTo>
                    <a:cubicBezTo>
                      <a:pt x="935" y="1573"/>
                      <a:pt x="1113" y="1918"/>
                      <a:pt x="1387" y="2204"/>
                    </a:cubicBezTo>
                    <a:cubicBezTo>
                      <a:pt x="1387" y="2180"/>
                      <a:pt x="1435" y="2168"/>
                      <a:pt x="1411" y="2145"/>
                    </a:cubicBezTo>
                    <a:cubicBezTo>
                      <a:pt x="1280" y="1787"/>
                      <a:pt x="1054" y="1454"/>
                      <a:pt x="863" y="1144"/>
                    </a:cubicBezTo>
                    <a:cubicBezTo>
                      <a:pt x="637" y="775"/>
                      <a:pt x="435" y="382"/>
                      <a:pt x="185" y="37"/>
                    </a:cubicBezTo>
                    <a:cubicBezTo>
                      <a:pt x="167" y="12"/>
                      <a:pt x="141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4"/>
              <p:cNvSpPr/>
              <p:nvPr/>
            </p:nvSpPr>
            <p:spPr>
              <a:xfrm>
                <a:off x="2168476" y="1335000"/>
                <a:ext cx="35571" cy="60183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871" extrusionOk="0">
                    <a:moveTo>
                      <a:pt x="131" y="0"/>
                    </a:moveTo>
                    <a:cubicBezTo>
                      <a:pt x="95" y="0"/>
                      <a:pt x="60" y="22"/>
                      <a:pt x="60" y="72"/>
                    </a:cubicBezTo>
                    <a:cubicBezTo>
                      <a:pt x="1" y="1977"/>
                      <a:pt x="120" y="3918"/>
                      <a:pt x="180" y="5799"/>
                    </a:cubicBezTo>
                    <a:cubicBezTo>
                      <a:pt x="180" y="5846"/>
                      <a:pt x="215" y="5870"/>
                      <a:pt x="251" y="5870"/>
                    </a:cubicBezTo>
                    <a:cubicBezTo>
                      <a:pt x="287" y="5870"/>
                      <a:pt x="322" y="5846"/>
                      <a:pt x="322" y="5799"/>
                    </a:cubicBezTo>
                    <a:cubicBezTo>
                      <a:pt x="322" y="3894"/>
                      <a:pt x="346" y="1965"/>
                      <a:pt x="215" y="72"/>
                    </a:cubicBezTo>
                    <a:cubicBezTo>
                      <a:pt x="215" y="28"/>
                      <a:pt x="172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4"/>
              <p:cNvSpPr/>
              <p:nvPr/>
            </p:nvSpPr>
            <p:spPr>
              <a:xfrm>
                <a:off x="2417371" y="1782254"/>
                <a:ext cx="148845" cy="23761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2318" extrusionOk="0">
                    <a:moveTo>
                      <a:pt x="1344" y="0"/>
                    </a:moveTo>
                    <a:cubicBezTo>
                      <a:pt x="1321" y="0"/>
                      <a:pt x="1299" y="13"/>
                      <a:pt x="1288" y="43"/>
                    </a:cubicBezTo>
                    <a:cubicBezTo>
                      <a:pt x="835" y="757"/>
                      <a:pt x="430" y="1495"/>
                      <a:pt x="26" y="2234"/>
                    </a:cubicBezTo>
                    <a:cubicBezTo>
                      <a:pt x="0" y="2276"/>
                      <a:pt x="35" y="2318"/>
                      <a:pt x="74" y="2318"/>
                    </a:cubicBezTo>
                    <a:cubicBezTo>
                      <a:pt x="90" y="2318"/>
                      <a:pt x="107" y="2311"/>
                      <a:pt x="121" y="2293"/>
                    </a:cubicBezTo>
                    <a:cubicBezTo>
                      <a:pt x="573" y="1579"/>
                      <a:pt x="1014" y="864"/>
                      <a:pt x="1419" y="114"/>
                    </a:cubicBezTo>
                    <a:cubicBezTo>
                      <a:pt x="1451" y="57"/>
                      <a:pt x="1395" y="0"/>
                      <a:pt x="1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4"/>
              <p:cNvSpPr/>
              <p:nvPr/>
            </p:nvSpPr>
            <p:spPr>
              <a:xfrm>
                <a:off x="2601686" y="1861495"/>
                <a:ext cx="554477" cy="311733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3041" extrusionOk="0">
                    <a:moveTo>
                      <a:pt x="5312" y="0"/>
                    </a:moveTo>
                    <a:cubicBezTo>
                      <a:pt x="5301" y="0"/>
                      <a:pt x="5289" y="3"/>
                      <a:pt x="5276" y="8"/>
                    </a:cubicBezTo>
                    <a:cubicBezTo>
                      <a:pt x="4371" y="413"/>
                      <a:pt x="3514" y="961"/>
                      <a:pt x="2657" y="1461"/>
                    </a:cubicBezTo>
                    <a:cubicBezTo>
                      <a:pt x="1788" y="1949"/>
                      <a:pt x="918" y="2425"/>
                      <a:pt x="61" y="2949"/>
                    </a:cubicBezTo>
                    <a:cubicBezTo>
                      <a:pt x="1" y="2969"/>
                      <a:pt x="25" y="3040"/>
                      <a:pt x="78" y="3040"/>
                    </a:cubicBezTo>
                    <a:cubicBezTo>
                      <a:pt x="87" y="3040"/>
                      <a:pt x="98" y="3038"/>
                      <a:pt x="109" y="3032"/>
                    </a:cubicBezTo>
                    <a:cubicBezTo>
                      <a:pt x="1002" y="2592"/>
                      <a:pt x="1871" y="2080"/>
                      <a:pt x="2740" y="1603"/>
                    </a:cubicBezTo>
                    <a:cubicBezTo>
                      <a:pt x="3609" y="1127"/>
                      <a:pt x="4526" y="687"/>
                      <a:pt x="5348" y="127"/>
                    </a:cubicBezTo>
                    <a:cubicBezTo>
                      <a:pt x="5408" y="77"/>
                      <a:pt x="5374" y="0"/>
                      <a:pt x="5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4"/>
              <p:cNvSpPr/>
              <p:nvPr/>
            </p:nvSpPr>
            <p:spPr>
              <a:xfrm>
                <a:off x="2734847" y="2362055"/>
                <a:ext cx="246947" cy="6468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631" extrusionOk="0">
                    <a:moveTo>
                      <a:pt x="2304" y="1"/>
                    </a:moveTo>
                    <a:cubicBezTo>
                      <a:pt x="2295" y="1"/>
                      <a:pt x="2285" y="3"/>
                      <a:pt x="2275" y="7"/>
                    </a:cubicBezTo>
                    <a:cubicBezTo>
                      <a:pt x="1536" y="292"/>
                      <a:pt x="905" y="459"/>
                      <a:pt x="108" y="471"/>
                    </a:cubicBezTo>
                    <a:cubicBezTo>
                      <a:pt x="36" y="471"/>
                      <a:pt x="0" y="578"/>
                      <a:pt x="72" y="590"/>
                    </a:cubicBezTo>
                    <a:cubicBezTo>
                      <a:pt x="242" y="617"/>
                      <a:pt x="420" y="631"/>
                      <a:pt x="599" y="631"/>
                    </a:cubicBezTo>
                    <a:cubicBezTo>
                      <a:pt x="1210" y="631"/>
                      <a:pt x="1846" y="474"/>
                      <a:pt x="2334" y="161"/>
                    </a:cubicBezTo>
                    <a:cubicBezTo>
                      <a:pt x="2408" y="119"/>
                      <a:pt x="2379" y="1"/>
                      <a:pt x="2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4"/>
              <p:cNvSpPr/>
              <p:nvPr/>
            </p:nvSpPr>
            <p:spPr>
              <a:xfrm>
                <a:off x="2764472" y="2753134"/>
                <a:ext cx="848783" cy="191899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872" extrusionOk="0">
                    <a:moveTo>
                      <a:pt x="117" y="1"/>
                    </a:moveTo>
                    <a:cubicBezTo>
                      <a:pt x="19" y="1"/>
                      <a:pt x="0" y="145"/>
                      <a:pt x="81" y="156"/>
                    </a:cubicBezTo>
                    <a:cubicBezTo>
                      <a:pt x="2736" y="752"/>
                      <a:pt x="5426" y="1466"/>
                      <a:pt x="8105" y="1871"/>
                    </a:cubicBezTo>
                    <a:cubicBezTo>
                      <a:pt x="8109" y="1871"/>
                      <a:pt x="8113" y="1871"/>
                      <a:pt x="8117" y="1871"/>
                    </a:cubicBezTo>
                    <a:cubicBezTo>
                      <a:pt x="8228" y="1871"/>
                      <a:pt x="8280" y="1714"/>
                      <a:pt x="8165" y="1668"/>
                    </a:cubicBezTo>
                    <a:cubicBezTo>
                      <a:pt x="5545" y="954"/>
                      <a:pt x="2795" y="525"/>
                      <a:pt x="128" y="2"/>
                    </a:cubicBezTo>
                    <a:cubicBezTo>
                      <a:pt x="124" y="1"/>
                      <a:pt x="120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56"/>
    </mc:Choice>
    <mc:Fallback>
      <p:transition spd="slow" advTm="179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5"/>
          <p:cNvSpPr txBox="1">
            <a:spLocks noGrp="1"/>
          </p:cNvSpPr>
          <p:nvPr>
            <p:ph type="title"/>
          </p:nvPr>
        </p:nvSpPr>
        <p:spPr>
          <a:xfrm>
            <a:off x="6172166" y="1572055"/>
            <a:ext cx="1807513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Example</a:t>
            </a:r>
            <a:endParaRPr sz="2800" dirty="0"/>
          </a:p>
        </p:txBody>
      </p:sp>
      <p:sp>
        <p:nvSpPr>
          <p:cNvPr id="971" name="Google Shape;971;p55"/>
          <p:cNvSpPr txBox="1">
            <a:spLocks noGrp="1"/>
          </p:cNvSpPr>
          <p:nvPr>
            <p:ph type="subTitle" idx="1"/>
          </p:nvPr>
        </p:nvSpPr>
        <p:spPr>
          <a:xfrm>
            <a:off x="5340357" y="2045700"/>
            <a:ext cx="3471133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Telling it to think         ‘Step by step’ yields right solution for a problem</a:t>
            </a:r>
            <a:endParaRPr dirty="0"/>
          </a:p>
        </p:txBody>
      </p:sp>
      <p:pic>
        <p:nvPicPr>
          <p:cNvPr id="972" name="Google Shape;9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18" y="92724"/>
            <a:ext cx="3924250" cy="495805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</p:pic>
      <p:sp>
        <p:nvSpPr>
          <p:cNvPr id="973" name="Google Shape;973;p55"/>
          <p:cNvSpPr/>
          <p:nvPr/>
        </p:nvSpPr>
        <p:spPr>
          <a:xfrm>
            <a:off x="4668982" y="2507673"/>
            <a:ext cx="803563" cy="2147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888CB2-6D53-14F6-F4DE-FBE7B8E7D47E}"/>
              </a:ext>
            </a:extLst>
          </p:cNvPr>
          <p:cNvSpPr/>
          <p:nvPr/>
        </p:nvSpPr>
        <p:spPr>
          <a:xfrm>
            <a:off x="647750" y="3057689"/>
            <a:ext cx="3896712" cy="19818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CB65AB-CC02-B64C-E37F-746B3EFF5920}"/>
              </a:ext>
            </a:extLst>
          </p:cNvPr>
          <p:cNvSpPr/>
          <p:nvPr/>
        </p:nvSpPr>
        <p:spPr>
          <a:xfrm>
            <a:off x="647749" y="103913"/>
            <a:ext cx="3896713" cy="8035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7A4286-FF75-8996-C4F2-BEE2D75B116E}"/>
              </a:ext>
            </a:extLst>
          </p:cNvPr>
          <p:cNvSpPr/>
          <p:nvPr/>
        </p:nvSpPr>
        <p:spPr>
          <a:xfrm>
            <a:off x="647749" y="958600"/>
            <a:ext cx="3896713" cy="12280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36F47F-3222-8534-1F94-6BA3C83E93B3}"/>
              </a:ext>
            </a:extLst>
          </p:cNvPr>
          <p:cNvSpPr/>
          <p:nvPr/>
        </p:nvSpPr>
        <p:spPr>
          <a:xfrm>
            <a:off x="641124" y="2237734"/>
            <a:ext cx="3896713" cy="7702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00"/>
    </mc:Choice>
    <mc:Fallback>
      <p:transition spd="slow" advTm="533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6"/>
          <p:cNvSpPr txBox="1">
            <a:spLocks noGrp="1"/>
          </p:cNvSpPr>
          <p:nvPr>
            <p:ph type="subTitle" idx="1"/>
          </p:nvPr>
        </p:nvSpPr>
        <p:spPr>
          <a:xfrm>
            <a:off x="3914536" y="990887"/>
            <a:ext cx="4401531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ChatGPT and </a:t>
            </a:r>
            <a:r>
              <a:rPr lang="en" sz="2200" dirty="0">
                <a:solidFill>
                  <a:srgbClr val="2B47A4"/>
                </a:solidFill>
              </a:rPr>
              <a:t>other</a:t>
            </a:r>
            <a:r>
              <a:rPr lang="en" sz="2200" dirty="0"/>
              <a:t> LLMs are imposed by security checks.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But the right prompts can bypass these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dirty="0"/>
              <a:t>Jailbreak ChatGPT.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982" name="Google Shape;982;p56"/>
          <p:cNvGrpSpPr/>
          <p:nvPr/>
        </p:nvGrpSpPr>
        <p:grpSpPr>
          <a:xfrm>
            <a:off x="568033" y="1106442"/>
            <a:ext cx="3346503" cy="2930615"/>
            <a:chOff x="840900" y="254821"/>
            <a:chExt cx="6202925" cy="5312454"/>
          </a:xfrm>
        </p:grpSpPr>
        <p:sp>
          <p:nvSpPr>
            <p:cNvPr id="983" name="Google Shape;983;p56"/>
            <p:cNvSpPr/>
            <p:nvPr/>
          </p:nvSpPr>
          <p:spPr>
            <a:xfrm>
              <a:off x="4625850" y="391300"/>
              <a:ext cx="604425" cy="293025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573850" y="1399700"/>
              <a:ext cx="1037250" cy="376350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1075500" y="2036150"/>
              <a:ext cx="5968325" cy="3431575"/>
            </a:xfrm>
            <a:custGeom>
              <a:avLst/>
              <a:gdLst/>
              <a:ahLst/>
              <a:cxnLst/>
              <a:rect l="l" t="t" r="r" b="b"/>
              <a:pathLst>
                <a:path w="238733" h="137263" extrusionOk="0">
                  <a:moveTo>
                    <a:pt x="165288" y="0"/>
                  </a:moveTo>
                  <a:cubicBezTo>
                    <a:pt x="134041" y="0"/>
                    <a:pt x="103777" y="17161"/>
                    <a:pt x="103777" y="17161"/>
                  </a:cubicBezTo>
                  <a:cubicBezTo>
                    <a:pt x="86716" y="11288"/>
                    <a:pt x="71595" y="8684"/>
                    <a:pt x="58602" y="8684"/>
                  </a:cubicBezTo>
                  <a:cubicBezTo>
                    <a:pt x="19806" y="8684"/>
                    <a:pt x="0" y="31900"/>
                    <a:pt x="4284" y="60599"/>
                  </a:cubicBezTo>
                  <a:cubicBezTo>
                    <a:pt x="9733" y="97080"/>
                    <a:pt x="49688" y="137262"/>
                    <a:pt x="99077" y="137262"/>
                  </a:cubicBezTo>
                  <a:cubicBezTo>
                    <a:pt x="101519" y="137262"/>
                    <a:pt x="103984" y="137164"/>
                    <a:pt x="106469" y="136962"/>
                  </a:cubicBezTo>
                  <a:cubicBezTo>
                    <a:pt x="215937" y="128167"/>
                    <a:pt x="238733" y="35470"/>
                    <a:pt x="200423" y="9776"/>
                  </a:cubicBezTo>
                  <a:cubicBezTo>
                    <a:pt x="189706" y="2588"/>
                    <a:pt x="177423" y="0"/>
                    <a:pt x="16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1390925" y="2894000"/>
              <a:ext cx="603775" cy="293025"/>
            </a:xfrm>
            <a:custGeom>
              <a:avLst/>
              <a:gdLst/>
              <a:ahLst/>
              <a:cxnLst/>
              <a:rect l="l" t="t" r="r" b="b"/>
              <a:pathLst>
                <a:path w="24151" h="11721" extrusionOk="0">
                  <a:moveTo>
                    <a:pt x="13614" y="1"/>
                  </a:moveTo>
                  <a:cubicBezTo>
                    <a:pt x="13572" y="1"/>
                    <a:pt x="13531" y="1"/>
                    <a:pt x="13489" y="2"/>
                  </a:cubicBezTo>
                  <a:cubicBezTo>
                    <a:pt x="7001" y="104"/>
                    <a:pt x="6258" y="6925"/>
                    <a:pt x="6258" y="6925"/>
                  </a:cubicBezTo>
                  <a:cubicBezTo>
                    <a:pt x="5480" y="6484"/>
                    <a:pt x="4793" y="6298"/>
                    <a:pt x="4187" y="6298"/>
                  </a:cubicBezTo>
                  <a:cubicBezTo>
                    <a:pt x="914" y="6298"/>
                    <a:pt x="1" y="11720"/>
                    <a:pt x="1" y="11720"/>
                  </a:cubicBezTo>
                  <a:lnTo>
                    <a:pt x="24028" y="11720"/>
                  </a:lnTo>
                  <a:cubicBezTo>
                    <a:pt x="24151" y="8208"/>
                    <a:pt x="21639" y="7654"/>
                    <a:pt x="20044" y="7654"/>
                  </a:cubicBezTo>
                  <a:cubicBezTo>
                    <a:pt x="19311" y="7654"/>
                    <a:pt x="18771" y="7771"/>
                    <a:pt x="18771" y="7771"/>
                  </a:cubicBezTo>
                  <a:cubicBezTo>
                    <a:pt x="18771" y="7771"/>
                    <a:pt x="19961" y="1"/>
                    <a:pt x="13614" y="1"/>
                  </a:cubicBezTo>
                  <a:close/>
                </a:path>
              </a:pathLst>
            </a:custGeom>
            <a:solidFill>
              <a:srgbClr val="B0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328325" y="2747850"/>
              <a:ext cx="1036625" cy="376975"/>
            </a:xfrm>
            <a:custGeom>
              <a:avLst/>
              <a:gdLst/>
              <a:ahLst/>
              <a:cxnLst/>
              <a:rect l="l" t="t" r="r" b="b"/>
              <a:pathLst>
                <a:path w="41465" h="15079" extrusionOk="0">
                  <a:moveTo>
                    <a:pt x="27913" y="0"/>
                  </a:moveTo>
                  <a:cubicBezTo>
                    <a:pt x="27883" y="0"/>
                    <a:pt x="27853" y="1"/>
                    <a:pt x="27823" y="1"/>
                  </a:cubicBezTo>
                  <a:cubicBezTo>
                    <a:pt x="21822" y="129"/>
                    <a:pt x="21643" y="10002"/>
                    <a:pt x="21643" y="10002"/>
                  </a:cubicBezTo>
                  <a:cubicBezTo>
                    <a:pt x="21643" y="10002"/>
                    <a:pt x="20050" y="2061"/>
                    <a:pt x="14550" y="2061"/>
                  </a:cubicBezTo>
                  <a:cubicBezTo>
                    <a:pt x="14211" y="2061"/>
                    <a:pt x="13857" y="2091"/>
                    <a:pt x="13488" y="2155"/>
                  </a:cubicBezTo>
                  <a:cubicBezTo>
                    <a:pt x="7155" y="3258"/>
                    <a:pt x="6488" y="11592"/>
                    <a:pt x="6488" y="11592"/>
                  </a:cubicBezTo>
                  <a:cubicBezTo>
                    <a:pt x="5600" y="11176"/>
                    <a:pt x="4827" y="11004"/>
                    <a:pt x="4154" y="11004"/>
                  </a:cubicBezTo>
                  <a:cubicBezTo>
                    <a:pt x="883" y="11004"/>
                    <a:pt x="1" y="15079"/>
                    <a:pt x="1" y="15079"/>
                  </a:cubicBezTo>
                  <a:lnTo>
                    <a:pt x="41464" y="15079"/>
                  </a:lnTo>
                  <a:cubicBezTo>
                    <a:pt x="40926" y="10156"/>
                    <a:pt x="35387" y="10104"/>
                    <a:pt x="35387" y="10104"/>
                  </a:cubicBezTo>
                  <a:cubicBezTo>
                    <a:pt x="35387" y="10104"/>
                    <a:pt x="33864" y="0"/>
                    <a:pt x="27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1165275" y="2698500"/>
              <a:ext cx="5437500" cy="2868775"/>
            </a:xfrm>
            <a:custGeom>
              <a:avLst/>
              <a:gdLst/>
              <a:ahLst/>
              <a:cxnLst/>
              <a:rect l="l" t="t" r="r" b="b"/>
              <a:pathLst>
                <a:path w="217500" h="114751" extrusionOk="0">
                  <a:moveTo>
                    <a:pt x="213858" y="14130"/>
                  </a:moveTo>
                  <a:cubicBezTo>
                    <a:pt x="208858" y="16566"/>
                    <a:pt x="209653" y="24182"/>
                    <a:pt x="206294" y="24182"/>
                  </a:cubicBezTo>
                  <a:cubicBezTo>
                    <a:pt x="202217" y="24182"/>
                    <a:pt x="200704" y="14694"/>
                    <a:pt x="191319" y="14694"/>
                  </a:cubicBezTo>
                  <a:cubicBezTo>
                    <a:pt x="181959" y="14694"/>
                    <a:pt x="180626" y="33977"/>
                    <a:pt x="180626" y="33977"/>
                  </a:cubicBezTo>
                  <a:cubicBezTo>
                    <a:pt x="180626" y="33977"/>
                    <a:pt x="178062" y="4796"/>
                    <a:pt x="164984" y="4950"/>
                  </a:cubicBezTo>
                  <a:cubicBezTo>
                    <a:pt x="151932" y="5104"/>
                    <a:pt x="152009" y="30182"/>
                    <a:pt x="144803" y="26233"/>
                  </a:cubicBezTo>
                  <a:cubicBezTo>
                    <a:pt x="137624" y="22258"/>
                    <a:pt x="141444" y="11258"/>
                    <a:pt x="130931" y="10591"/>
                  </a:cubicBezTo>
                  <a:cubicBezTo>
                    <a:pt x="120443" y="9924"/>
                    <a:pt x="113725" y="33336"/>
                    <a:pt x="113725" y="33336"/>
                  </a:cubicBezTo>
                  <a:lnTo>
                    <a:pt x="102878" y="33003"/>
                  </a:lnTo>
                  <a:cubicBezTo>
                    <a:pt x="103032" y="25976"/>
                    <a:pt x="97185" y="14745"/>
                    <a:pt x="87031" y="14489"/>
                  </a:cubicBezTo>
                  <a:cubicBezTo>
                    <a:pt x="76851" y="14232"/>
                    <a:pt x="75518" y="29284"/>
                    <a:pt x="71389" y="26566"/>
                  </a:cubicBezTo>
                  <a:cubicBezTo>
                    <a:pt x="67261" y="23823"/>
                    <a:pt x="69979" y="1"/>
                    <a:pt x="57260" y="1488"/>
                  </a:cubicBezTo>
                  <a:cubicBezTo>
                    <a:pt x="44516" y="2975"/>
                    <a:pt x="49568" y="30336"/>
                    <a:pt x="43618" y="28361"/>
                  </a:cubicBezTo>
                  <a:cubicBezTo>
                    <a:pt x="37669" y="26387"/>
                    <a:pt x="37977" y="17207"/>
                    <a:pt x="31028" y="17463"/>
                  </a:cubicBezTo>
                  <a:cubicBezTo>
                    <a:pt x="24079" y="17745"/>
                    <a:pt x="21848" y="31182"/>
                    <a:pt x="21848" y="31182"/>
                  </a:cubicBezTo>
                  <a:cubicBezTo>
                    <a:pt x="21848" y="31182"/>
                    <a:pt x="18309" y="15309"/>
                    <a:pt x="9719" y="15232"/>
                  </a:cubicBezTo>
                  <a:cubicBezTo>
                    <a:pt x="5975" y="15207"/>
                    <a:pt x="2719" y="18899"/>
                    <a:pt x="257" y="23079"/>
                  </a:cubicBezTo>
                  <a:cubicBezTo>
                    <a:pt x="1" y="26771"/>
                    <a:pt x="129" y="30464"/>
                    <a:pt x="693" y="34105"/>
                  </a:cubicBezTo>
                  <a:cubicBezTo>
                    <a:pt x="6411" y="72389"/>
                    <a:pt x="50132" y="114751"/>
                    <a:pt x="102878" y="110468"/>
                  </a:cubicBezTo>
                  <a:cubicBezTo>
                    <a:pt x="183985" y="103955"/>
                    <a:pt x="217500" y="51388"/>
                    <a:pt x="213858" y="14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1247325" y="3310550"/>
              <a:ext cx="5215050" cy="2157050"/>
            </a:xfrm>
            <a:custGeom>
              <a:avLst/>
              <a:gdLst/>
              <a:ahLst/>
              <a:cxnLst/>
              <a:rect l="l" t="t" r="r" b="b"/>
              <a:pathLst>
                <a:path w="208602" h="86282" extrusionOk="0">
                  <a:moveTo>
                    <a:pt x="192556" y="0"/>
                  </a:moveTo>
                  <a:cubicBezTo>
                    <a:pt x="185448" y="0"/>
                    <a:pt x="181601" y="8008"/>
                    <a:pt x="181601" y="8008"/>
                  </a:cubicBezTo>
                  <a:cubicBezTo>
                    <a:pt x="180077" y="7374"/>
                    <a:pt x="178792" y="7100"/>
                    <a:pt x="177704" y="7100"/>
                  </a:cubicBezTo>
                  <a:cubicBezTo>
                    <a:pt x="172491" y="7100"/>
                    <a:pt x="171768" y="13396"/>
                    <a:pt x="170728" y="16726"/>
                  </a:cubicBezTo>
                  <a:cubicBezTo>
                    <a:pt x="170160" y="18583"/>
                    <a:pt x="169260" y="19338"/>
                    <a:pt x="168469" y="19338"/>
                  </a:cubicBezTo>
                  <a:cubicBezTo>
                    <a:pt x="167546" y="19338"/>
                    <a:pt x="166773" y="18309"/>
                    <a:pt x="166856" y="16803"/>
                  </a:cubicBezTo>
                  <a:cubicBezTo>
                    <a:pt x="166982" y="14056"/>
                    <a:pt x="165350" y="6231"/>
                    <a:pt x="158769" y="6231"/>
                  </a:cubicBezTo>
                  <a:cubicBezTo>
                    <a:pt x="158654" y="6231"/>
                    <a:pt x="158538" y="6233"/>
                    <a:pt x="158420" y="6238"/>
                  </a:cubicBezTo>
                  <a:cubicBezTo>
                    <a:pt x="152119" y="6520"/>
                    <a:pt x="150647" y="12945"/>
                    <a:pt x="148074" y="12945"/>
                  </a:cubicBezTo>
                  <a:cubicBezTo>
                    <a:pt x="147841" y="12945"/>
                    <a:pt x="147598" y="12892"/>
                    <a:pt x="147342" y="12777"/>
                  </a:cubicBezTo>
                  <a:cubicBezTo>
                    <a:pt x="144545" y="11495"/>
                    <a:pt x="143486" y="7205"/>
                    <a:pt x="138578" y="7205"/>
                  </a:cubicBezTo>
                  <a:cubicBezTo>
                    <a:pt x="138087" y="7205"/>
                    <a:pt x="137557" y="7248"/>
                    <a:pt x="136983" y="7341"/>
                  </a:cubicBezTo>
                  <a:cubicBezTo>
                    <a:pt x="130675" y="8367"/>
                    <a:pt x="130213" y="14316"/>
                    <a:pt x="130213" y="14316"/>
                  </a:cubicBezTo>
                  <a:cubicBezTo>
                    <a:pt x="130213" y="14316"/>
                    <a:pt x="90083" y="15777"/>
                    <a:pt x="83313" y="15777"/>
                  </a:cubicBezTo>
                  <a:cubicBezTo>
                    <a:pt x="76640" y="15777"/>
                    <a:pt x="74676" y="6258"/>
                    <a:pt x="66859" y="6258"/>
                  </a:cubicBezTo>
                  <a:cubicBezTo>
                    <a:pt x="66746" y="6258"/>
                    <a:pt x="66632" y="6260"/>
                    <a:pt x="66517" y="6264"/>
                  </a:cubicBezTo>
                  <a:cubicBezTo>
                    <a:pt x="58440" y="6520"/>
                    <a:pt x="58055" y="13008"/>
                    <a:pt x="56235" y="17213"/>
                  </a:cubicBezTo>
                  <a:cubicBezTo>
                    <a:pt x="55371" y="19197"/>
                    <a:pt x="54015" y="19980"/>
                    <a:pt x="52747" y="19980"/>
                  </a:cubicBezTo>
                  <a:cubicBezTo>
                    <a:pt x="51344" y="19980"/>
                    <a:pt x="50049" y="19022"/>
                    <a:pt x="49645" y="17675"/>
                  </a:cubicBezTo>
                  <a:cubicBezTo>
                    <a:pt x="48881" y="15103"/>
                    <a:pt x="45385" y="9622"/>
                    <a:pt x="38405" y="9622"/>
                  </a:cubicBezTo>
                  <a:cubicBezTo>
                    <a:pt x="38357" y="9622"/>
                    <a:pt x="38308" y="9623"/>
                    <a:pt x="38259" y="9623"/>
                  </a:cubicBezTo>
                  <a:cubicBezTo>
                    <a:pt x="31157" y="9674"/>
                    <a:pt x="28515" y="14187"/>
                    <a:pt x="23669" y="18957"/>
                  </a:cubicBezTo>
                  <a:cubicBezTo>
                    <a:pt x="22328" y="20284"/>
                    <a:pt x="20733" y="20747"/>
                    <a:pt x="19012" y="20747"/>
                  </a:cubicBezTo>
                  <a:cubicBezTo>
                    <a:pt x="15038" y="20747"/>
                    <a:pt x="10388" y="18278"/>
                    <a:pt x="6622" y="18278"/>
                  </a:cubicBezTo>
                  <a:cubicBezTo>
                    <a:pt x="6125" y="18278"/>
                    <a:pt x="5643" y="18321"/>
                    <a:pt x="5181" y="18418"/>
                  </a:cubicBezTo>
                  <a:cubicBezTo>
                    <a:pt x="3360" y="18803"/>
                    <a:pt x="1591" y="19470"/>
                    <a:pt x="1" y="20444"/>
                  </a:cubicBezTo>
                  <a:cubicBezTo>
                    <a:pt x="10823" y="53616"/>
                    <a:pt x="47710" y="86281"/>
                    <a:pt x="92262" y="86281"/>
                  </a:cubicBezTo>
                  <a:cubicBezTo>
                    <a:pt x="94685" y="86281"/>
                    <a:pt x="97131" y="86185"/>
                    <a:pt x="99596" y="85986"/>
                  </a:cubicBezTo>
                  <a:cubicBezTo>
                    <a:pt x="165420" y="80704"/>
                    <a:pt x="199909" y="45061"/>
                    <a:pt x="208602" y="11905"/>
                  </a:cubicBezTo>
                  <a:cubicBezTo>
                    <a:pt x="202179" y="2841"/>
                    <a:pt x="196789" y="0"/>
                    <a:pt x="192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840900" y="254821"/>
              <a:ext cx="4327824" cy="3075150"/>
            </a:xfrm>
            <a:custGeom>
              <a:avLst/>
              <a:gdLst/>
              <a:ahLst/>
              <a:cxnLst/>
              <a:rect l="l" t="t" r="r" b="b"/>
              <a:pathLst>
                <a:path w="173113" h="123006" extrusionOk="0">
                  <a:moveTo>
                    <a:pt x="105237" y="1"/>
                  </a:moveTo>
                  <a:cubicBezTo>
                    <a:pt x="105118" y="1"/>
                    <a:pt x="104999" y="2"/>
                    <a:pt x="104878" y="6"/>
                  </a:cubicBezTo>
                  <a:cubicBezTo>
                    <a:pt x="97006" y="237"/>
                    <a:pt x="77261" y="468"/>
                    <a:pt x="71466" y="9750"/>
                  </a:cubicBezTo>
                  <a:cubicBezTo>
                    <a:pt x="65954" y="18580"/>
                    <a:pt x="64223" y="24904"/>
                    <a:pt x="53871" y="24904"/>
                  </a:cubicBezTo>
                  <a:cubicBezTo>
                    <a:pt x="53340" y="24904"/>
                    <a:pt x="52786" y="24887"/>
                    <a:pt x="52209" y="24854"/>
                  </a:cubicBezTo>
                  <a:cubicBezTo>
                    <a:pt x="51960" y="24838"/>
                    <a:pt x="51714" y="24831"/>
                    <a:pt x="51471" y="24831"/>
                  </a:cubicBezTo>
                  <a:cubicBezTo>
                    <a:pt x="40158" y="24831"/>
                    <a:pt x="34916" y="40898"/>
                    <a:pt x="39234" y="46496"/>
                  </a:cubicBezTo>
                  <a:cubicBezTo>
                    <a:pt x="38102" y="45743"/>
                    <a:pt x="36772" y="45395"/>
                    <a:pt x="35362" y="45395"/>
                  </a:cubicBezTo>
                  <a:cubicBezTo>
                    <a:pt x="27502" y="45395"/>
                    <a:pt x="17135" y="56204"/>
                    <a:pt x="24592" y="68010"/>
                  </a:cubicBezTo>
                  <a:cubicBezTo>
                    <a:pt x="7899" y="73343"/>
                    <a:pt x="1" y="99088"/>
                    <a:pt x="23899" y="115807"/>
                  </a:cubicBezTo>
                  <a:cubicBezTo>
                    <a:pt x="31583" y="121182"/>
                    <a:pt x="38980" y="123006"/>
                    <a:pt x="45481" y="123006"/>
                  </a:cubicBezTo>
                  <a:cubicBezTo>
                    <a:pt x="59200" y="123006"/>
                    <a:pt x="68927" y="114884"/>
                    <a:pt x="68927" y="114884"/>
                  </a:cubicBezTo>
                  <a:lnTo>
                    <a:pt x="118340" y="99550"/>
                  </a:lnTo>
                  <a:lnTo>
                    <a:pt x="140162" y="86806"/>
                  </a:lnTo>
                  <a:lnTo>
                    <a:pt x="158496" y="98165"/>
                  </a:lnTo>
                  <a:lnTo>
                    <a:pt x="173113" y="80139"/>
                  </a:lnTo>
                  <a:lnTo>
                    <a:pt x="164061" y="47086"/>
                  </a:lnTo>
                  <a:lnTo>
                    <a:pt x="145265" y="32751"/>
                  </a:lnTo>
                  <a:cubicBezTo>
                    <a:pt x="145265" y="32751"/>
                    <a:pt x="142904" y="21270"/>
                    <a:pt x="132359" y="21270"/>
                  </a:cubicBezTo>
                  <a:cubicBezTo>
                    <a:pt x="131068" y="21270"/>
                    <a:pt x="129656" y="21442"/>
                    <a:pt x="128110" y="21828"/>
                  </a:cubicBezTo>
                  <a:cubicBezTo>
                    <a:pt x="128721" y="14048"/>
                    <a:pt x="126080" y="6806"/>
                    <a:pt x="118675" y="6806"/>
                  </a:cubicBezTo>
                  <a:cubicBezTo>
                    <a:pt x="117684" y="6806"/>
                    <a:pt x="116608" y="6936"/>
                    <a:pt x="115443" y="7212"/>
                  </a:cubicBezTo>
                  <a:cubicBezTo>
                    <a:pt x="115443" y="7212"/>
                    <a:pt x="112857" y="1"/>
                    <a:pt x="105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1697475" y="810500"/>
              <a:ext cx="463650" cy="415725"/>
            </a:xfrm>
            <a:custGeom>
              <a:avLst/>
              <a:gdLst/>
              <a:ahLst/>
              <a:cxnLst/>
              <a:rect l="l" t="t" r="r" b="b"/>
              <a:pathLst>
                <a:path w="18546" h="16629" extrusionOk="0">
                  <a:moveTo>
                    <a:pt x="18123" y="0"/>
                  </a:moveTo>
                  <a:cubicBezTo>
                    <a:pt x="18107" y="0"/>
                    <a:pt x="18091" y="1"/>
                    <a:pt x="18074" y="4"/>
                  </a:cubicBezTo>
                  <a:cubicBezTo>
                    <a:pt x="13381" y="722"/>
                    <a:pt x="8791" y="1696"/>
                    <a:pt x="5381" y="5260"/>
                  </a:cubicBezTo>
                  <a:cubicBezTo>
                    <a:pt x="2483" y="8286"/>
                    <a:pt x="945" y="12312"/>
                    <a:pt x="47" y="16312"/>
                  </a:cubicBezTo>
                  <a:cubicBezTo>
                    <a:pt x="1" y="16498"/>
                    <a:pt x="170" y="16628"/>
                    <a:pt x="328" y="16628"/>
                  </a:cubicBezTo>
                  <a:cubicBezTo>
                    <a:pt x="431" y="16628"/>
                    <a:pt x="530" y="16572"/>
                    <a:pt x="560" y="16441"/>
                  </a:cubicBezTo>
                  <a:cubicBezTo>
                    <a:pt x="1458" y="12517"/>
                    <a:pt x="2919" y="8594"/>
                    <a:pt x="5765" y="5619"/>
                  </a:cubicBezTo>
                  <a:cubicBezTo>
                    <a:pt x="9099" y="2132"/>
                    <a:pt x="13638" y="1235"/>
                    <a:pt x="18228" y="517"/>
                  </a:cubicBezTo>
                  <a:cubicBezTo>
                    <a:pt x="18545" y="468"/>
                    <a:pt x="18444" y="0"/>
                    <a:pt x="18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1297350" y="1558675"/>
              <a:ext cx="87925" cy="306675"/>
            </a:xfrm>
            <a:custGeom>
              <a:avLst/>
              <a:gdLst/>
              <a:ahLst/>
              <a:cxnLst/>
              <a:rect l="l" t="t" r="r" b="b"/>
              <a:pathLst>
                <a:path w="3517" h="12267" extrusionOk="0">
                  <a:moveTo>
                    <a:pt x="2411" y="1"/>
                  </a:moveTo>
                  <a:cubicBezTo>
                    <a:pt x="2303" y="1"/>
                    <a:pt x="2195" y="62"/>
                    <a:pt x="2154" y="207"/>
                  </a:cubicBezTo>
                  <a:cubicBezTo>
                    <a:pt x="1000" y="4514"/>
                    <a:pt x="0" y="8412"/>
                    <a:pt x="2975" y="12182"/>
                  </a:cubicBezTo>
                  <a:cubicBezTo>
                    <a:pt x="3028" y="12241"/>
                    <a:pt x="3089" y="12266"/>
                    <a:pt x="3148" y="12266"/>
                  </a:cubicBezTo>
                  <a:cubicBezTo>
                    <a:pt x="3342" y="12266"/>
                    <a:pt x="3517" y="11994"/>
                    <a:pt x="3359" y="11797"/>
                  </a:cubicBezTo>
                  <a:cubicBezTo>
                    <a:pt x="513" y="8181"/>
                    <a:pt x="1590" y="4386"/>
                    <a:pt x="2667" y="335"/>
                  </a:cubicBezTo>
                  <a:cubicBezTo>
                    <a:pt x="2728" y="136"/>
                    <a:pt x="2570" y="1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1000525" y="2020525"/>
              <a:ext cx="219450" cy="343700"/>
            </a:xfrm>
            <a:custGeom>
              <a:avLst/>
              <a:gdLst/>
              <a:ahLst/>
              <a:cxnLst/>
              <a:rect l="l" t="t" r="r" b="b"/>
              <a:pathLst>
                <a:path w="8778" h="13748" extrusionOk="0">
                  <a:moveTo>
                    <a:pt x="8413" y="1"/>
                  </a:moveTo>
                  <a:cubicBezTo>
                    <a:pt x="8372" y="1"/>
                    <a:pt x="8328" y="13"/>
                    <a:pt x="8283" y="41"/>
                  </a:cubicBezTo>
                  <a:cubicBezTo>
                    <a:pt x="3514" y="3426"/>
                    <a:pt x="1" y="7324"/>
                    <a:pt x="360" y="13478"/>
                  </a:cubicBezTo>
                  <a:cubicBezTo>
                    <a:pt x="372" y="13657"/>
                    <a:pt x="513" y="13747"/>
                    <a:pt x="648" y="13747"/>
                  </a:cubicBezTo>
                  <a:cubicBezTo>
                    <a:pt x="783" y="13747"/>
                    <a:pt x="911" y="13657"/>
                    <a:pt x="898" y="13478"/>
                  </a:cubicBezTo>
                  <a:cubicBezTo>
                    <a:pt x="565" y="7503"/>
                    <a:pt x="3924" y="3785"/>
                    <a:pt x="8540" y="503"/>
                  </a:cubicBezTo>
                  <a:cubicBezTo>
                    <a:pt x="8777" y="352"/>
                    <a:pt x="8633" y="1"/>
                    <a:pt x="8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2849350" y="1926050"/>
              <a:ext cx="956475" cy="605425"/>
            </a:xfrm>
            <a:custGeom>
              <a:avLst/>
              <a:gdLst/>
              <a:ahLst/>
              <a:cxnLst/>
              <a:rect l="l" t="t" r="r" b="b"/>
              <a:pathLst>
                <a:path w="38259" h="24217" extrusionOk="0">
                  <a:moveTo>
                    <a:pt x="26956" y="1"/>
                  </a:moveTo>
                  <a:cubicBezTo>
                    <a:pt x="10980" y="1"/>
                    <a:pt x="0" y="6385"/>
                    <a:pt x="0" y="6385"/>
                  </a:cubicBezTo>
                  <a:cubicBezTo>
                    <a:pt x="0" y="6385"/>
                    <a:pt x="1154" y="15385"/>
                    <a:pt x="3129" y="23180"/>
                  </a:cubicBezTo>
                  <a:cubicBezTo>
                    <a:pt x="7998" y="23905"/>
                    <a:pt x="12192" y="24217"/>
                    <a:pt x="15806" y="24217"/>
                  </a:cubicBezTo>
                  <a:cubicBezTo>
                    <a:pt x="37880" y="24217"/>
                    <a:pt x="38259" y="12590"/>
                    <a:pt x="38259" y="12590"/>
                  </a:cubicBezTo>
                  <a:lnTo>
                    <a:pt x="36336" y="743"/>
                  </a:lnTo>
                  <a:cubicBezTo>
                    <a:pt x="33062" y="221"/>
                    <a:pt x="29923" y="1"/>
                    <a:pt x="26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3198075" y="1812550"/>
              <a:ext cx="328900" cy="400050"/>
            </a:xfrm>
            <a:custGeom>
              <a:avLst/>
              <a:gdLst/>
              <a:ahLst/>
              <a:cxnLst/>
              <a:rect l="l" t="t" r="r" b="b"/>
              <a:pathLst>
                <a:path w="13156" h="16002" extrusionOk="0">
                  <a:moveTo>
                    <a:pt x="11027" y="1"/>
                  </a:moveTo>
                  <a:lnTo>
                    <a:pt x="1" y="2129"/>
                  </a:lnTo>
                  <a:lnTo>
                    <a:pt x="898" y="16002"/>
                  </a:lnTo>
                  <a:lnTo>
                    <a:pt x="13155" y="14976"/>
                  </a:lnTo>
                  <a:lnTo>
                    <a:pt x="110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3198075" y="1813200"/>
              <a:ext cx="293000" cy="172400"/>
            </a:xfrm>
            <a:custGeom>
              <a:avLst/>
              <a:gdLst/>
              <a:ahLst/>
              <a:cxnLst/>
              <a:rect l="l" t="t" r="r" b="b"/>
              <a:pathLst>
                <a:path w="11720" h="6896" extrusionOk="0">
                  <a:moveTo>
                    <a:pt x="11027" y="0"/>
                  </a:moveTo>
                  <a:lnTo>
                    <a:pt x="1" y="2103"/>
                  </a:lnTo>
                  <a:lnTo>
                    <a:pt x="309" y="6770"/>
                  </a:lnTo>
                  <a:cubicBezTo>
                    <a:pt x="1040" y="6843"/>
                    <a:pt x="1889" y="6896"/>
                    <a:pt x="2815" y="6896"/>
                  </a:cubicBezTo>
                  <a:cubicBezTo>
                    <a:pt x="5461" y="6896"/>
                    <a:pt x="8738" y="6468"/>
                    <a:pt x="11719" y="4873"/>
                  </a:cubicBezTo>
                  <a:lnTo>
                    <a:pt x="11027" y="0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2603824" y="708651"/>
              <a:ext cx="1559976" cy="1201199"/>
            </a:xfrm>
            <a:custGeom>
              <a:avLst/>
              <a:gdLst/>
              <a:ahLst/>
              <a:cxnLst/>
              <a:rect l="l" t="t" r="r" b="b"/>
              <a:pathLst>
                <a:path w="62399" h="48048" extrusionOk="0">
                  <a:moveTo>
                    <a:pt x="50439" y="10924"/>
                  </a:moveTo>
                  <a:lnTo>
                    <a:pt x="50439" y="10924"/>
                  </a:lnTo>
                  <a:cubicBezTo>
                    <a:pt x="50439" y="10924"/>
                    <a:pt x="50439" y="10925"/>
                    <a:pt x="50440" y="10927"/>
                  </a:cubicBezTo>
                  <a:lnTo>
                    <a:pt x="50440" y="10927"/>
                  </a:lnTo>
                  <a:cubicBezTo>
                    <a:pt x="50440" y="10926"/>
                    <a:pt x="50439" y="10925"/>
                    <a:pt x="50439" y="10924"/>
                  </a:cubicBezTo>
                  <a:close/>
                  <a:moveTo>
                    <a:pt x="34823" y="1"/>
                  </a:moveTo>
                  <a:cubicBezTo>
                    <a:pt x="33412" y="4232"/>
                    <a:pt x="31053" y="8129"/>
                    <a:pt x="27668" y="11052"/>
                  </a:cubicBezTo>
                  <a:cubicBezTo>
                    <a:pt x="24591" y="13719"/>
                    <a:pt x="20848" y="15463"/>
                    <a:pt x="16899" y="16412"/>
                  </a:cubicBezTo>
                  <a:cubicBezTo>
                    <a:pt x="15052" y="16796"/>
                    <a:pt x="13155" y="17078"/>
                    <a:pt x="11283" y="17258"/>
                  </a:cubicBezTo>
                  <a:cubicBezTo>
                    <a:pt x="10587" y="17338"/>
                    <a:pt x="9891" y="17368"/>
                    <a:pt x="9195" y="17368"/>
                  </a:cubicBezTo>
                  <a:cubicBezTo>
                    <a:pt x="7138" y="17368"/>
                    <a:pt x="5082" y="17106"/>
                    <a:pt x="3026" y="17106"/>
                  </a:cubicBezTo>
                  <a:cubicBezTo>
                    <a:pt x="2445" y="17106"/>
                    <a:pt x="1864" y="17127"/>
                    <a:pt x="1282" y="17181"/>
                  </a:cubicBezTo>
                  <a:cubicBezTo>
                    <a:pt x="898" y="17181"/>
                    <a:pt x="564" y="17309"/>
                    <a:pt x="308" y="17591"/>
                  </a:cubicBezTo>
                  <a:cubicBezTo>
                    <a:pt x="205" y="17719"/>
                    <a:pt x="154" y="17873"/>
                    <a:pt x="129" y="18027"/>
                  </a:cubicBezTo>
                  <a:cubicBezTo>
                    <a:pt x="0" y="18822"/>
                    <a:pt x="308" y="19873"/>
                    <a:pt x="436" y="20643"/>
                  </a:cubicBezTo>
                  <a:cubicBezTo>
                    <a:pt x="795" y="22822"/>
                    <a:pt x="1282" y="24951"/>
                    <a:pt x="1923" y="27053"/>
                  </a:cubicBezTo>
                  <a:cubicBezTo>
                    <a:pt x="3539" y="32618"/>
                    <a:pt x="6180" y="38105"/>
                    <a:pt x="10411" y="42157"/>
                  </a:cubicBezTo>
                  <a:cubicBezTo>
                    <a:pt x="14689" y="46251"/>
                    <a:pt x="20180" y="48048"/>
                    <a:pt x="25883" y="48048"/>
                  </a:cubicBezTo>
                  <a:cubicBezTo>
                    <a:pt x="27359" y="48048"/>
                    <a:pt x="28849" y="47927"/>
                    <a:pt x="30335" y="47695"/>
                  </a:cubicBezTo>
                  <a:cubicBezTo>
                    <a:pt x="62398" y="42645"/>
                    <a:pt x="50565" y="11257"/>
                    <a:pt x="50440" y="10927"/>
                  </a:cubicBezTo>
                  <a:lnTo>
                    <a:pt x="50440" y="10927"/>
                  </a:lnTo>
                  <a:cubicBezTo>
                    <a:pt x="50490" y="11066"/>
                    <a:pt x="50073" y="11114"/>
                    <a:pt x="49511" y="11114"/>
                  </a:cubicBezTo>
                  <a:cubicBezTo>
                    <a:pt x="48540" y="11114"/>
                    <a:pt x="47139" y="10973"/>
                    <a:pt x="46977" y="10924"/>
                  </a:cubicBezTo>
                  <a:cubicBezTo>
                    <a:pt x="45721" y="10540"/>
                    <a:pt x="44541" y="10027"/>
                    <a:pt x="43413" y="9386"/>
                  </a:cubicBezTo>
                  <a:cubicBezTo>
                    <a:pt x="41182" y="8078"/>
                    <a:pt x="39182" y="6386"/>
                    <a:pt x="37541" y="4360"/>
                  </a:cubicBezTo>
                  <a:cubicBezTo>
                    <a:pt x="36746" y="3411"/>
                    <a:pt x="36054" y="2360"/>
                    <a:pt x="35438" y="1257"/>
                  </a:cubicBezTo>
                  <a:cubicBezTo>
                    <a:pt x="35336" y="1052"/>
                    <a:pt x="34746" y="231"/>
                    <a:pt x="34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2228675" y="1094750"/>
              <a:ext cx="465550" cy="445875"/>
            </a:xfrm>
            <a:custGeom>
              <a:avLst/>
              <a:gdLst/>
              <a:ahLst/>
              <a:cxnLst/>
              <a:rect l="l" t="t" r="r" b="b"/>
              <a:pathLst>
                <a:path w="18622" h="17835" extrusionOk="0">
                  <a:moveTo>
                    <a:pt x="9003" y="1"/>
                  </a:moveTo>
                  <a:cubicBezTo>
                    <a:pt x="6101" y="1"/>
                    <a:pt x="3128" y="1227"/>
                    <a:pt x="1954" y="5712"/>
                  </a:cubicBezTo>
                  <a:cubicBezTo>
                    <a:pt x="0" y="13074"/>
                    <a:pt x="5451" y="17835"/>
                    <a:pt x="10969" y="17835"/>
                  </a:cubicBezTo>
                  <a:cubicBezTo>
                    <a:pt x="13850" y="17835"/>
                    <a:pt x="16749" y="16537"/>
                    <a:pt x="18622" y="13635"/>
                  </a:cubicBezTo>
                  <a:cubicBezTo>
                    <a:pt x="18596" y="13635"/>
                    <a:pt x="17724" y="10430"/>
                    <a:pt x="15904" y="1788"/>
                  </a:cubicBezTo>
                  <a:cubicBezTo>
                    <a:pt x="15904" y="1788"/>
                    <a:pt x="12506" y="1"/>
                    <a:pt x="9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2371750" y="1215725"/>
              <a:ext cx="115425" cy="130800"/>
            </a:xfrm>
            <a:custGeom>
              <a:avLst/>
              <a:gdLst/>
              <a:ahLst/>
              <a:cxnLst/>
              <a:rect l="l" t="t" r="r" b="b"/>
              <a:pathLst>
                <a:path w="4617" h="5232" fill="none" extrusionOk="0">
                  <a:moveTo>
                    <a:pt x="1" y="5232"/>
                  </a:moveTo>
                  <a:cubicBezTo>
                    <a:pt x="1" y="5232"/>
                    <a:pt x="565" y="821"/>
                    <a:pt x="4616" y="1"/>
                  </a:cubicBezTo>
                </a:path>
              </a:pathLst>
            </a:custGeom>
            <a:noFill/>
            <a:ln w="962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2418550" y="1252275"/>
              <a:ext cx="75025" cy="109650"/>
            </a:xfrm>
            <a:custGeom>
              <a:avLst/>
              <a:gdLst/>
              <a:ahLst/>
              <a:cxnLst/>
              <a:rect l="l" t="t" r="r" b="b"/>
              <a:pathLst>
                <a:path w="3001" h="4386" fill="none" extrusionOk="0">
                  <a:moveTo>
                    <a:pt x="3001" y="4385"/>
                  </a:moveTo>
                  <a:cubicBezTo>
                    <a:pt x="1514" y="3334"/>
                    <a:pt x="437" y="1770"/>
                    <a:pt x="1" y="0"/>
                  </a:cubicBezTo>
                </a:path>
              </a:pathLst>
            </a:custGeom>
            <a:noFill/>
            <a:ln w="962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3864775" y="909125"/>
              <a:ext cx="264400" cy="449800"/>
            </a:xfrm>
            <a:custGeom>
              <a:avLst/>
              <a:gdLst/>
              <a:ahLst/>
              <a:cxnLst/>
              <a:rect l="l" t="t" r="r" b="b"/>
              <a:pathLst>
                <a:path w="10576" h="17992" extrusionOk="0">
                  <a:moveTo>
                    <a:pt x="4165" y="0"/>
                  </a:moveTo>
                  <a:cubicBezTo>
                    <a:pt x="1619" y="0"/>
                    <a:pt x="1" y="2880"/>
                    <a:pt x="1" y="2880"/>
                  </a:cubicBezTo>
                  <a:cubicBezTo>
                    <a:pt x="1206" y="8136"/>
                    <a:pt x="1104" y="17803"/>
                    <a:pt x="1104" y="17803"/>
                  </a:cubicBezTo>
                  <a:cubicBezTo>
                    <a:pt x="1612" y="17931"/>
                    <a:pt x="2095" y="17992"/>
                    <a:pt x="2552" y="17992"/>
                  </a:cubicBezTo>
                  <a:cubicBezTo>
                    <a:pt x="9520" y="17992"/>
                    <a:pt x="10576" y="3969"/>
                    <a:pt x="6822" y="1033"/>
                  </a:cubicBezTo>
                  <a:cubicBezTo>
                    <a:pt x="5859" y="285"/>
                    <a:pt x="4966" y="0"/>
                    <a:pt x="4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3534975" y="1111375"/>
              <a:ext cx="125325" cy="277825"/>
            </a:xfrm>
            <a:custGeom>
              <a:avLst/>
              <a:gdLst/>
              <a:ahLst/>
              <a:cxnLst/>
              <a:rect l="l" t="t" r="r" b="b"/>
              <a:pathLst>
                <a:path w="5013" h="11113" extrusionOk="0">
                  <a:moveTo>
                    <a:pt x="326" y="1"/>
                  </a:moveTo>
                  <a:cubicBezTo>
                    <a:pt x="171" y="1"/>
                    <a:pt x="1" y="184"/>
                    <a:pt x="90" y="380"/>
                  </a:cubicBezTo>
                  <a:lnTo>
                    <a:pt x="3962" y="8713"/>
                  </a:lnTo>
                  <a:lnTo>
                    <a:pt x="4391" y="9611"/>
                  </a:lnTo>
                  <a:lnTo>
                    <a:pt x="4391" y="9611"/>
                  </a:lnTo>
                  <a:lnTo>
                    <a:pt x="910" y="10637"/>
                  </a:lnTo>
                  <a:cubicBezTo>
                    <a:pt x="633" y="10729"/>
                    <a:pt x="710" y="11113"/>
                    <a:pt x="953" y="11113"/>
                  </a:cubicBezTo>
                  <a:cubicBezTo>
                    <a:pt x="979" y="11113"/>
                    <a:pt x="1008" y="11108"/>
                    <a:pt x="1038" y="11098"/>
                  </a:cubicBezTo>
                  <a:lnTo>
                    <a:pt x="4782" y="9996"/>
                  </a:lnTo>
                  <a:cubicBezTo>
                    <a:pt x="4936" y="9970"/>
                    <a:pt x="5013" y="9790"/>
                    <a:pt x="4936" y="9637"/>
                  </a:cubicBezTo>
                  <a:lnTo>
                    <a:pt x="1064" y="1303"/>
                  </a:lnTo>
                  <a:lnTo>
                    <a:pt x="500" y="123"/>
                  </a:lnTo>
                  <a:cubicBezTo>
                    <a:pt x="461" y="37"/>
                    <a:pt x="395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3270000" y="1376725"/>
              <a:ext cx="237350" cy="150750"/>
            </a:xfrm>
            <a:custGeom>
              <a:avLst/>
              <a:gdLst/>
              <a:ahLst/>
              <a:cxnLst/>
              <a:rect l="l" t="t" r="r" b="b"/>
              <a:pathLst>
                <a:path w="9494" h="6030" extrusionOk="0">
                  <a:moveTo>
                    <a:pt x="296" y="0"/>
                  </a:moveTo>
                  <a:cubicBezTo>
                    <a:pt x="149" y="0"/>
                    <a:pt x="1" y="120"/>
                    <a:pt x="47" y="305"/>
                  </a:cubicBezTo>
                  <a:cubicBezTo>
                    <a:pt x="765" y="2766"/>
                    <a:pt x="2791" y="4972"/>
                    <a:pt x="5227" y="5715"/>
                  </a:cubicBezTo>
                  <a:cubicBezTo>
                    <a:pt x="5990" y="5925"/>
                    <a:pt x="6770" y="6029"/>
                    <a:pt x="7547" y="6029"/>
                  </a:cubicBezTo>
                  <a:cubicBezTo>
                    <a:pt x="8103" y="6029"/>
                    <a:pt x="8657" y="5976"/>
                    <a:pt x="9201" y="5869"/>
                  </a:cubicBezTo>
                  <a:cubicBezTo>
                    <a:pt x="9494" y="5820"/>
                    <a:pt x="9393" y="5378"/>
                    <a:pt x="9118" y="5378"/>
                  </a:cubicBezTo>
                  <a:cubicBezTo>
                    <a:pt x="9103" y="5378"/>
                    <a:pt x="9089" y="5379"/>
                    <a:pt x="9073" y="5382"/>
                  </a:cubicBezTo>
                  <a:cubicBezTo>
                    <a:pt x="8543" y="5480"/>
                    <a:pt x="8010" y="5531"/>
                    <a:pt x="7482" y="5531"/>
                  </a:cubicBezTo>
                  <a:cubicBezTo>
                    <a:pt x="5940" y="5531"/>
                    <a:pt x="4443" y="5093"/>
                    <a:pt x="3201" y="4100"/>
                  </a:cubicBezTo>
                  <a:cubicBezTo>
                    <a:pt x="2150" y="3254"/>
                    <a:pt x="1329" y="2151"/>
                    <a:pt x="791" y="894"/>
                  </a:cubicBezTo>
                  <a:cubicBezTo>
                    <a:pt x="688" y="664"/>
                    <a:pt x="586" y="433"/>
                    <a:pt x="534" y="176"/>
                  </a:cubicBezTo>
                  <a:cubicBezTo>
                    <a:pt x="493" y="53"/>
                    <a:pt x="395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3187825" y="1120850"/>
              <a:ext cx="124400" cy="12200"/>
            </a:xfrm>
            <a:custGeom>
              <a:avLst/>
              <a:gdLst/>
              <a:ahLst/>
              <a:cxnLst/>
              <a:rect l="l" t="t" r="r" b="b"/>
              <a:pathLst>
                <a:path w="4976" h="488" extrusionOk="0">
                  <a:moveTo>
                    <a:pt x="308" y="1"/>
                  </a:moveTo>
                  <a:cubicBezTo>
                    <a:pt x="1" y="1"/>
                    <a:pt x="1" y="488"/>
                    <a:pt x="308" y="488"/>
                  </a:cubicBezTo>
                  <a:lnTo>
                    <a:pt x="4667" y="488"/>
                  </a:lnTo>
                  <a:cubicBezTo>
                    <a:pt x="4975" y="488"/>
                    <a:pt x="4975" y="1"/>
                    <a:pt x="4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3691050" y="1009950"/>
              <a:ext cx="48125" cy="107075"/>
            </a:xfrm>
            <a:custGeom>
              <a:avLst/>
              <a:gdLst/>
              <a:ahLst/>
              <a:cxnLst/>
              <a:rect l="l" t="t" r="r" b="b"/>
              <a:pathLst>
                <a:path w="1925" h="4283" extrusionOk="0">
                  <a:moveTo>
                    <a:pt x="975" y="0"/>
                  </a:moveTo>
                  <a:cubicBezTo>
                    <a:pt x="437" y="0"/>
                    <a:pt x="1" y="949"/>
                    <a:pt x="1" y="2154"/>
                  </a:cubicBezTo>
                  <a:cubicBezTo>
                    <a:pt x="1" y="3334"/>
                    <a:pt x="437" y="4283"/>
                    <a:pt x="975" y="4283"/>
                  </a:cubicBezTo>
                  <a:cubicBezTo>
                    <a:pt x="1488" y="4283"/>
                    <a:pt x="1924" y="3334"/>
                    <a:pt x="1924" y="2154"/>
                  </a:cubicBezTo>
                  <a:cubicBezTo>
                    <a:pt x="1924" y="949"/>
                    <a:pt x="1488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3121150" y="1265725"/>
              <a:ext cx="199400" cy="170425"/>
            </a:xfrm>
            <a:custGeom>
              <a:avLst/>
              <a:gdLst/>
              <a:ahLst/>
              <a:cxnLst/>
              <a:rect l="l" t="t" r="r" b="b"/>
              <a:pathLst>
                <a:path w="7976" h="6817" extrusionOk="0">
                  <a:moveTo>
                    <a:pt x="4565" y="1"/>
                  </a:moveTo>
                  <a:cubicBezTo>
                    <a:pt x="1514" y="1"/>
                    <a:pt x="1" y="3668"/>
                    <a:pt x="2155" y="5822"/>
                  </a:cubicBezTo>
                  <a:cubicBezTo>
                    <a:pt x="2850" y="6508"/>
                    <a:pt x="3702" y="6816"/>
                    <a:pt x="4538" y="6816"/>
                  </a:cubicBezTo>
                  <a:cubicBezTo>
                    <a:pt x="6293" y="6816"/>
                    <a:pt x="7976" y="5461"/>
                    <a:pt x="7976" y="3411"/>
                  </a:cubicBezTo>
                  <a:cubicBezTo>
                    <a:pt x="7976" y="1514"/>
                    <a:pt x="6437" y="1"/>
                    <a:pt x="4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3673750" y="1180475"/>
              <a:ext cx="199400" cy="170400"/>
            </a:xfrm>
            <a:custGeom>
              <a:avLst/>
              <a:gdLst/>
              <a:ahLst/>
              <a:cxnLst/>
              <a:rect l="l" t="t" r="r" b="b"/>
              <a:pathLst>
                <a:path w="7976" h="6816" extrusionOk="0">
                  <a:moveTo>
                    <a:pt x="4565" y="0"/>
                  </a:moveTo>
                  <a:cubicBezTo>
                    <a:pt x="1539" y="0"/>
                    <a:pt x="0" y="3667"/>
                    <a:pt x="2154" y="5821"/>
                  </a:cubicBezTo>
                  <a:cubicBezTo>
                    <a:pt x="2850" y="6508"/>
                    <a:pt x="3702" y="6816"/>
                    <a:pt x="4538" y="6816"/>
                  </a:cubicBezTo>
                  <a:cubicBezTo>
                    <a:pt x="6293" y="6816"/>
                    <a:pt x="7975" y="5460"/>
                    <a:pt x="7975" y="3411"/>
                  </a:cubicBezTo>
                  <a:cubicBezTo>
                    <a:pt x="7975" y="1513"/>
                    <a:pt x="6462" y="0"/>
                    <a:pt x="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4305825" y="1221500"/>
              <a:ext cx="1091750" cy="2202525"/>
            </a:xfrm>
            <a:custGeom>
              <a:avLst/>
              <a:gdLst/>
              <a:ahLst/>
              <a:cxnLst/>
              <a:rect l="l" t="t" r="r" b="b"/>
              <a:pathLst>
                <a:path w="43670" h="88101" extrusionOk="0">
                  <a:moveTo>
                    <a:pt x="25079" y="1"/>
                  </a:moveTo>
                  <a:lnTo>
                    <a:pt x="20515" y="24079"/>
                  </a:lnTo>
                  <a:lnTo>
                    <a:pt x="20258" y="25387"/>
                  </a:lnTo>
                  <a:lnTo>
                    <a:pt x="18925" y="32438"/>
                  </a:lnTo>
                  <a:lnTo>
                    <a:pt x="14361" y="56593"/>
                  </a:lnTo>
                  <a:lnTo>
                    <a:pt x="1" y="79364"/>
                  </a:lnTo>
                  <a:cubicBezTo>
                    <a:pt x="1" y="79364"/>
                    <a:pt x="8119" y="88100"/>
                    <a:pt x="20736" y="88100"/>
                  </a:cubicBezTo>
                  <a:cubicBezTo>
                    <a:pt x="22194" y="88100"/>
                    <a:pt x="23712" y="87984"/>
                    <a:pt x="25284" y="87723"/>
                  </a:cubicBezTo>
                  <a:cubicBezTo>
                    <a:pt x="40439" y="85185"/>
                    <a:pt x="42183" y="68030"/>
                    <a:pt x="43362" y="52593"/>
                  </a:cubicBezTo>
                  <a:cubicBezTo>
                    <a:pt x="43670" y="48311"/>
                    <a:pt x="43516" y="42541"/>
                    <a:pt x="43106" y="36464"/>
                  </a:cubicBezTo>
                  <a:cubicBezTo>
                    <a:pt x="42926" y="33849"/>
                    <a:pt x="42696" y="31182"/>
                    <a:pt x="42465" y="28541"/>
                  </a:cubicBezTo>
                  <a:cubicBezTo>
                    <a:pt x="42439" y="28361"/>
                    <a:pt x="42413" y="28182"/>
                    <a:pt x="42413" y="28002"/>
                  </a:cubicBezTo>
                  <a:cubicBezTo>
                    <a:pt x="41131" y="14899"/>
                    <a:pt x="39285" y="2744"/>
                    <a:pt x="39285" y="2744"/>
                  </a:cubicBezTo>
                  <a:lnTo>
                    <a:pt x="25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4846900" y="2319950"/>
              <a:ext cx="59625" cy="689825"/>
            </a:xfrm>
            <a:custGeom>
              <a:avLst/>
              <a:gdLst/>
              <a:ahLst/>
              <a:cxnLst/>
              <a:rect l="l" t="t" r="r" b="b"/>
              <a:pathLst>
                <a:path w="2385" h="27593" extrusionOk="0">
                  <a:moveTo>
                    <a:pt x="2266" y="1"/>
                  </a:moveTo>
                  <a:cubicBezTo>
                    <a:pt x="2205" y="1"/>
                    <a:pt x="2141" y="39"/>
                    <a:pt x="2128" y="116"/>
                  </a:cubicBezTo>
                  <a:lnTo>
                    <a:pt x="1923" y="2834"/>
                  </a:lnTo>
                  <a:lnTo>
                    <a:pt x="1410" y="9373"/>
                  </a:lnTo>
                  <a:lnTo>
                    <a:pt x="795" y="17271"/>
                  </a:lnTo>
                  <a:lnTo>
                    <a:pt x="257" y="24118"/>
                  </a:lnTo>
                  <a:lnTo>
                    <a:pt x="77" y="26348"/>
                  </a:lnTo>
                  <a:cubicBezTo>
                    <a:pt x="26" y="26707"/>
                    <a:pt x="0" y="27066"/>
                    <a:pt x="0" y="27425"/>
                  </a:cubicBezTo>
                  <a:cubicBezTo>
                    <a:pt x="0" y="27451"/>
                    <a:pt x="0" y="27451"/>
                    <a:pt x="0" y="27477"/>
                  </a:cubicBezTo>
                  <a:cubicBezTo>
                    <a:pt x="0" y="27554"/>
                    <a:pt x="58" y="27592"/>
                    <a:pt x="119" y="27592"/>
                  </a:cubicBezTo>
                  <a:cubicBezTo>
                    <a:pt x="180" y="27592"/>
                    <a:pt x="244" y="27554"/>
                    <a:pt x="257" y="27477"/>
                  </a:cubicBezTo>
                  <a:lnTo>
                    <a:pt x="462" y="24759"/>
                  </a:lnTo>
                  <a:lnTo>
                    <a:pt x="975" y="18220"/>
                  </a:lnTo>
                  <a:lnTo>
                    <a:pt x="1590" y="10322"/>
                  </a:lnTo>
                  <a:lnTo>
                    <a:pt x="2103" y="3475"/>
                  </a:lnTo>
                  <a:lnTo>
                    <a:pt x="2282" y="1244"/>
                  </a:lnTo>
                  <a:cubicBezTo>
                    <a:pt x="2359" y="885"/>
                    <a:pt x="2385" y="526"/>
                    <a:pt x="2385" y="167"/>
                  </a:cubicBezTo>
                  <a:lnTo>
                    <a:pt x="2385" y="116"/>
                  </a:lnTo>
                  <a:cubicBezTo>
                    <a:pt x="2385" y="39"/>
                    <a:pt x="2327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4778950" y="1844600"/>
              <a:ext cx="604525" cy="301850"/>
            </a:xfrm>
            <a:custGeom>
              <a:avLst/>
              <a:gdLst/>
              <a:ahLst/>
              <a:cxnLst/>
              <a:rect l="l" t="t" r="r" b="b"/>
              <a:pathLst>
                <a:path w="24181" h="12074" extrusionOk="0">
                  <a:moveTo>
                    <a:pt x="3000" y="1"/>
                  </a:moveTo>
                  <a:cubicBezTo>
                    <a:pt x="2436" y="129"/>
                    <a:pt x="1898" y="283"/>
                    <a:pt x="1333" y="463"/>
                  </a:cubicBezTo>
                  <a:lnTo>
                    <a:pt x="0" y="7514"/>
                  </a:lnTo>
                  <a:cubicBezTo>
                    <a:pt x="184" y="7657"/>
                    <a:pt x="384" y="7706"/>
                    <a:pt x="597" y="7706"/>
                  </a:cubicBezTo>
                  <a:cubicBezTo>
                    <a:pt x="1063" y="7706"/>
                    <a:pt x="1595" y="7471"/>
                    <a:pt x="2175" y="7471"/>
                  </a:cubicBezTo>
                  <a:cubicBezTo>
                    <a:pt x="2472" y="7471"/>
                    <a:pt x="2782" y="7532"/>
                    <a:pt x="3103" y="7719"/>
                  </a:cubicBezTo>
                  <a:cubicBezTo>
                    <a:pt x="8251" y="10680"/>
                    <a:pt x="14036" y="12073"/>
                    <a:pt x="19083" y="12073"/>
                  </a:cubicBezTo>
                  <a:cubicBezTo>
                    <a:pt x="20899" y="12073"/>
                    <a:pt x="22620" y="11893"/>
                    <a:pt x="24181" y="11540"/>
                  </a:cubicBezTo>
                  <a:cubicBezTo>
                    <a:pt x="24001" y="8925"/>
                    <a:pt x="23771" y="6258"/>
                    <a:pt x="23514" y="3617"/>
                  </a:cubicBezTo>
                  <a:cubicBezTo>
                    <a:pt x="23488" y="3437"/>
                    <a:pt x="23463" y="3258"/>
                    <a:pt x="23463" y="3078"/>
                  </a:cubicBezTo>
                  <a:cubicBezTo>
                    <a:pt x="21674" y="3321"/>
                    <a:pt x="19965" y="3425"/>
                    <a:pt x="18353" y="3425"/>
                  </a:cubicBezTo>
                  <a:cubicBezTo>
                    <a:pt x="9085" y="3425"/>
                    <a:pt x="3000" y="1"/>
                    <a:pt x="3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6"/>
            <p:cNvSpPr/>
            <p:nvPr/>
          </p:nvSpPr>
          <p:spPr>
            <a:xfrm>
              <a:off x="4818675" y="1220850"/>
              <a:ext cx="548150" cy="733925"/>
            </a:xfrm>
            <a:custGeom>
              <a:avLst/>
              <a:gdLst/>
              <a:ahLst/>
              <a:cxnLst/>
              <a:rect l="l" t="t" r="r" b="b"/>
              <a:pathLst>
                <a:path w="21926" h="29357" extrusionOk="0">
                  <a:moveTo>
                    <a:pt x="4565" y="1"/>
                  </a:moveTo>
                  <a:lnTo>
                    <a:pt x="1" y="24079"/>
                  </a:lnTo>
                  <a:cubicBezTo>
                    <a:pt x="3477" y="26269"/>
                    <a:pt x="9551" y="29357"/>
                    <a:pt x="16261" y="29357"/>
                  </a:cubicBezTo>
                  <a:cubicBezTo>
                    <a:pt x="18115" y="29357"/>
                    <a:pt x="20016" y="29121"/>
                    <a:pt x="21925" y="28567"/>
                  </a:cubicBezTo>
                  <a:cubicBezTo>
                    <a:pt x="20669" y="15258"/>
                    <a:pt x="18771" y="2770"/>
                    <a:pt x="18771" y="2770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6"/>
            <p:cNvSpPr/>
            <p:nvPr/>
          </p:nvSpPr>
          <p:spPr>
            <a:xfrm>
              <a:off x="3753875" y="904125"/>
              <a:ext cx="1871275" cy="445050"/>
            </a:xfrm>
            <a:custGeom>
              <a:avLst/>
              <a:gdLst/>
              <a:ahLst/>
              <a:cxnLst/>
              <a:rect l="l" t="t" r="r" b="b"/>
              <a:pathLst>
                <a:path w="74851" h="17802" extrusionOk="0">
                  <a:moveTo>
                    <a:pt x="70011" y="1"/>
                  </a:moveTo>
                  <a:cubicBezTo>
                    <a:pt x="69992" y="1"/>
                    <a:pt x="69973" y="1"/>
                    <a:pt x="69953" y="2"/>
                  </a:cubicBezTo>
                  <a:cubicBezTo>
                    <a:pt x="59748" y="336"/>
                    <a:pt x="40516" y="1541"/>
                    <a:pt x="24925" y="2592"/>
                  </a:cubicBezTo>
                  <a:cubicBezTo>
                    <a:pt x="22899" y="2746"/>
                    <a:pt x="20925" y="2874"/>
                    <a:pt x="19053" y="3003"/>
                  </a:cubicBezTo>
                  <a:lnTo>
                    <a:pt x="9565" y="3669"/>
                  </a:lnTo>
                  <a:cubicBezTo>
                    <a:pt x="8617" y="3721"/>
                    <a:pt x="7745" y="3798"/>
                    <a:pt x="6924" y="3849"/>
                  </a:cubicBezTo>
                  <a:lnTo>
                    <a:pt x="2232" y="4182"/>
                  </a:lnTo>
                  <a:cubicBezTo>
                    <a:pt x="1334" y="4259"/>
                    <a:pt x="565" y="4900"/>
                    <a:pt x="309" y="5798"/>
                  </a:cubicBezTo>
                  <a:cubicBezTo>
                    <a:pt x="78" y="6772"/>
                    <a:pt x="1" y="8029"/>
                    <a:pt x="924" y="8900"/>
                  </a:cubicBezTo>
                  <a:cubicBezTo>
                    <a:pt x="1180" y="9208"/>
                    <a:pt x="3309" y="9618"/>
                    <a:pt x="6642" y="10157"/>
                  </a:cubicBezTo>
                  <a:cubicBezTo>
                    <a:pt x="7335" y="10259"/>
                    <a:pt x="8078" y="10388"/>
                    <a:pt x="8873" y="10490"/>
                  </a:cubicBezTo>
                  <a:cubicBezTo>
                    <a:pt x="11591" y="10901"/>
                    <a:pt x="14873" y="11362"/>
                    <a:pt x="18463" y="11849"/>
                  </a:cubicBezTo>
                  <a:cubicBezTo>
                    <a:pt x="20233" y="12080"/>
                    <a:pt x="22079" y="12311"/>
                    <a:pt x="24002" y="12542"/>
                  </a:cubicBezTo>
                  <a:cubicBezTo>
                    <a:pt x="42003" y="14824"/>
                    <a:pt x="64620" y="17337"/>
                    <a:pt x="68774" y="17798"/>
                  </a:cubicBezTo>
                  <a:cubicBezTo>
                    <a:pt x="68801" y="17800"/>
                    <a:pt x="68829" y="17801"/>
                    <a:pt x="68857" y="17801"/>
                  </a:cubicBezTo>
                  <a:cubicBezTo>
                    <a:pt x="69213" y="17801"/>
                    <a:pt x="69562" y="17650"/>
                    <a:pt x="69799" y="17388"/>
                  </a:cubicBezTo>
                  <a:cubicBezTo>
                    <a:pt x="71594" y="15260"/>
                    <a:pt x="74851" y="8952"/>
                    <a:pt x="71056" y="695"/>
                  </a:cubicBezTo>
                  <a:cubicBezTo>
                    <a:pt x="70859" y="277"/>
                    <a:pt x="70451" y="1"/>
                    <a:pt x="70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6"/>
            <p:cNvSpPr/>
            <p:nvPr/>
          </p:nvSpPr>
          <p:spPr>
            <a:xfrm>
              <a:off x="3894925" y="995200"/>
              <a:ext cx="98100" cy="171200"/>
            </a:xfrm>
            <a:custGeom>
              <a:avLst/>
              <a:gdLst/>
              <a:ahLst/>
              <a:cxnLst/>
              <a:rect l="l" t="t" r="r" b="b"/>
              <a:pathLst>
                <a:path w="3924" h="6848" extrusionOk="0">
                  <a:moveTo>
                    <a:pt x="3923" y="1"/>
                  </a:moveTo>
                  <a:cubicBezTo>
                    <a:pt x="2975" y="78"/>
                    <a:pt x="2077" y="129"/>
                    <a:pt x="1282" y="180"/>
                  </a:cubicBezTo>
                  <a:cubicBezTo>
                    <a:pt x="590" y="1385"/>
                    <a:pt x="0" y="3462"/>
                    <a:pt x="1000" y="6514"/>
                  </a:cubicBezTo>
                  <a:lnTo>
                    <a:pt x="3231" y="6847"/>
                  </a:lnTo>
                  <a:cubicBezTo>
                    <a:pt x="3000" y="5257"/>
                    <a:pt x="2770" y="2103"/>
                    <a:pt x="3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4180825" y="968925"/>
              <a:ext cx="196200" cy="248750"/>
            </a:xfrm>
            <a:custGeom>
              <a:avLst/>
              <a:gdLst/>
              <a:ahLst/>
              <a:cxnLst/>
              <a:rect l="l" t="t" r="r" b="b"/>
              <a:pathLst>
                <a:path w="7848" h="9950" extrusionOk="0">
                  <a:moveTo>
                    <a:pt x="7847" y="0"/>
                  </a:moveTo>
                  <a:lnTo>
                    <a:pt x="7847" y="0"/>
                  </a:lnTo>
                  <a:cubicBezTo>
                    <a:pt x="5796" y="129"/>
                    <a:pt x="3821" y="257"/>
                    <a:pt x="1949" y="385"/>
                  </a:cubicBezTo>
                  <a:cubicBezTo>
                    <a:pt x="898" y="1924"/>
                    <a:pt x="1" y="4642"/>
                    <a:pt x="1385" y="9257"/>
                  </a:cubicBezTo>
                  <a:cubicBezTo>
                    <a:pt x="3155" y="9488"/>
                    <a:pt x="5001" y="9719"/>
                    <a:pt x="6924" y="9950"/>
                  </a:cubicBezTo>
                  <a:cubicBezTo>
                    <a:pt x="6642" y="7667"/>
                    <a:pt x="6309" y="2898"/>
                    <a:pt x="7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6"/>
            <p:cNvSpPr/>
            <p:nvPr/>
          </p:nvSpPr>
          <p:spPr>
            <a:xfrm>
              <a:off x="5044325" y="892625"/>
              <a:ext cx="614175" cy="468650"/>
            </a:xfrm>
            <a:custGeom>
              <a:avLst/>
              <a:gdLst/>
              <a:ahLst/>
              <a:cxnLst/>
              <a:rect l="l" t="t" r="r" b="b"/>
              <a:pathLst>
                <a:path w="24567" h="18746" extrusionOk="0">
                  <a:moveTo>
                    <a:pt x="20310" y="1"/>
                  </a:moveTo>
                  <a:lnTo>
                    <a:pt x="19438" y="27"/>
                  </a:lnTo>
                  <a:lnTo>
                    <a:pt x="12950" y="206"/>
                  </a:lnTo>
                  <a:lnTo>
                    <a:pt x="6335" y="360"/>
                  </a:lnTo>
                  <a:cubicBezTo>
                    <a:pt x="6335" y="360"/>
                    <a:pt x="1" y="8386"/>
                    <a:pt x="5745" y="17669"/>
                  </a:cubicBezTo>
                  <a:lnTo>
                    <a:pt x="11796" y="18207"/>
                  </a:lnTo>
                  <a:lnTo>
                    <a:pt x="17771" y="18746"/>
                  </a:lnTo>
                  <a:cubicBezTo>
                    <a:pt x="17822" y="18746"/>
                    <a:pt x="17848" y="18720"/>
                    <a:pt x="17899" y="18694"/>
                  </a:cubicBezTo>
                  <a:cubicBezTo>
                    <a:pt x="17925" y="18669"/>
                    <a:pt x="17951" y="18643"/>
                    <a:pt x="17976" y="18643"/>
                  </a:cubicBezTo>
                  <a:cubicBezTo>
                    <a:pt x="19156" y="17899"/>
                    <a:pt x="24566" y="13668"/>
                    <a:pt x="20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6"/>
            <p:cNvSpPr/>
            <p:nvPr/>
          </p:nvSpPr>
          <p:spPr>
            <a:xfrm>
              <a:off x="5445000" y="892625"/>
              <a:ext cx="213500" cy="466075"/>
            </a:xfrm>
            <a:custGeom>
              <a:avLst/>
              <a:gdLst/>
              <a:ahLst/>
              <a:cxnLst/>
              <a:rect l="l" t="t" r="r" b="b"/>
              <a:pathLst>
                <a:path w="8540" h="18643" extrusionOk="0">
                  <a:moveTo>
                    <a:pt x="4283" y="1"/>
                  </a:moveTo>
                  <a:lnTo>
                    <a:pt x="4283" y="1"/>
                  </a:lnTo>
                  <a:cubicBezTo>
                    <a:pt x="3334" y="155"/>
                    <a:pt x="2513" y="668"/>
                    <a:pt x="1949" y="1463"/>
                  </a:cubicBezTo>
                  <a:cubicBezTo>
                    <a:pt x="1949" y="1463"/>
                    <a:pt x="0" y="5181"/>
                    <a:pt x="385" y="11873"/>
                  </a:cubicBezTo>
                  <a:cubicBezTo>
                    <a:pt x="590" y="15540"/>
                    <a:pt x="1308" y="17566"/>
                    <a:pt x="1949" y="18643"/>
                  </a:cubicBezTo>
                  <a:cubicBezTo>
                    <a:pt x="3129" y="17899"/>
                    <a:pt x="8539" y="13668"/>
                    <a:pt x="4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6"/>
            <p:cNvSpPr/>
            <p:nvPr/>
          </p:nvSpPr>
          <p:spPr>
            <a:xfrm>
              <a:off x="5454625" y="925975"/>
              <a:ext cx="97450" cy="390425"/>
            </a:xfrm>
            <a:custGeom>
              <a:avLst/>
              <a:gdLst/>
              <a:ahLst/>
              <a:cxnLst/>
              <a:rect l="l" t="t" r="r" b="b"/>
              <a:pathLst>
                <a:path w="3898" h="15617" extrusionOk="0">
                  <a:moveTo>
                    <a:pt x="1769" y="0"/>
                  </a:moveTo>
                  <a:cubicBezTo>
                    <a:pt x="1128" y="0"/>
                    <a:pt x="0" y="4052"/>
                    <a:pt x="0" y="8026"/>
                  </a:cubicBezTo>
                  <a:cubicBezTo>
                    <a:pt x="0" y="12001"/>
                    <a:pt x="462" y="15617"/>
                    <a:pt x="1103" y="15617"/>
                  </a:cubicBezTo>
                  <a:cubicBezTo>
                    <a:pt x="1744" y="15617"/>
                    <a:pt x="3898" y="11822"/>
                    <a:pt x="3898" y="7565"/>
                  </a:cubicBezTo>
                  <a:cubicBezTo>
                    <a:pt x="3898" y="3052"/>
                    <a:pt x="2410" y="0"/>
                    <a:pt x="1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6"/>
            <p:cNvSpPr/>
            <p:nvPr/>
          </p:nvSpPr>
          <p:spPr>
            <a:xfrm>
              <a:off x="5238575" y="893275"/>
              <a:ext cx="291075" cy="468000"/>
            </a:xfrm>
            <a:custGeom>
              <a:avLst/>
              <a:gdLst/>
              <a:ahLst/>
              <a:cxnLst/>
              <a:rect l="l" t="t" r="r" b="b"/>
              <a:pathLst>
                <a:path w="11643" h="18720" extrusionOk="0">
                  <a:moveTo>
                    <a:pt x="11642" y="1"/>
                  </a:moveTo>
                  <a:lnTo>
                    <a:pt x="5180" y="180"/>
                  </a:lnTo>
                  <a:cubicBezTo>
                    <a:pt x="3539" y="2231"/>
                    <a:pt x="1" y="8283"/>
                    <a:pt x="4052" y="18181"/>
                  </a:cubicBezTo>
                  <a:lnTo>
                    <a:pt x="10001" y="18720"/>
                  </a:lnTo>
                  <a:cubicBezTo>
                    <a:pt x="10027" y="18720"/>
                    <a:pt x="10078" y="18694"/>
                    <a:pt x="10129" y="18668"/>
                  </a:cubicBezTo>
                  <a:cubicBezTo>
                    <a:pt x="9129" y="15232"/>
                    <a:pt x="7155" y="6232"/>
                    <a:pt x="1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6"/>
            <p:cNvSpPr/>
            <p:nvPr/>
          </p:nvSpPr>
          <p:spPr>
            <a:xfrm>
              <a:off x="5180875" y="930450"/>
              <a:ext cx="160950" cy="14775"/>
            </a:xfrm>
            <a:custGeom>
              <a:avLst/>
              <a:gdLst/>
              <a:ahLst/>
              <a:cxnLst/>
              <a:rect l="l" t="t" r="r" b="b"/>
              <a:pathLst>
                <a:path w="6438" h="591" extrusionOk="0">
                  <a:moveTo>
                    <a:pt x="334" y="1"/>
                  </a:moveTo>
                  <a:cubicBezTo>
                    <a:pt x="1" y="52"/>
                    <a:pt x="1" y="514"/>
                    <a:pt x="334" y="539"/>
                  </a:cubicBezTo>
                  <a:lnTo>
                    <a:pt x="6129" y="591"/>
                  </a:lnTo>
                  <a:cubicBezTo>
                    <a:pt x="6437" y="565"/>
                    <a:pt x="6437" y="78"/>
                    <a:pt x="6129" y="52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5153950" y="986200"/>
              <a:ext cx="158375" cy="18175"/>
            </a:xfrm>
            <a:custGeom>
              <a:avLst/>
              <a:gdLst/>
              <a:ahLst/>
              <a:cxnLst/>
              <a:rect l="l" t="t" r="r" b="b"/>
              <a:pathLst>
                <a:path w="6335" h="727" extrusionOk="0">
                  <a:moveTo>
                    <a:pt x="311" y="1"/>
                  </a:moveTo>
                  <a:cubicBezTo>
                    <a:pt x="1" y="1"/>
                    <a:pt x="9" y="515"/>
                    <a:pt x="334" y="540"/>
                  </a:cubicBezTo>
                  <a:cubicBezTo>
                    <a:pt x="1924" y="669"/>
                    <a:pt x="3513" y="726"/>
                    <a:pt x="5103" y="726"/>
                  </a:cubicBezTo>
                  <a:cubicBezTo>
                    <a:pt x="5411" y="726"/>
                    <a:pt x="5719" y="724"/>
                    <a:pt x="6027" y="720"/>
                  </a:cubicBezTo>
                  <a:cubicBezTo>
                    <a:pt x="6334" y="694"/>
                    <a:pt x="6334" y="233"/>
                    <a:pt x="6027" y="181"/>
                  </a:cubicBezTo>
                  <a:cubicBezTo>
                    <a:pt x="5719" y="185"/>
                    <a:pt x="5411" y="188"/>
                    <a:pt x="5103" y="188"/>
                  </a:cubicBezTo>
                  <a:cubicBezTo>
                    <a:pt x="3513" y="188"/>
                    <a:pt x="1924" y="131"/>
                    <a:pt x="334" y="2"/>
                  </a:cubicBezTo>
                  <a:cubicBezTo>
                    <a:pt x="326" y="1"/>
                    <a:pt x="319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5125750" y="1063800"/>
              <a:ext cx="167350" cy="16700"/>
            </a:xfrm>
            <a:custGeom>
              <a:avLst/>
              <a:gdLst/>
              <a:ahLst/>
              <a:cxnLst/>
              <a:rect l="l" t="t" r="r" b="b"/>
              <a:pathLst>
                <a:path w="6694" h="668" extrusionOk="0">
                  <a:moveTo>
                    <a:pt x="334" y="0"/>
                  </a:moveTo>
                  <a:cubicBezTo>
                    <a:pt x="1" y="0"/>
                    <a:pt x="1" y="513"/>
                    <a:pt x="334" y="539"/>
                  </a:cubicBezTo>
                  <a:cubicBezTo>
                    <a:pt x="2360" y="616"/>
                    <a:pt x="4360" y="642"/>
                    <a:pt x="6360" y="667"/>
                  </a:cubicBezTo>
                  <a:cubicBezTo>
                    <a:pt x="6693" y="642"/>
                    <a:pt x="6693" y="180"/>
                    <a:pt x="6360" y="129"/>
                  </a:cubicBezTo>
                  <a:cubicBezTo>
                    <a:pt x="4360" y="129"/>
                    <a:pt x="2360" y="77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5125100" y="1155475"/>
              <a:ext cx="171200" cy="15600"/>
            </a:xfrm>
            <a:custGeom>
              <a:avLst/>
              <a:gdLst/>
              <a:ahLst/>
              <a:cxnLst/>
              <a:rect l="l" t="t" r="r" b="b"/>
              <a:pathLst>
                <a:path w="6848" h="624" extrusionOk="0">
                  <a:moveTo>
                    <a:pt x="6514" y="0"/>
                  </a:moveTo>
                  <a:cubicBezTo>
                    <a:pt x="5312" y="60"/>
                    <a:pt x="4102" y="85"/>
                    <a:pt x="2893" y="85"/>
                  </a:cubicBezTo>
                  <a:cubicBezTo>
                    <a:pt x="2038" y="85"/>
                    <a:pt x="1184" y="73"/>
                    <a:pt x="334" y="52"/>
                  </a:cubicBezTo>
                  <a:cubicBezTo>
                    <a:pt x="1" y="77"/>
                    <a:pt x="1" y="539"/>
                    <a:pt x="334" y="590"/>
                  </a:cubicBezTo>
                  <a:cubicBezTo>
                    <a:pt x="1184" y="611"/>
                    <a:pt x="2038" y="624"/>
                    <a:pt x="2893" y="624"/>
                  </a:cubicBezTo>
                  <a:cubicBezTo>
                    <a:pt x="4102" y="624"/>
                    <a:pt x="5312" y="599"/>
                    <a:pt x="6514" y="539"/>
                  </a:cubicBezTo>
                  <a:cubicBezTo>
                    <a:pt x="6847" y="539"/>
                    <a:pt x="6847" y="0"/>
                    <a:pt x="6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5149475" y="1257400"/>
              <a:ext cx="169250" cy="14125"/>
            </a:xfrm>
            <a:custGeom>
              <a:avLst/>
              <a:gdLst/>
              <a:ahLst/>
              <a:cxnLst/>
              <a:rect l="l" t="t" r="r" b="b"/>
              <a:pathLst>
                <a:path w="6770" h="565" extrusionOk="0">
                  <a:moveTo>
                    <a:pt x="359" y="0"/>
                  </a:moveTo>
                  <a:cubicBezTo>
                    <a:pt x="0" y="0"/>
                    <a:pt x="0" y="539"/>
                    <a:pt x="359" y="539"/>
                  </a:cubicBezTo>
                  <a:lnTo>
                    <a:pt x="6437" y="565"/>
                  </a:lnTo>
                  <a:cubicBezTo>
                    <a:pt x="6770" y="565"/>
                    <a:pt x="6770" y="26"/>
                    <a:pt x="6437" y="26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2849350" y="1944625"/>
              <a:ext cx="949425" cy="495825"/>
            </a:xfrm>
            <a:custGeom>
              <a:avLst/>
              <a:gdLst/>
              <a:ahLst/>
              <a:cxnLst/>
              <a:rect l="l" t="t" r="r" b="b"/>
              <a:pathLst>
                <a:path w="37977" h="19833" extrusionOk="0">
                  <a:moveTo>
                    <a:pt x="36336" y="0"/>
                  </a:moveTo>
                  <a:cubicBezTo>
                    <a:pt x="28020" y="5050"/>
                    <a:pt x="16179" y="6021"/>
                    <a:pt x="8300" y="6021"/>
                  </a:cubicBezTo>
                  <a:cubicBezTo>
                    <a:pt x="3377" y="6021"/>
                    <a:pt x="1" y="5642"/>
                    <a:pt x="0" y="5642"/>
                  </a:cubicBezTo>
                  <a:lnTo>
                    <a:pt x="0" y="5642"/>
                  </a:lnTo>
                  <a:cubicBezTo>
                    <a:pt x="0" y="5642"/>
                    <a:pt x="718" y="16693"/>
                    <a:pt x="2359" y="19027"/>
                  </a:cubicBezTo>
                  <a:cubicBezTo>
                    <a:pt x="2751" y="19590"/>
                    <a:pt x="3698" y="19833"/>
                    <a:pt x="5041" y="19833"/>
                  </a:cubicBezTo>
                  <a:cubicBezTo>
                    <a:pt x="13551" y="19833"/>
                    <a:pt x="37977" y="10078"/>
                    <a:pt x="37977" y="10078"/>
                  </a:cubicBezTo>
                  <a:lnTo>
                    <a:pt x="36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6"/>
            <p:cNvSpPr/>
            <p:nvPr/>
          </p:nvSpPr>
          <p:spPr>
            <a:xfrm>
              <a:off x="2215025" y="1009975"/>
              <a:ext cx="2929975" cy="4456325"/>
            </a:xfrm>
            <a:custGeom>
              <a:avLst/>
              <a:gdLst/>
              <a:ahLst/>
              <a:cxnLst/>
              <a:rect l="l" t="t" r="r" b="b"/>
              <a:pathLst>
                <a:path w="117199" h="178253" extrusionOk="0">
                  <a:moveTo>
                    <a:pt x="105742" y="1"/>
                  </a:moveTo>
                  <a:cubicBezTo>
                    <a:pt x="105638" y="1"/>
                    <a:pt x="105525" y="17"/>
                    <a:pt x="105403" y="51"/>
                  </a:cubicBezTo>
                  <a:cubicBezTo>
                    <a:pt x="102608" y="820"/>
                    <a:pt x="101506" y="7820"/>
                    <a:pt x="101506" y="7820"/>
                  </a:cubicBezTo>
                  <a:cubicBezTo>
                    <a:pt x="101506" y="7820"/>
                    <a:pt x="101447" y="1445"/>
                    <a:pt x="100123" y="1445"/>
                  </a:cubicBezTo>
                  <a:cubicBezTo>
                    <a:pt x="99929" y="1445"/>
                    <a:pt x="99707" y="1582"/>
                    <a:pt x="99454" y="1897"/>
                  </a:cubicBezTo>
                  <a:cubicBezTo>
                    <a:pt x="96787" y="5205"/>
                    <a:pt x="97146" y="15641"/>
                    <a:pt x="101711" y="16872"/>
                  </a:cubicBezTo>
                  <a:cubicBezTo>
                    <a:pt x="101711" y="16872"/>
                    <a:pt x="98993" y="23539"/>
                    <a:pt x="95351" y="31283"/>
                  </a:cubicBezTo>
                  <a:cubicBezTo>
                    <a:pt x="94941" y="32155"/>
                    <a:pt x="94531" y="33001"/>
                    <a:pt x="94121" y="33873"/>
                  </a:cubicBezTo>
                  <a:cubicBezTo>
                    <a:pt x="93582" y="34976"/>
                    <a:pt x="93044" y="36053"/>
                    <a:pt x="92505" y="37155"/>
                  </a:cubicBezTo>
                  <a:cubicBezTo>
                    <a:pt x="89685" y="42822"/>
                    <a:pt x="86582" y="48335"/>
                    <a:pt x="83915" y="51720"/>
                  </a:cubicBezTo>
                  <a:cubicBezTo>
                    <a:pt x="80458" y="47725"/>
                    <a:pt x="74179" y="46039"/>
                    <a:pt x="66578" y="46039"/>
                  </a:cubicBezTo>
                  <a:cubicBezTo>
                    <a:pt x="40860" y="46039"/>
                    <a:pt x="0" y="65333"/>
                    <a:pt x="2039" y="79722"/>
                  </a:cubicBezTo>
                  <a:cubicBezTo>
                    <a:pt x="4116" y="94235"/>
                    <a:pt x="18758" y="121134"/>
                    <a:pt x="30040" y="127340"/>
                  </a:cubicBezTo>
                  <a:cubicBezTo>
                    <a:pt x="30348" y="127519"/>
                    <a:pt x="30656" y="127673"/>
                    <a:pt x="30938" y="127801"/>
                  </a:cubicBezTo>
                  <a:cubicBezTo>
                    <a:pt x="30604" y="128571"/>
                    <a:pt x="34143" y="129237"/>
                    <a:pt x="35707" y="129622"/>
                  </a:cubicBezTo>
                  <a:cubicBezTo>
                    <a:pt x="35656" y="130032"/>
                    <a:pt x="35553" y="130417"/>
                    <a:pt x="35451" y="130802"/>
                  </a:cubicBezTo>
                  <a:cubicBezTo>
                    <a:pt x="35169" y="131827"/>
                    <a:pt x="35374" y="133879"/>
                    <a:pt x="33989" y="135392"/>
                  </a:cubicBezTo>
                  <a:cubicBezTo>
                    <a:pt x="25322" y="144854"/>
                    <a:pt x="16450" y="166419"/>
                    <a:pt x="16014" y="170368"/>
                  </a:cubicBezTo>
                  <a:cubicBezTo>
                    <a:pt x="19218" y="173180"/>
                    <a:pt x="33812" y="178253"/>
                    <a:pt x="54536" y="178253"/>
                  </a:cubicBezTo>
                  <a:cubicBezTo>
                    <a:pt x="66319" y="178253"/>
                    <a:pt x="80085" y="176612"/>
                    <a:pt x="94864" y="171983"/>
                  </a:cubicBezTo>
                  <a:cubicBezTo>
                    <a:pt x="96531" y="170342"/>
                    <a:pt x="97198" y="160419"/>
                    <a:pt x="97223" y="158316"/>
                  </a:cubicBezTo>
                  <a:cubicBezTo>
                    <a:pt x="97377" y="148751"/>
                    <a:pt x="95839" y="139033"/>
                    <a:pt x="94967" y="129519"/>
                  </a:cubicBezTo>
                  <a:cubicBezTo>
                    <a:pt x="94095" y="119596"/>
                    <a:pt x="93146" y="109672"/>
                    <a:pt x="91864" y="99800"/>
                  </a:cubicBezTo>
                  <a:cubicBezTo>
                    <a:pt x="91531" y="97287"/>
                    <a:pt x="91172" y="94774"/>
                    <a:pt x="90761" y="92287"/>
                  </a:cubicBezTo>
                  <a:cubicBezTo>
                    <a:pt x="90659" y="91620"/>
                    <a:pt x="89402" y="87389"/>
                    <a:pt x="89787" y="86979"/>
                  </a:cubicBezTo>
                  <a:cubicBezTo>
                    <a:pt x="91941" y="84491"/>
                    <a:pt x="104455" y="65824"/>
                    <a:pt x="111814" y="42694"/>
                  </a:cubicBezTo>
                  <a:cubicBezTo>
                    <a:pt x="112147" y="41592"/>
                    <a:pt x="112481" y="40489"/>
                    <a:pt x="112814" y="39386"/>
                  </a:cubicBezTo>
                  <a:cubicBezTo>
                    <a:pt x="112968" y="38848"/>
                    <a:pt x="113122" y="38284"/>
                    <a:pt x="113276" y="37720"/>
                  </a:cubicBezTo>
                  <a:cubicBezTo>
                    <a:pt x="115583" y="29437"/>
                    <a:pt x="117096" y="20744"/>
                    <a:pt x="117199" y="12077"/>
                  </a:cubicBezTo>
                  <a:cubicBezTo>
                    <a:pt x="117199" y="12077"/>
                    <a:pt x="112634" y="11487"/>
                    <a:pt x="111942" y="8462"/>
                  </a:cubicBezTo>
                  <a:cubicBezTo>
                    <a:pt x="111224" y="5461"/>
                    <a:pt x="112327" y="2410"/>
                    <a:pt x="110814" y="2410"/>
                  </a:cubicBezTo>
                  <a:cubicBezTo>
                    <a:pt x="107224" y="2410"/>
                    <a:pt x="106275" y="7154"/>
                    <a:pt x="106096" y="7590"/>
                  </a:cubicBezTo>
                  <a:cubicBezTo>
                    <a:pt x="106194" y="7149"/>
                    <a:pt x="107927" y="1"/>
                    <a:pt x="105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6"/>
            <p:cNvSpPr/>
            <p:nvPr/>
          </p:nvSpPr>
          <p:spPr>
            <a:xfrm>
              <a:off x="2984000" y="3004750"/>
              <a:ext cx="1607575" cy="1248850"/>
            </a:xfrm>
            <a:custGeom>
              <a:avLst/>
              <a:gdLst/>
              <a:ahLst/>
              <a:cxnLst/>
              <a:rect l="l" t="t" r="r" b="b"/>
              <a:pathLst>
                <a:path w="64303" h="49954" extrusionOk="0">
                  <a:moveTo>
                    <a:pt x="64147" y="0"/>
                  </a:moveTo>
                  <a:cubicBezTo>
                    <a:pt x="64106" y="0"/>
                    <a:pt x="64062" y="17"/>
                    <a:pt x="64028" y="59"/>
                  </a:cubicBezTo>
                  <a:cubicBezTo>
                    <a:pt x="63541" y="726"/>
                    <a:pt x="63054" y="1418"/>
                    <a:pt x="62541" y="2085"/>
                  </a:cubicBezTo>
                  <a:cubicBezTo>
                    <a:pt x="61182" y="3931"/>
                    <a:pt x="59772" y="5752"/>
                    <a:pt x="58336" y="7547"/>
                  </a:cubicBezTo>
                  <a:cubicBezTo>
                    <a:pt x="56259" y="10213"/>
                    <a:pt x="54105" y="12829"/>
                    <a:pt x="51925" y="15393"/>
                  </a:cubicBezTo>
                  <a:cubicBezTo>
                    <a:pt x="49233" y="18547"/>
                    <a:pt x="46489" y="21624"/>
                    <a:pt x="43668" y="24625"/>
                  </a:cubicBezTo>
                  <a:cubicBezTo>
                    <a:pt x="40591" y="27907"/>
                    <a:pt x="37412" y="31112"/>
                    <a:pt x="34129" y="34189"/>
                  </a:cubicBezTo>
                  <a:cubicBezTo>
                    <a:pt x="30642" y="37471"/>
                    <a:pt x="27052" y="40677"/>
                    <a:pt x="23103" y="43395"/>
                  </a:cubicBezTo>
                  <a:cubicBezTo>
                    <a:pt x="20129" y="45472"/>
                    <a:pt x="16923" y="47292"/>
                    <a:pt x="13487" y="48472"/>
                  </a:cubicBezTo>
                  <a:cubicBezTo>
                    <a:pt x="11231" y="49293"/>
                    <a:pt x="8897" y="49703"/>
                    <a:pt x="6512" y="49728"/>
                  </a:cubicBezTo>
                  <a:cubicBezTo>
                    <a:pt x="5025" y="49728"/>
                    <a:pt x="3538" y="49472"/>
                    <a:pt x="2153" y="48959"/>
                  </a:cubicBezTo>
                  <a:cubicBezTo>
                    <a:pt x="1512" y="48728"/>
                    <a:pt x="897" y="48395"/>
                    <a:pt x="333" y="48010"/>
                  </a:cubicBezTo>
                  <a:lnTo>
                    <a:pt x="281" y="47959"/>
                  </a:lnTo>
                  <a:cubicBezTo>
                    <a:pt x="254" y="47938"/>
                    <a:pt x="225" y="47929"/>
                    <a:pt x="197" y="47929"/>
                  </a:cubicBezTo>
                  <a:cubicBezTo>
                    <a:pt x="91" y="47929"/>
                    <a:pt x="1" y="48058"/>
                    <a:pt x="102" y="48139"/>
                  </a:cubicBezTo>
                  <a:lnTo>
                    <a:pt x="102" y="48113"/>
                  </a:lnTo>
                  <a:cubicBezTo>
                    <a:pt x="486" y="48421"/>
                    <a:pt x="897" y="48651"/>
                    <a:pt x="1333" y="48857"/>
                  </a:cubicBezTo>
                  <a:cubicBezTo>
                    <a:pt x="2512" y="49395"/>
                    <a:pt x="3769" y="49728"/>
                    <a:pt x="5051" y="49882"/>
                  </a:cubicBezTo>
                  <a:cubicBezTo>
                    <a:pt x="5606" y="49930"/>
                    <a:pt x="6161" y="49954"/>
                    <a:pt x="6714" y="49954"/>
                  </a:cubicBezTo>
                  <a:cubicBezTo>
                    <a:pt x="8260" y="49954"/>
                    <a:pt x="9797" y="49766"/>
                    <a:pt x="11308" y="49369"/>
                  </a:cubicBezTo>
                  <a:cubicBezTo>
                    <a:pt x="14436" y="48600"/>
                    <a:pt x="17410" y="47215"/>
                    <a:pt x="20154" y="45574"/>
                  </a:cubicBezTo>
                  <a:cubicBezTo>
                    <a:pt x="24154" y="43215"/>
                    <a:pt x="27770" y="40266"/>
                    <a:pt x="31232" y="37164"/>
                  </a:cubicBezTo>
                  <a:cubicBezTo>
                    <a:pt x="34693" y="34061"/>
                    <a:pt x="38053" y="30830"/>
                    <a:pt x="41284" y="27496"/>
                  </a:cubicBezTo>
                  <a:cubicBezTo>
                    <a:pt x="44258" y="24394"/>
                    <a:pt x="47181" y="21214"/>
                    <a:pt x="50002" y="17957"/>
                  </a:cubicBezTo>
                  <a:cubicBezTo>
                    <a:pt x="52412" y="15188"/>
                    <a:pt x="54771" y="12393"/>
                    <a:pt x="57054" y="9521"/>
                  </a:cubicBezTo>
                  <a:cubicBezTo>
                    <a:pt x="58695" y="7495"/>
                    <a:pt x="60310" y="5418"/>
                    <a:pt x="61900" y="3316"/>
                  </a:cubicBezTo>
                  <a:cubicBezTo>
                    <a:pt x="62669" y="2316"/>
                    <a:pt x="63413" y="1316"/>
                    <a:pt x="64157" y="315"/>
                  </a:cubicBezTo>
                  <a:lnTo>
                    <a:pt x="64233" y="162"/>
                  </a:lnTo>
                  <a:cubicBezTo>
                    <a:pt x="64303" y="75"/>
                    <a:pt x="64232" y="0"/>
                    <a:pt x="6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6"/>
            <p:cNvSpPr/>
            <p:nvPr/>
          </p:nvSpPr>
          <p:spPr>
            <a:xfrm>
              <a:off x="3047875" y="2299350"/>
              <a:ext cx="1269625" cy="1127175"/>
            </a:xfrm>
            <a:custGeom>
              <a:avLst/>
              <a:gdLst/>
              <a:ahLst/>
              <a:cxnLst/>
              <a:rect l="l" t="t" r="r" b="b"/>
              <a:pathLst>
                <a:path w="50785" h="45087" extrusionOk="0">
                  <a:moveTo>
                    <a:pt x="50602" y="1"/>
                  </a:moveTo>
                  <a:cubicBezTo>
                    <a:pt x="50565" y="1"/>
                    <a:pt x="50528" y="13"/>
                    <a:pt x="50498" y="43"/>
                  </a:cubicBezTo>
                  <a:lnTo>
                    <a:pt x="50498" y="68"/>
                  </a:lnTo>
                  <a:cubicBezTo>
                    <a:pt x="49601" y="1248"/>
                    <a:pt x="48678" y="2402"/>
                    <a:pt x="47755" y="3530"/>
                  </a:cubicBezTo>
                  <a:cubicBezTo>
                    <a:pt x="45370" y="6479"/>
                    <a:pt x="42908" y="9377"/>
                    <a:pt x="40370" y="12197"/>
                  </a:cubicBezTo>
                  <a:cubicBezTo>
                    <a:pt x="36857" y="16095"/>
                    <a:pt x="33241" y="19890"/>
                    <a:pt x="29472" y="23557"/>
                  </a:cubicBezTo>
                  <a:cubicBezTo>
                    <a:pt x="25266" y="27634"/>
                    <a:pt x="20856" y="31455"/>
                    <a:pt x="16215" y="35045"/>
                  </a:cubicBezTo>
                  <a:cubicBezTo>
                    <a:pt x="11727" y="38455"/>
                    <a:pt x="6983" y="41609"/>
                    <a:pt x="1906" y="44045"/>
                  </a:cubicBezTo>
                  <a:cubicBezTo>
                    <a:pt x="1316" y="44327"/>
                    <a:pt x="726" y="44609"/>
                    <a:pt x="111" y="44866"/>
                  </a:cubicBezTo>
                  <a:cubicBezTo>
                    <a:pt x="1" y="44910"/>
                    <a:pt x="80" y="45086"/>
                    <a:pt x="186" y="45086"/>
                  </a:cubicBezTo>
                  <a:cubicBezTo>
                    <a:pt x="203" y="45086"/>
                    <a:pt x="221" y="45082"/>
                    <a:pt x="239" y="45071"/>
                  </a:cubicBezTo>
                  <a:cubicBezTo>
                    <a:pt x="5393" y="42814"/>
                    <a:pt x="10189" y="39789"/>
                    <a:pt x="14727" y="36455"/>
                  </a:cubicBezTo>
                  <a:cubicBezTo>
                    <a:pt x="19420" y="32968"/>
                    <a:pt x="23882" y="29198"/>
                    <a:pt x="28113" y="25172"/>
                  </a:cubicBezTo>
                  <a:cubicBezTo>
                    <a:pt x="32036" y="21480"/>
                    <a:pt x="35780" y="17608"/>
                    <a:pt x="39395" y="13633"/>
                  </a:cubicBezTo>
                  <a:cubicBezTo>
                    <a:pt x="42113" y="10633"/>
                    <a:pt x="44755" y="7582"/>
                    <a:pt x="47319" y="4453"/>
                  </a:cubicBezTo>
                  <a:cubicBezTo>
                    <a:pt x="48088" y="3504"/>
                    <a:pt x="48857" y="2530"/>
                    <a:pt x="49627" y="1581"/>
                  </a:cubicBezTo>
                  <a:cubicBezTo>
                    <a:pt x="50011" y="1145"/>
                    <a:pt x="50370" y="709"/>
                    <a:pt x="50678" y="222"/>
                  </a:cubicBezTo>
                  <a:cubicBezTo>
                    <a:pt x="50678" y="197"/>
                    <a:pt x="50704" y="197"/>
                    <a:pt x="50729" y="171"/>
                  </a:cubicBezTo>
                  <a:cubicBezTo>
                    <a:pt x="50784" y="79"/>
                    <a:pt x="50695" y="1"/>
                    <a:pt x="50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6"/>
            <p:cNvSpPr/>
            <p:nvPr/>
          </p:nvSpPr>
          <p:spPr>
            <a:xfrm>
              <a:off x="2962225" y="2938350"/>
              <a:ext cx="319125" cy="366825"/>
            </a:xfrm>
            <a:custGeom>
              <a:avLst/>
              <a:gdLst/>
              <a:ahLst/>
              <a:cxnLst/>
              <a:rect l="l" t="t" r="r" b="b"/>
              <a:pathLst>
                <a:path w="12765" h="14673" extrusionOk="0">
                  <a:moveTo>
                    <a:pt x="163" y="0"/>
                  </a:moveTo>
                  <a:cubicBezTo>
                    <a:pt x="77" y="0"/>
                    <a:pt x="0" y="108"/>
                    <a:pt x="75" y="202"/>
                  </a:cubicBezTo>
                  <a:cubicBezTo>
                    <a:pt x="1127" y="1561"/>
                    <a:pt x="2178" y="2895"/>
                    <a:pt x="3255" y="4228"/>
                  </a:cubicBezTo>
                  <a:cubicBezTo>
                    <a:pt x="5281" y="6741"/>
                    <a:pt x="7332" y="9254"/>
                    <a:pt x="9512" y="11639"/>
                  </a:cubicBezTo>
                  <a:cubicBezTo>
                    <a:pt x="10435" y="12716"/>
                    <a:pt x="11435" y="13716"/>
                    <a:pt x="12512" y="14639"/>
                  </a:cubicBezTo>
                  <a:cubicBezTo>
                    <a:pt x="12536" y="14663"/>
                    <a:pt x="12564" y="14673"/>
                    <a:pt x="12591" y="14673"/>
                  </a:cubicBezTo>
                  <a:cubicBezTo>
                    <a:pt x="12681" y="14673"/>
                    <a:pt x="12764" y="14564"/>
                    <a:pt x="12666" y="14485"/>
                  </a:cubicBezTo>
                  <a:cubicBezTo>
                    <a:pt x="10512" y="12664"/>
                    <a:pt x="8691" y="10408"/>
                    <a:pt x="6896" y="8254"/>
                  </a:cubicBezTo>
                  <a:cubicBezTo>
                    <a:pt x="4999" y="6023"/>
                    <a:pt x="3178" y="3766"/>
                    <a:pt x="1357" y="1459"/>
                  </a:cubicBezTo>
                  <a:cubicBezTo>
                    <a:pt x="998" y="997"/>
                    <a:pt x="614" y="510"/>
                    <a:pt x="255" y="48"/>
                  </a:cubicBezTo>
                  <a:cubicBezTo>
                    <a:pt x="228" y="14"/>
                    <a:pt x="19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6"/>
            <p:cNvSpPr/>
            <p:nvPr/>
          </p:nvSpPr>
          <p:spPr>
            <a:xfrm>
              <a:off x="3722100" y="1980750"/>
              <a:ext cx="39875" cy="218800"/>
            </a:xfrm>
            <a:custGeom>
              <a:avLst/>
              <a:gdLst/>
              <a:ahLst/>
              <a:cxnLst/>
              <a:rect l="l" t="t" r="r" b="b"/>
              <a:pathLst>
                <a:path w="1595" h="8752" extrusionOk="0">
                  <a:moveTo>
                    <a:pt x="140" y="1"/>
                  </a:moveTo>
                  <a:cubicBezTo>
                    <a:pt x="72" y="1"/>
                    <a:pt x="0" y="56"/>
                    <a:pt x="15" y="145"/>
                  </a:cubicBezTo>
                  <a:lnTo>
                    <a:pt x="1195" y="7581"/>
                  </a:lnTo>
                  <a:lnTo>
                    <a:pt x="1349" y="8658"/>
                  </a:lnTo>
                  <a:cubicBezTo>
                    <a:pt x="1359" y="8723"/>
                    <a:pt x="1406" y="8751"/>
                    <a:pt x="1455" y="8751"/>
                  </a:cubicBezTo>
                  <a:cubicBezTo>
                    <a:pt x="1523" y="8751"/>
                    <a:pt x="1594" y="8696"/>
                    <a:pt x="1580" y="8607"/>
                  </a:cubicBezTo>
                  <a:lnTo>
                    <a:pt x="400" y="1171"/>
                  </a:lnTo>
                  <a:lnTo>
                    <a:pt x="246" y="94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6"/>
            <p:cNvSpPr/>
            <p:nvPr/>
          </p:nvSpPr>
          <p:spPr>
            <a:xfrm>
              <a:off x="3578500" y="2034600"/>
              <a:ext cx="43075" cy="228400"/>
            </a:xfrm>
            <a:custGeom>
              <a:avLst/>
              <a:gdLst/>
              <a:ahLst/>
              <a:cxnLst/>
              <a:rect l="l" t="t" r="r" b="b"/>
              <a:pathLst>
                <a:path w="1723" h="9136" extrusionOk="0">
                  <a:moveTo>
                    <a:pt x="140" y="1"/>
                  </a:moveTo>
                  <a:cubicBezTo>
                    <a:pt x="72" y="1"/>
                    <a:pt x="1" y="56"/>
                    <a:pt x="15" y="145"/>
                  </a:cubicBezTo>
                  <a:lnTo>
                    <a:pt x="41" y="145"/>
                  </a:lnTo>
                  <a:lnTo>
                    <a:pt x="1298" y="7966"/>
                  </a:lnTo>
                  <a:lnTo>
                    <a:pt x="1477" y="9043"/>
                  </a:lnTo>
                  <a:cubicBezTo>
                    <a:pt x="1488" y="9107"/>
                    <a:pt x="1535" y="9136"/>
                    <a:pt x="1583" y="9136"/>
                  </a:cubicBezTo>
                  <a:cubicBezTo>
                    <a:pt x="1651" y="9136"/>
                    <a:pt x="1723" y="9081"/>
                    <a:pt x="1708" y="8992"/>
                  </a:cubicBezTo>
                  <a:lnTo>
                    <a:pt x="426" y="1171"/>
                  </a:lnTo>
                  <a:lnTo>
                    <a:pt x="246" y="94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6"/>
            <p:cNvSpPr/>
            <p:nvPr/>
          </p:nvSpPr>
          <p:spPr>
            <a:xfrm>
              <a:off x="3421425" y="2079075"/>
              <a:ext cx="40525" cy="213425"/>
            </a:xfrm>
            <a:custGeom>
              <a:avLst/>
              <a:gdLst/>
              <a:ahLst/>
              <a:cxnLst/>
              <a:rect l="l" t="t" r="r" b="b"/>
              <a:pathLst>
                <a:path w="1621" h="8537" extrusionOk="0">
                  <a:moveTo>
                    <a:pt x="153" y="0"/>
                  </a:moveTo>
                  <a:cubicBezTo>
                    <a:pt x="82" y="0"/>
                    <a:pt x="0" y="66"/>
                    <a:pt x="16" y="161"/>
                  </a:cubicBezTo>
                  <a:lnTo>
                    <a:pt x="1196" y="7418"/>
                  </a:lnTo>
                  <a:lnTo>
                    <a:pt x="1375" y="8443"/>
                  </a:lnTo>
                  <a:cubicBezTo>
                    <a:pt x="1375" y="8508"/>
                    <a:pt x="1420" y="8536"/>
                    <a:pt x="1470" y="8536"/>
                  </a:cubicBezTo>
                  <a:cubicBezTo>
                    <a:pt x="1540" y="8536"/>
                    <a:pt x="1621" y="8482"/>
                    <a:pt x="1606" y="8392"/>
                  </a:cubicBezTo>
                  <a:lnTo>
                    <a:pt x="426" y="1135"/>
                  </a:lnTo>
                  <a:lnTo>
                    <a:pt x="247" y="84"/>
                  </a:lnTo>
                  <a:cubicBezTo>
                    <a:pt x="237" y="25"/>
                    <a:pt x="197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6"/>
            <p:cNvSpPr/>
            <p:nvPr/>
          </p:nvSpPr>
          <p:spPr>
            <a:xfrm>
              <a:off x="3236175" y="2103200"/>
              <a:ext cx="39900" cy="210900"/>
            </a:xfrm>
            <a:custGeom>
              <a:avLst/>
              <a:gdLst/>
              <a:ahLst/>
              <a:cxnLst/>
              <a:rect l="l" t="t" r="r" b="b"/>
              <a:pathLst>
                <a:path w="1596" h="8436" extrusionOk="0">
                  <a:moveTo>
                    <a:pt x="140" y="1"/>
                  </a:moveTo>
                  <a:cubicBezTo>
                    <a:pt x="72" y="1"/>
                    <a:pt x="0" y="55"/>
                    <a:pt x="15" y="145"/>
                  </a:cubicBezTo>
                  <a:lnTo>
                    <a:pt x="1169" y="7325"/>
                  </a:lnTo>
                  <a:lnTo>
                    <a:pt x="1349" y="8350"/>
                  </a:lnTo>
                  <a:cubicBezTo>
                    <a:pt x="1359" y="8411"/>
                    <a:pt x="1401" y="8436"/>
                    <a:pt x="1446" y="8436"/>
                  </a:cubicBezTo>
                  <a:cubicBezTo>
                    <a:pt x="1516" y="8436"/>
                    <a:pt x="1595" y="8377"/>
                    <a:pt x="1580" y="8299"/>
                  </a:cubicBezTo>
                  <a:lnTo>
                    <a:pt x="426" y="1119"/>
                  </a:lnTo>
                  <a:lnTo>
                    <a:pt x="246" y="93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6"/>
            <p:cNvSpPr/>
            <p:nvPr/>
          </p:nvSpPr>
          <p:spPr>
            <a:xfrm>
              <a:off x="3065000" y="2106900"/>
              <a:ext cx="39250" cy="207400"/>
            </a:xfrm>
            <a:custGeom>
              <a:avLst/>
              <a:gdLst/>
              <a:ahLst/>
              <a:cxnLst/>
              <a:rect l="l" t="t" r="r" b="b"/>
              <a:pathLst>
                <a:path w="1570" h="8296" extrusionOk="0">
                  <a:moveTo>
                    <a:pt x="151" y="1"/>
                  </a:moveTo>
                  <a:cubicBezTo>
                    <a:pt x="80" y="1"/>
                    <a:pt x="0" y="57"/>
                    <a:pt x="16" y="151"/>
                  </a:cubicBezTo>
                  <a:lnTo>
                    <a:pt x="1170" y="7202"/>
                  </a:lnTo>
                  <a:lnTo>
                    <a:pt x="1324" y="8202"/>
                  </a:lnTo>
                  <a:cubicBezTo>
                    <a:pt x="1334" y="8267"/>
                    <a:pt x="1381" y="8295"/>
                    <a:pt x="1430" y="8295"/>
                  </a:cubicBezTo>
                  <a:cubicBezTo>
                    <a:pt x="1498" y="8295"/>
                    <a:pt x="1569" y="8240"/>
                    <a:pt x="1554" y="8151"/>
                  </a:cubicBezTo>
                  <a:lnTo>
                    <a:pt x="426" y="1099"/>
                  </a:lnTo>
                  <a:lnTo>
                    <a:pt x="247" y="74"/>
                  </a:lnTo>
                  <a:cubicBezTo>
                    <a:pt x="237" y="24"/>
                    <a:pt x="19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6"/>
            <p:cNvSpPr/>
            <p:nvPr/>
          </p:nvSpPr>
          <p:spPr>
            <a:xfrm>
              <a:off x="2909875" y="2103200"/>
              <a:ext cx="39900" cy="210900"/>
            </a:xfrm>
            <a:custGeom>
              <a:avLst/>
              <a:gdLst/>
              <a:ahLst/>
              <a:cxnLst/>
              <a:rect l="l" t="t" r="r" b="b"/>
              <a:pathLst>
                <a:path w="1596" h="8436" extrusionOk="0">
                  <a:moveTo>
                    <a:pt x="140" y="1"/>
                  </a:moveTo>
                  <a:cubicBezTo>
                    <a:pt x="72" y="1"/>
                    <a:pt x="0" y="55"/>
                    <a:pt x="15" y="145"/>
                  </a:cubicBezTo>
                  <a:lnTo>
                    <a:pt x="1169" y="7325"/>
                  </a:lnTo>
                  <a:lnTo>
                    <a:pt x="1349" y="8350"/>
                  </a:lnTo>
                  <a:cubicBezTo>
                    <a:pt x="1359" y="8411"/>
                    <a:pt x="1401" y="8436"/>
                    <a:pt x="1446" y="8436"/>
                  </a:cubicBezTo>
                  <a:cubicBezTo>
                    <a:pt x="1516" y="8436"/>
                    <a:pt x="1595" y="8377"/>
                    <a:pt x="1580" y="8299"/>
                  </a:cubicBezTo>
                  <a:lnTo>
                    <a:pt x="426" y="1119"/>
                  </a:lnTo>
                  <a:lnTo>
                    <a:pt x="246" y="93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4568025" y="1001125"/>
              <a:ext cx="576975" cy="1002525"/>
            </a:xfrm>
            <a:custGeom>
              <a:avLst/>
              <a:gdLst/>
              <a:ahLst/>
              <a:cxnLst/>
              <a:rect l="l" t="t" r="r" b="b"/>
              <a:pathLst>
                <a:path w="23079" h="40101" extrusionOk="0">
                  <a:moveTo>
                    <a:pt x="17238" y="1"/>
                  </a:moveTo>
                  <a:cubicBezTo>
                    <a:pt x="16589" y="1"/>
                    <a:pt x="15943" y="166"/>
                    <a:pt x="15360" y="482"/>
                  </a:cubicBezTo>
                  <a:cubicBezTo>
                    <a:pt x="13924" y="1354"/>
                    <a:pt x="12950" y="3020"/>
                    <a:pt x="12565" y="4636"/>
                  </a:cubicBezTo>
                  <a:cubicBezTo>
                    <a:pt x="12660" y="4186"/>
                    <a:pt x="13784" y="297"/>
                    <a:pt x="11829" y="297"/>
                  </a:cubicBezTo>
                  <a:cubicBezTo>
                    <a:pt x="11669" y="297"/>
                    <a:pt x="11487" y="323"/>
                    <a:pt x="11283" y="379"/>
                  </a:cubicBezTo>
                  <a:cubicBezTo>
                    <a:pt x="9847" y="764"/>
                    <a:pt x="7975" y="2405"/>
                    <a:pt x="8027" y="4072"/>
                  </a:cubicBezTo>
                  <a:cubicBezTo>
                    <a:pt x="8001" y="3277"/>
                    <a:pt x="7719" y="2533"/>
                    <a:pt x="7232" y="1943"/>
                  </a:cubicBezTo>
                  <a:cubicBezTo>
                    <a:pt x="6984" y="1646"/>
                    <a:pt x="6722" y="1525"/>
                    <a:pt x="6463" y="1525"/>
                  </a:cubicBezTo>
                  <a:cubicBezTo>
                    <a:pt x="6051" y="1525"/>
                    <a:pt x="5649" y="1832"/>
                    <a:pt x="5334" y="2225"/>
                  </a:cubicBezTo>
                  <a:cubicBezTo>
                    <a:pt x="2667" y="5533"/>
                    <a:pt x="3026" y="15970"/>
                    <a:pt x="7591" y="17201"/>
                  </a:cubicBezTo>
                  <a:cubicBezTo>
                    <a:pt x="7591" y="17201"/>
                    <a:pt x="4232" y="25406"/>
                    <a:pt x="1" y="34202"/>
                  </a:cubicBezTo>
                  <a:cubicBezTo>
                    <a:pt x="3008" y="36841"/>
                    <a:pt x="8114" y="40101"/>
                    <a:pt x="14811" y="40101"/>
                  </a:cubicBezTo>
                  <a:cubicBezTo>
                    <a:pt x="16052" y="40101"/>
                    <a:pt x="17347" y="39989"/>
                    <a:pt x="18694" y="39740"/>
                  </a:cubicBezTo>
                  <a:cubicBezTo>
                    <a:pt x="21258" y="30971"/>
                    <a:pt x="22976" y="21662"/>
                    <a:pt x="23079" y="12431"/>
                  </a:cubicBezTo>
                  <a:cubicBezTo>
                    <a:pt x="23079" y="12431"/>
                    <a:pt x="18514" y="11816"/>
                    <a:pt x="17822" y="8790"/>
                  </a:cubicBezTo>
                  <a:cubicBezTo>
                    <a:pt x="17489" y="7354"/>
                    <a:pt x="18002" y="5815"/>
                    <a:pt x="18540" y="4508"/>
                  </a:cubicBezTo>
                  <a:cubicBezTo>
                    <a:pt x="19002" y="3431"/>
                    <a:pt x="19797" y="1969"/>
                    <a:pt x="19156" y="815"/>
                  </a:cubicBezTo>
                  <a:cubicBezTo>
                    <a:pt x="18950" y="507"/>
                    <a:pt x="18643" y="251"/>
                    <a:pt x="18284" y="148"/>
                  </a:cubicBezTo>
                  <a:cubicBezTo>
                    <a:pt x="17941" y="49"/>
                    <a:pt x="17589" y="1"/>
                    <a:pt x="17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6"/>
            <p:cNvSpPr/>
            <p:nvPr/>
          </p:nvSpPr>
          <p:spPr>
            <a:xfrm>
              <a:off x="4839850" y="1084825"/>
              <a:ext cx="77625" cy="209775"/>
            </a:xfrm>
            <a:custGeom>
              <a:avLst/>
              <a:gdLst/>
              <a:ahLst/>
              <a:cxnLst/>
              <a:rect l="l" t="t" r="r" b="b"/>
              <a:pathLst>
                <a:path w="3105" h="8391" extrusionOk="0">
                  <a:moveTo>
                    <a:pt x="1886" y="0"/>
                  </a:moveTo>
                  <a:cubicBezTo>
                    <a:pt x="1804" y="0"/>
                    <a:pt x="1722" y="39"/>
                    <a:pt x="1667" y="134"/>
                  </a:cubicBezTo>
                  <a:cubicBezTo>
                    <a:pt x="154" y="2570"/>
                    <a:pt x="0" y="6544"/>
                    <a:pt x="2616" y="8339"/>
                  </a:cubicBezTo>
                  <a:cubicBezTo>
                    <a:pt x="2665" y="8375"/>
                    <a:pt x="2714" y="8391"/>
                    <a:pt x="2759" y="8391"/>
                  </a:cubicBezTo>
                  <a:cubicBezTo>
                    <a:pt x="2971" y="8391"/>
                    <a:pt x="3105" y="8047"/>
                    <a:pt x="2872" y="7878"/>
                  </a:cubicBezTo>
                  <a:cubicBezTo>
                    <a:pt x="513" y="6237"/>
                    <a:pt x="795" y="2570"/>
                    <a:pt x="2128" y="390"/>
                  </a:cubicBezTo>
                  <a:cubicBezTo>
                    <a:pt x="2252" y="195"/>
                    <a:pt x="2070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6"/>
            <p:cNvSpPr/>
            <p:nvPr/>
          </p:nvSpPr>
          <p:spPr>
            <a:xfrm>
              <a:off x="4731500" y="1095300"/>
              <a:ext cx="94975" cy="211875"/>
            </a:xfrm>
            <a:custGeom>
              <a:avLst/>
              <a:gdLst/>
              <a:ahLst/>
              <a:cxnLst/>
              <a:rect l="l" t="t" r="r" b="b"/>
              <a:pathLst>
                <a:path w="3799" h="8475" extrusionOk="0">
                  <a:moveTo>
                    <a:pt x="1226" y="0"/>
                  </a:moveTo>
                  <a:cubicBezTo>
                    <a:pt x="1127" y="0"/>
                    <a:pt x="1026" y="53"/>
                    <a:pt x="975" y="176"/>
                  </a:cubicBezTo>
                  <a:cubicBezTo>
                    <a:pt x="0" y="3382"/>
                    <a:pt x="0" y="6664"/>
                    <a:pt x="3257" y="8433"/>
                  </a:cubicBezTo>
                  <a:cubicBezTo>
                    <a:pt x="3306" y="8462"/>
                    <a:pt x="3354" y="8474"/>
                    <a:pt x="3399" y="8474"/>
                  </a:cubicBezTo>
                  <a:cubicBezTo>
                    <a:pt x="3639" y="8474"/>
                    <a:pt x="3798" y="8123"/>
                    <a:pt x="3539" y="7972"/>
                  </a:cubicBezTo>
                  <a:cubicBezTo>
                    <a:pt x="488" y="6305"/>
                    <a:pt x="616" y="3228"/>
                    <a:pt x="1488" y="305"/>
                  </a:cubicBezTo>
                  <a:cubicBezTo>
                    <a:pt x="1518" y="120"/>
                    <a:pt x="13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4527650" y="1791400"/>
              <a:ext cx="519275" cy="296000"/>
            </a:xfrm>
            <a:custGeom>
              <a:avLst/>
              <a:gdLst/>
              <a:ahLst/>
              <a:cxnLst/>
              <a:rect l="l" t="t" r="r" b="b"/>
              <a:pathLst>
                <a:path w="20771" h="11840" extrusionOk="0">
                  <a:moveTo>
                    <a:pt x="2846" y="1"/>
                  </a:moveTo>
                  <a:cubicBezTo>
                    <a:pt x="2436" y="872"/>
                    <a:pt x="2026" y="1719"/>
                    <a:pt x="1616" y="2591"/>
                  </a:cubicBezTo>
                  <a:cubicBezTo>
                    <a:pt x="1077" y="3693"/>
                    <a:pt x="539" y="4796"/>
                    <a:pt x="0" y="5873"/>
                  </a:cubicBezTo>
                  <a:cubicBezTo>
                    <a:pt x="2215" y="8066"/>
                    <a:pt x="7132" y="11840"/>
                    <a:pt x="14845" y="11840"/>
                  </a:cubicBezTo>
                  <a:cubicBezTo>
                    <a:pt x="16241" y="11840"/>
                    <a:pt x="17729" y="11716"/>
                    <a:pt x="19309" y="11437"/>
                  </a:cubicBezTo>
                  <a:cubicBezTo>
                    <a:pt x="19642" y="10335"/>
                    <a:pt x="19976" y="9232"/>
                    <a:pt x="20309" y="8129"/>
                  </a:cubicBezTo>
                  <a:cubicBezTo>
                    <a:pt x="20463" y="7591"/>
                    <a:pt x="20617" y="7027"/>
                    <a:pt x="20771" y="6463"/>
                  </a:cubicBezTo>
                  <a:cubicBezTo>
                    <a:pt x="16770" y="6232"/>
                    <a:pt x="8565" y="5103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6"/>
            <p:cNvSpPr/>
            <p:nvPr/>
          </p:nvSpPr>
          <p:spPr>
            <a:xfrm>
              <a:off x="3064750" y="4002425"/>
              <a:ext cx="1518050" cy="448750"/>
            </a:xfrm>
            <a:custGeom>
              <a:avLst/>
              <a:gdLst/>
              <a:ahLst/>
              <a:cxnLst/>
              <a:rect l="l" t="t" r="r" b="b"/>
              <a:pathLst>
                <a:path w="60722" h="17950" extrusionOk="0">
                  <a:moveTo>
                    <a:pt x="60080" y="0"/>
                  </a:moveTo>
                  <a:cubicBezTo>
                    <a:pt x="59414" y="693"/>
                    <a:pt x="58696" y="1385"/>
                    <a:pt x="57952" y="2001"/>
                  </a:cubicBezTo>
                  <a:cubicBezTo>
                    <a:pt x="57824" y="2129"/>
                    <a:pt x="57696" y="2257"/>
                    <a:pt x="57542" y="2360"/>
                  </a:cubicBezTo>
                  <a:cubicBezTo>
                    <a:pt x="55696" y="3898"/>
                    <a:pt x="53670" y="5231"/>
                    <a:pt x="51516" y="6334"/>
                  </a:cubicBezTo>
                  <a:cubicBezTo>
                    <a:pt x="51362" y="6411"/>
                    <a:pt x="51208" y="6514"/>
                    <a:pt x="51054" y="6591"/>
                  </a:cubicBezTo>
                  <a:cubicBezTo>
                    <a:pt x="48105" y="8052"/>
                    <a:pt x="45003" y="9180"/>
                    <a:pt x="41823" y="10027"/>
                  </a:cubicBezTo>
                  <a:cubicBezTo>
                    <a:pt x="41643" y="10052"/>
                    <a:pt x="41490" y="10104"/>
                    <a:pt x="41310" y="10155"/>
                  </a:cubicBezTo>
                  <a:cubicBezTo>
                    <a:pt x="38130" y="10950"/>
                    <a:pt x="34925" y="11514"/>
                    <a:pt x="31669" y="11873"/>
                  </a:cubicBezTo>
                  <a:lnTo>
                    <a:pt x="31130" y="11950"/>
                  </a:lnTo>
                  <a:cubicBezTo>
                    <a:pt x="28027" y="12283"/>
                    <a:pt x="24899" y="12437"/>
                    <a:pt x="21873" y="12488"/>
                  </a:cubicBezTo>
                  <a:lnTo>
                    <a:pt x="21335" y="12488"/>
                  </a:lnTo>
                  <a:cubicBezTo>
                    <a:pt x="21044" y="12490"/>
                    <a:pt x="20755" y="12492"/>
                    <a:pt x="20466" y="12492"/>
                  </a:cubicBezTo>
                  <a:cubicBezTo>
                    <a:pt x="17367" y="12492"/>
                    <a:pt x="14387" y="12368"/>
                    <a:pt x="11642" y="12181"/>
                  </a:cubicBezTo>
                  <a:cubicBezTo>
                    <a:pt x="11462" y="12181"/>
                    <a:pt x="11283" y="12155"/>
                    <a:pt x="11103" y="12155"/>
                  </a:cubicBezTo>
                  <a:cubicBezTo>
                    <a:pt x="8385" y="11950"/>
                    <a:pt x="5898" y="11693"/>
                    <a:pt x="3718" y="11411"/>
                  </a:cubicBezTo>
                  <a:cubicBezTo>
                    <a:pt x="3539" y="11386"/>
                    <a:pt x="3359" y="11360"/>
                    <a:pt x="3180" y="11334"/>
                  </a:cubicBezTo>
                  <a:lnTo>
                    <a:pt x="1462" y="11104"/>
                  </a:lnTo>
                  <a:cubicBezTo>
                    <a:pt x="1180" y="12129"/>
                    <a:pt x="641" y="13745"/>
                    <a:pt x="0" y="15694"/>
                  </a:cubicBezTo>
                  <a:cubicBezTo>
                    <a:pt x="693" y="15796"/>
                    <a:pt x="1359" y="15924"/>
                    <a:pt x="2052" y="16027"/>
                  </a:cubicBezTo>
                  <a:cubicBezTo>
                    <a:pt x="2231" y="16053"/>
                    <a:pt x="2411" y="16078"/>
                    <a:pt x="2590" y="16104"/>
                  </a:cubicBezTo>
                  <a:cubicBezTo>
                    <a:pt x="5308" y="16540"/>
                    <a:pt x="7924" y="16873"/>
                    <a:pt x="10411" y="17155"/>
                  </a:cubicBezTo>
                  <a:lnTo>
                    <a:pt x="10950" y="17206"/>
                  </a:lnTo>
                  <a:cubicBezTo>
                    <a:pt x="14668" y="17591"/>
                    <a:pt x="18155" y="17822"/>
                    <a:pt x="21360" y="17899"/>
                  </a:cubicBezTo>
                  <a:cubicBezTo>
                    <a:pt x="21540" y="17899"/>
                    <a:pt x="21719" y="17924"/>
                    <a:pt x="21899" y="17924"/>
                  </a:cubicBezTo>
                  <a:cubicBezTo>
                    <a:pt x="22641" y="17941"/>
                    <a:pt x="23382" y="17949"/>
                    <a:pt x="24124" y="17949"/>
                  </a:cubicBezTo>
                  <a:cubicBezTo>
                    <a:pt x="26843" y="17949"/>
                    <a:pt x="29559" y="17838"/>
                    <a:pt x="32258" y="17617"/>
                  </a:cubicBezTo>
                  <a:cubicBezTo>
                    <a:pt x="32438" y="17591"/>
                    <a:pt x="32643" y="17591"/>
                    <a:pt x="32822" y="17565"/>
                  </a:cubicBezTo>
                  <a:cubicBezTo>
                    <a:pt x="36336" y="17258"/>
                    <a:pt x="39823" y="16694"/>
                    <a:pt x="43259" y="15873"/>
                  </a:cubicBezTo>
                  <a:lnTo>
                    <a:pt x="43772" y="15745"/>
                  </a:lnTo>
                  <a:cubicBezTo>
                    <a:pt x="47080" y="14924"/>
                    <a:pt x="50285" y="13745"/>
                    <a:pt x="53311" y="12206"/>
                  </a:cubicBezTo>
                  <a:cubicBezTo>
                    <a:pt x="53465" y="12129"/>
                    <a:pt x="53644" y="12052"/>
                    <a:pt x="53798" y="11975"/>
                  </a:cubicBezTo>
                  <a:cubicBezTo>
                    <a:pt x="56080" y="10770"/>
                    <a:pt x="58183" y="9283"/>
                    <a:pt x="60055" y="7514"/>
                  </a:cubicBezTo>
                  <a:cubicBezTo>
                    <a:pt x="60209" y="7360"/>
                    <a:pt x="60362" y="7232"/>
                    <a:pt x="60491" y="7103"/>
                  </a:cubicBezTo>
                  <a:cubicBezTo>
                    <a:pt x="60568" y="7001"/>
                    <a:pt x="60645" y="6924"/>
                    <a:pt x="60721" y="6847"/>
                  </a:cubicBezTo>
                  <a:cubicBezTo>
                    <a:pt x="60414" y="4154"/>
                    <a:pt x="60260" y="2257"/>
                    <a:pt x="60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6"/>
            <p:cNvSpPr/>
            <p:nvPr/>
          </p:nvSpPr>
          <p:spPr>
            <a:xfrm>
              <a:off x="3116025" y="4286425"/>
              <a:ext cx="41700" cy="118600"/>
            </a:xfrm>
            <a:custGeom>
              <a:avLst/>
              <a:gdLst/>
              <a:ahLst/>
              <a:cxnLst/>
              <a:rect l="l" t="t" r="r" b="b"/>
              <a:pathLst>
                <a:path w="1668" h="4744" extrusionOk="0">
                  <a:moveTo>
                    <a:pt x="1129" y="0"/>
                  </a:moveTo>
                  <a:cubicBezTo>
                    <a:pt x="821" y="1564"/>
                    <a:pt x="462" y="3128"/>
                    <a:pt x="1" y="4667"/>
                  </a:cubicBezTo>
                  <a:cubicBezTo>
                    <a:pt x="180" y="4718"/>
                    <a:pt x="360" y="4744"/>
                    <a:pt x="539" y="4744"/>
                  </a:cubicBezTo>
                  <a:cubicBezTo>
                    <a:pt x="1001" y="3205"/>
                    <a:pt x="1360" y="1641"/>
                    <a:pt x="1667" y="77"/>
                  </a:cubicBezTo>
                  <a:cubicBezTo>
                    <a:pt x="1488" y="26"/>
                    <a:pt x="1308" y="26"/>
                    <a:pt x="11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6"/>
            <p:cNvSpPr/>
            <p:nvPr/>
          </p:nvSpPr>
          <p:spPr>
            <a:xfrm>
              <a:off x="3325025" y="4306275"/>
              <a:ext cx="30775" cy="126325"/>
            </a:xfrm>
            <a:custGeom>
              <a:avLst/>
              <a:gdLst/>
              <a:ahLst/>
              <a:cxnLst/>
              <a:rect l="l" t="t" r="r" b="b"/>
              <a:pathLst>
                <a:path w="1231" h="5053" extrusionOk="0">
                  <a:moveTo>
                    <a:pt x="692" y="1"/>
                  </a:moveTo>
                  <a:cubicBezTo>
                    <a:pt x="410" y="1668"/>
                    <a:pt x="180" y="3334"/>
                    <a:pt x="0" y="5001"/>
                  </a:cubicBezTo>
                  <a:lnTo>
                    <a:pt x="539" y="5052"/>
                  </a:lnTo>
                  <a:cubicBezTo>
                    <a:pt x="718" y="3386"/>
                    <a:pt x="949" y="1719"/>
                    <a:pt x="1231" y="52"/>
                  </a:cubicBezTo>
                  <a:cubicBezTo>
                    <a:pt x="1051" y="27"/>
                    <a:pt x="872" y="27"/>
                    <a:pt x="692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6"/>
            <p:cNvSpPr/>
            <p:nvPr/>
          </p:nvSpPr>
          <p:spPr>
            <a:xfrm>
              <a:off x="3596825" y="4314625"/>
              <a:ext cx="15400" cy="135925"/>
            </a:xfrm>
            <a:custGeom>
              <a:avLst/>
              <a:gdLst/>
              <a:ahLst/>
              <a:cxnLst/>
              <a:rect l="l" t="t" r="r" b="b"/>
              <a:pathLst>
                <a:path w="616" h="5437" extrusionOk="0">
                  <a:moveTo>
                    <a:pt x="52" y="0"/>
                  </a:moveTo>
                  <a:cubicBezTo>
                    <a:pt x="0" y="1821"/>
                    <a:pt x="26" y="3616"/>
                    <a:pt x="77" y="5436"/>
                  </a:cubicBezTo>
                  <a:lnTo>
                    <a:pt x="616" y="5436"/>
                  </a:lnTo>
                  <a:cubicBezTo>
                    <a:pt x="565" y="3641"/>
                    <a:pt x="539" y="1821"/>
                    <a:pt x="59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6"/>
            <p:cNvSpPr/>
            <p:nvPr/>
          </p:nvSpPr>
          <p:spPr>
            <a:xfrm>
              <a:off x="3843000" y="4299875"/>
              <a:ext cx="42325" cy="143625"/>
            </a:xfrm>
            <a:custGeom>
              <a:avLst/>
              <a:gdLst/>
              <a:ahLst/>
              <a:cxnLst/>
              <a:rect l="l" t="t" r="r" b="b"/>
              <a:pathLst>
                <a:path w="1693" h="5745" extrusionOk="0">
                  <a:moveTo>
                    <a:pt x="539" y="0"/>
                  </a:moveTo>
                  <a:lnTo>
                    <a:pt x="0" y="52"/>
                  </a:lnTo>
                  <a:cubicBezTo>
                    <a:pt x="257" y="1283"/>
                    <a:pt x="513" y="2513"/>
                    <a:pt x="769" y="3744"/>
                  </a:cubicBezTo>
                  <a:cubicBezTo>
                    <a:pt x="872" y="4308"/>
                    <a:pt x="898" y="5103"/>
                    <a:pt x="1128" y="5744"/>
                  </a:cubicBezTo>
                  <a:cubicBezTo>
                    <a:pt x="1308" y="5719"/>
                    <a:pt x="1487" y="5693"/>
                    <a:pt x="1692" y="5693"/>
                  </a:cubicBezTo>
                  <a:cubicBezTo>
                    <a:pt x="1308" y="4898"/>
                    <a:pt x="1231" y="3411"/>
                    <a:pt x="1128" y="2821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6"/>
            <p:cNvSpPr/>
            <p:nvPr/>
          </p:nvSpPr>
          <p:spPr>
            <a:xfrm>
              <a:off x="4097500" y="4253075"/>
              <a:ext cx="61550" cy="146200"/>
            </a:xfrm>
            <a:custGeom>
              <a:avLst/>
              <a:gdLst/>
              <a:ahLst/>
              <a:cxnLst/>
              <a:rect l="l" t="t" r="r" b="b"/>
              <a:pathLst>
                <a:path w="2462" h="5848" extrusionOk="0">
                  <a:moveTo>
                    <a:pt x="513" y="1"/>
                  </a:moveTo>
                  <a:cubicBezTo>
                    <a:pt x="333" y="52"/>
                    <a:pt x="180" y="78"/>
                    <a:pt x="0" y="129"/>
                  </a:cubicBezTo>
                  <a:cubicBezTo>
                    <a:pt x="718" y="2001"/>
                    <a:pt x="1385" y="3924"/>
                    <a:pt x="1949" y="5847"/>
                  </a:cubicBezTo>
                  <a:lnTo>
                    <a:pt x="2462" y="5719"/>
                  </a:lnTo>
                  <a:cubicBezTo>
                    <a:pt x="1898" y="3796"/>
                    <a:pt x="1257" y="1872"/>
                    <a:pt x="513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6"/>
            <p:cNvSpPr/>
            <p:nvPr/>
          </p:nvSpPr>
          <p:spPr>
            <a:xfrm>
              <a:off x="4341100" y="4160775"/>
              <a:ext cx="67975" cy="146825"/>
            </a:xfrm>
            <a:custGeom>
              <a:avLst/>
              <a:gdLst/>
              <a:ahLst/>
              <a:cxnLst/>
              <a:rect l="l" t="t" r="r" b="b"/>
              <a:pathLst>
                <a:path w="2719" h="5873" extrusionOk="0">
                  <a:moveTo>
                    <a:pt x="462" y="0"/>
                  </a:moveTo>
                  <a:cubicBezTo>
                    <a:pt x="308" y="77"/>
                    <a:pt x="154" y="180"/>
                    <a:pt x="0" y="257"/>
                  </a:cubicBezTo>
                  <a:cubicBezTo>
                    <a:pt x="667" y="2154"/>
                    <a:pt x="1436" y="4026"/>
                    <a:pt x="2257" y="5872"/>
                  </a:cubicBezTo>
                  <a:cubicBezTo>
                    <a:pt x="2411" y="5795"/>
                    <a:pt x="2564" y="5718"/>
                    <a:pt x="2718" y="5641"/>
                  </a:cubicBezTo>
                  <a:cubicBezTo>
                    <a:pt x="1898" y="3795"/>
                    <a:pt x="1154" y="1898"/>
                    <a:pt x="462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6"/>
            <p:cNvSpPr/>
            <p:nvPr/>
          </p:nvSpPr>
          <p:spPr>
            <a:xfrm>
              <a:off x="4503275" y="4053075"/>
              <a:ext cx="73100" cy="137200"/>
            </a:xfrm>
            <a:custGeom>
              <a:avLst/>
              <a:gdLst/>
              <a:ahLst/>
              <a:cxnLst/>
              <a:rect l="l" t="t" r="r" b="b"/>
              <a:pathLst>
                <a:path w="2924" h="5488" extrusionOk="0">
                  <a:moveTo>
                    <a:pt x="411" y="0"/>
                  </a:moveTo>
                  <a:cubicBezTo>
                    <a:pt x="283" y="128"/>
                    <a:pt x="155" y="231"/>
                    <a:pt x="1" y="359"/>
                  </a:cubicBezTo>
                  <a:cubicBezTo>
                    <a:pt x="796" y="2103"/>
                    <a:pt x="1821" y="3718"/>
                    <a:pt x="2514" y="5488"/>
                  </a:cubicBezTo>
                  <a:lnTo>
                    <a:pt x="2924" y="5077"/>
                  </a:lnTo>
                  <a:cubicBezTo>
                    <a:pt x="2206" y="3334"/>
                    <a:pt x="1180" y="1718"/>
                    <a:pt x="411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04;p56">
            <a:extLst>
              <a:ext uri="{FF2B5EF4-FFF2-40B4-BE49-F238E27FC236}">
                <a16:creationId xmlns:a16="http://schemas.microsoft.com/office/drawing/2014/main" id="{1AE4C037-D934-FAF9-E101-D2DB7BC9E546}"/>
              </a:ext>
            </a:extLst>
          </p:cNvPr>
          <p:cNvSpPr/>
          <p:nvPr/>
        </p:nvSpPr>
        <p:spPr>
          <a:xfrm rot="19694689">
            <a:off x="1989184" y="1444105"/>
            <a:ext cx="185405" cy="50490"/>
          </a:xfrm>
          <a:custGeom>
            <a:avLst/>
            <a:gdLst/>
            <a:ahLst/>
            <a:cxnLst/>
            <a:rect l="l" t="t" r="r" b="b"/>
            <a:pathLst>
              <a:path w="4976" h="488" extrusionOk="0">
                <a:moveTo>
                  <a:pt x="308" y="1"/>
                </a:moveTo>
                <a:cubicBezTo>
                  <a:pt x="1" y="1"/>
                  <a:pt x="1" y="488"/>
                  <a:pt x="308" y="488"/>
                </a:cubicBezTo>
                <a:lnTo>
                  <a:pt x="4667" y="488"/>
                </a:lnTo>
                <a:cubicBezTo>
                  <a:pt x="4975" y="488"/>
                  <a:pt x="4975" y="1"/>
                  <a:pt x="46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04;p56">
            <a:extLst>
              <a:ext uri="{FF2B5EF4-FFF2-40B4-BE49-F238E27FC236}">
                <a16:creationId xmlns:a16="http://schemas.microsoft.com/office/drawing/2014/main" id="{B63C4B3C-8BFE-1E6E-E75D-31B3D3DA3073}"/>
              </a:ext>
            </a:extLst>
          </p:cNvPr>
          <p:cNvSpPr/>
          <p:nvPr/>
        </p:nvSpPr>
        <p:spPr>
          <a:xfrm rot="2274796">
            <a:off x="1785270" y="1452068"/>
            <a:ext cx="185405" cy="50490"/>
          </a:xfrm>
          <a:custGeom>
            <a:avLst/>
            <a:gdLst/>
            <a:ahLst/>
            <a:cxnLst/>
            <a:rect l="l" t="t" r="r" b="b"/>
            <a:pathLst>
              <a:path w="4976" h="488" extrusionOk="0">
                <a:moveTo>
                  <a:pt x="308" y="1"/>
                </a:moveTo>
                <a:cubicBezTo>
                  <a:pt x="1" y="1"/>
                  <a:pt x="1" y="488"/>
                  <a:pt x="308" y="488"/>
                </a:cubicBezTo>
                <a:lnTo>
                  <a:pt x="4667" y="488"/>
                </a:lnTo>
                <a:cubicBezTo>
                  <a:pt x="4975" y="488"/>
                  <a:pt x="4975" y="1"/>
                  <a:pt x="46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17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41"/>
    </mc:Choice>
    <mc:Fallback>
      <p:transition spd="slow" advTm="297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FE9A78-92EF-A036-20FF-6C847A8A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20" y="985962"/>
            <a:ext cx="2083163" cy="3827558"/>
          </a:xfrm>
          <a:prstGeom prst="rect">
            <a:avLst/>
          </a:prstGeom>
          <a:ln w="50800">
            <a:solidFill>
              <a:schemeClr val="bg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DF12F9-6A54-A743-2B07-2E92AC4AD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890" y="985959"/>
            <a:ext cx="4341012" cy="3827558"/>
          </a:xfrm>
          <a:prstGeom prst="rect">
            <a:avLst/>
          </a:prstGeom>
          <a:ln w="50800">
            <a:solidFill>
              <a:schemeClr val="bg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179023D-2ACD-13FD-C6AD-B129F70EAA86}"/>
              </a:ext>
            </a:extLst>
          </p:cNvPr>
          <p:cNvSpPr txBox="1"/>
          <p:nvPr/>
        </p:nvSpPr>
        <p:spPr>
          <a:xfrm>
            <a:off x="643799" y="588397"/>
            <a:ext cx="264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2B47A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Jailbreak + Question</a:t>
            </a:r>
            <a:endParaRPr lang="en-DE" sz="1800" b="1" dirty="0">
              <a:solidFill>
                <a:srgbClr val="2B47A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BEEAA91-EE00-371B-32B0-DDD0D1BC9BAC}"/>
              </a:ext>
            </a:extLst>
          </p:cNvPr>
          <p:cNvSpPr txBox="1"/>
          <p:nvPr/>
        </p:nvSpPr>
        <p:spPr>
          <a:xfrm>
            <a:off x="4525364" y="589723"/>
            <a:ext cx="208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2B47A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Response</a:t>
            </a:r>
            <a:endParaRPr lang="en-DE" sz="1800" b="1" dirty="0">
              <a:solidFill>
                <a:srgbClr val="2B47A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FEF1D5E-00BA-9397-95D0-BC160F35F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012" y="2899738"/>
            <a:ext cx="3259599" cy="1789567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772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17"/>
    </mc:Choice>
    <mc:Fallback>
      <p:transition spd="slow" advTm="44217"/>
    </mc:Fallback>
  </mc:AlternateContent>
</p:sld>
</file>

<file path=ppt/theme/theme1.xml><?xml version="1.0" encoding="utf-8"?>
<a:theme xmlns:a="http://schemas.openxmlformats.org/drawingml/2006/main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Bildschirmpräsentation (16:9)</PresentationFormat>
  <Paragraphs>71</Paragraphs>
  <Slides>13</Slides>
  <Notes>11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Changa One</vt:lpstr>
      <vt:lpstr>Montserrat ExtraBold</vt:lpstr>
      <vt:lpstr>Roboto Condensed</vt:lpstr>
      <vt:lpstr>Roboto</vt:lpstr>
      <vt:lpstr>Ethical Dilemmas in Marketing by Slidesgo</vt:lpstr>
      <vt:lpstr>Ethics In Large Language Models</vt:lpstr>
      <vt:lpstr>LLMs Are So Powerful!</vt:lpstr>
      <vt:lpstr>PowerPoint-Präsentation</vt:lpstr>
      <vt:lpstr>LLMs Are So Powerful!</vt:lpstr>
      <vt:lpstr>LLMs Are So Powerful!</vt:lpstr>
      <vt:lpstr>PowerPoint-Präsentation</vt:lpstr>
      <vt:lpstr>Example</vt:lpstr>
      <vt:lpstr>PowerPoint-Präsentation</vt:lpstr>
      <vt:lpstr>PowerPoint-Präsentation</vt:lpstr>
      <vt:lpstr>Prototype</vt:lpstr>
      <vt:lpstr>Thanks For Listening!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Large Language Models</dc:title>
  <dc:creator>Pedram</dc:creator>
  <cp:lastModifiedBy>Pedram Fardzadeh</cp:lastModifiedBy>
  <cp:revision>10</cp:revision>
  <dcterms:modified xsi:type="dcterms:W3CDTF">2023-05-17T14:04:47Z</dcterms:modified>
</cp:coreProperties>
</file>