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6"/>
  </p:notesMasterIdLst>
  <p:sldIdLst>
    <p:sldId id="26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5B6D97-DABD-4965-B5F9-78DFA50EE48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46037B8-175E-466A-ABAE-50D5E74E34FB}">
      <dgm:prSet/>
      <dgm:spPr/>
      <dgm:t>
        <a:bodyPr/>
        <a:lstStyle/>
        <a:p>
          <a:r>
            <a:rPr lang="en-US"/>
            <a:t>Doğal depremlerin oluşumunu engelleyemeyiz, ancak deprem güvenliği konusunda eğitim vererek ve daha güvenli yapılar inşa ederek depremlerin etkilerini azaltabiliriz. </a:t>
          </a:r>
        </a:p>
      </dgm:t>
    </dgm:pt>
    <dgm:pt modelId="{40EE5AC8-B577-459E-A801-62F195E48773}" type="parTrans" cxnId="{20BFF3E1-6CFA-45AC-A30B-428A9F470C0E}">
      <dgm:prSet/>
      <dgm:spPr/>
      <dgm:t>
        <a:bodyPr/>
        <a:lstStyle/>
        <a:p>
          <a:endParaRPr lang="en-US"/>
        </a:p>
      </dgm:t>
    </dgm:pt>
    <dgm:pt modelId="{1FB40A40-F2E8-495A-86E7-013B9A911372}" type="sibTrans" cxnId="{20BFF3E1-6CFA-45AC-A30B-428A9F470C0E}">
      <dgm:prSet/>
      <dgm:spPr/>
      <dgm:t>
        <a:bodyPr/>
        <a:lstStyle/>
        <a:p>
          <a:endParaRPr lang="en-US"/>
        </a:p>
      </dgm:t>
    </dgm:pt>
    <dgm:pt modelId="{D5F26AD0-3ACC-4E12-9FB1-274D4EA80E17}">
      <dgm:prSet/>
      <dgm:spPr/>
      <dgm:t>
        <a:bodyPr/>
        <a:lstStyle/>
        <a:p>
          <a:r>
            <a:rPr lang="en-US"/>
            <a:t>Ayrıca, günümüz teknolojisi ile depremleri önceden</a:t>
          </a:r>
          <a:r>
            <a:rPr lang="tr-TR"/>
            <a:t> tam zamanını</a:t>
          </a:r>
          <a:r>
            <a:rPr lang="en-US"/>
            <a:t> tespit etme imkanımız</a:t>
          </a:r>
          <a:r>
            <a:rPr lang="tr-TR"/>
            <a:t> da</a:t>
          </a:r>
          <a:r>
            <a:rPr lang="en-US"/>
            <a:t> bulunmamaktadır.</a:t>
          </a:r>
        </a:p>
      </dgm:t>
    </dgm:pt>
    <dgm:pt modelId="{88567735-AADE-459B-AA2D-5C6731A13809}" type="parTrans" cxnId="{F27F1EFA-F90F-4795-B993-5E9B1426D526}">
      <dgm:prSet/>
      <dgm:spPr/>
      <dgm:t>
        <a:bodyPr/>
        <a:lstStyle/>
        <a:p>
          <a:endParaRPr lang="en-US"/>
        </a:p>
      </dgm:t>
    </dgm:pt>
    <dgm:pt modelId="{6264CE3F-7AAA-4242-9D05-B4DC89A88F99}" type="sibTrans" cxnId="{F27F1EFA-F90F-4795-B993-5E9B1426D526}">
      <dgm:prSet/>
      <dgm:spPr/>
      <dgm:t>
        <a:bodyPr/>
        <a:lstStyle/>
        <a:p>
          <a:endParaRPr lang="en-US"/>
        </a:p>
      </dgm:t>
    </dgm:pt>
    <dgm:pt modelId="{644082D6-8A99-4058-9492-E7245C8BCBF6}" type="pres">
      <dgm:prSet presAssocID="{9C5B6D97-DABD-4965-B5F9-78DFA50EE488}" presName="linear" presStyleCnt="0">
        <dgm:presLayoutVars>
          <dgm:animLvl val="lvl"/>
          <dgm:resizeHandles val="exact"/>
        </dgm:presLayoutVars>
      </dgm:prSet>
      <dgm:spPr/>
    </dgm:pt>
    <dgm:pt modelId="{FAF676C8-545D-4C01-8D03-27FEC0D38B39}" type="pres">
      <dgm:prSet presAssocID="{846037B8-175E-466A-ABAE-50D5E74E34FB}" presName="parentText" presStyleLbl="node1" presStyleIdx="0" presStyleCnt="2">
        <dgm:presLayoutVars>
          <dgm:chMax val="0"/>
          <dgm:bulletEnabled val="1"/>
        </dgm:presLayoutVars>
      </dgm:prSet>
      <dgm:spPr/>
    </dgm:pt>
    <dgm:pt modelId="{98182117-4F27-4EB5-A5C5-94DB2CF0665B}" type="pres">
      <dgm:prSet presAssocID="{1FB40A40-F2E8-495A-86E7-013B9A911372}" presName="spacer" presStyleCnt="0"/>
      <dgm:spPr/>
    </dgm:pt>
    <dgm:pt modelId="{C9BF2AB3-6BC3-40A7-BC68-6DE850A42D11}" type="pres">
      <dgm:prSet presAssocID="{D5F26AD0-3ACC-4E12-9FB1-274D4EA80E17}" presName="parentText" presStyleLbl="node1" presStyleIdx="1" presStyleCnt="2">
        <dgm:presLayoutVars>
          <dgm:chMax val="0"/>
          <dgm:bulletEnabled val="1"/>
        </dgm:presLayoutVars>
      </dgm:prSet>
      <dgm:spPr/>
    </dgm:pt>
  </dgm:ptLst>
  <dgm:cxnLst>
    <dgm:cxn modelId="{13700113-8BB2-4E89-A07C-EA0BF9EA5A99}" type="presOf" srcId="{846037B8-175E-466A-ABAE-50D5E74E34FB}" destId="{FAF676C8-545D-4C01-8D03-27FEC0D38B39}" srcOrd="0" destOrd="0" presId="urn:microsoft.com/office/officeart/2005/8/layout/vList2"/>
    <dgm:cxn modelId="{7BDEED6F-6BAE-461D-8333-6C5E283E3E85}" type="presOf" srcId="{D5F26AD0-3ACC-4E12-9FB1-274D4EA80E17}" destId="{C9BF2AB3-6BC3-40A7-BC68-6DE850A42D11}" srcOrd="0" destOrd="0" presId="urn:microsoft.com/office/officeart/2005/8/layout/vList2"/>
    <dgm:cxn modelId="{B53652DF-D1FB-4749-840B-EEC5ACF719C5}" type="presOf" srcId="{9C5B6D97-DABD-4965-B5F9-78DFA50EE488}" destId="{644082D6-8A99-4058-9492-E7245C8BCBF6}" srcOrd="0" destOrd="0" presId="urn:microsoft.com/office/officeart/2005/8/layout/vList2"/>
    <dgm:cxn modelId="{20BFF3E1-6CFA-45AC-A30B-428A9F470C0E}" srcId="{9C5B6D97-DABD-4965-B5F9-78DFA50EE488}" destId="{846037B8-175E-466A-ABAE-50D5E74E34FB}" srcOrd="0" destOrd="0" parTransId="{40EE5AC8-B577-459E-A801-62F195E48773}" sibTransId="{1FB40A40-F2E8-495A-86E7-013B9A911372}"/>
    <dgm:cxn modelId="{F27F1EFA-F90F-4795-B993-5E9B1426D526}" srcId="{9C5B6D97-DABD-4965-B5F9-78DFA50EE488}" destId="{D5F26AD0-3ACC-4E12-9FB1-274D4EA80E17}" srcOrd="1" destOrd="0" parTransId="{88567735-AADE-459B-AA2D-5C6731A13809}" sibTransId="{6264CE3F-7AAA-4242-9D05-B4DC89A88F99}"/>
    <dgm:cxn modelId="{4F13085E-C451-433C-AB25-6154F1D462AE}" type="presParOf" srcId="{644082D6-8A99-4058-9492-E7245C8BCBF6}" destId="{FAF676C8-545D-4C01-8D03-27FEC0D38B39}" srcOrd="0" destOrd="0" presId="urn:microsoft.com/office/officeart/2005/8/layout/vList2"/>
    <dgm:cxn modelId="{3B9BA405-69A2-4C34-9EE6-2785F7B7A72F}" type="presParOf" srcId="{644082D6-8A99-4058-9492-E7245C8BCBF6}" destId="{98182117-4F27-4EB5-A5C5-94DB2CF0665B}" srcOrd="1" destOrd="0" presId="urn:microsoft.com/office/officeart/2005/8/layout/vList2"/>
    <dgm:cxn modelId="{F730D0AF-A962-42D7-9FD6-AD1B335E8F4C}" type="presParOf" srcId="{644082D6-8A99-4058-9492-E7245C8BCBF6}" destId="{C9BF2AB3-6BC3-40A7-BC68-6DE850A42D11}"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DB9A5-D948-4D6B-B9B8-49E0D50C2EE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5B8489F4-5B03-4761-A787-0563111CA318}">
      <dgm:prSet/>
      <dgm:spPr/>
      <dgm:t>
        <a:bodyPr/>
        <a:lstStyle/>
        <a:p>
          <a:r>
            <a:rPr lang="tr-TR" dirty="0"/>
            <a:t>Yapay zekayı deprem öncesinde ve sonrasında pek çok alanda kullanabilir. Bunlardan bazıları şunlardır;</a:t>
          </a:r>
          <a:endParaRPr lang="en-US" dirty="0"/>
        </a:p>
      </dgm:t>
    </dgm:pt>
    <dgm:pt modelId="{EC1D8BF0-014B-4208-BA7C-9A00C0157CB9}" type="parTrans" cxnId="{335BB04E-ACBA-49E1-9128-035B64785294}">
      <dgm:prSet/>
      <dgm:spPr/>
      <dgm:t>
        <a:bodyPr/>
        <a:lstStyle/>
        <a:p>
          <a:endParaRPr lang="en-US"/>
        </a:p>
      </dgm:t>
    </dgm:pt>
    <dgm:pt modelId="{ECB96CF8-7DE2-40EB-907B-D2D4402EC614}" type="sibTrans" cxnId="{335BB04E-ACBA-49E1-9128-035B64785294}">
      <dgm:prSet/>
      <dgm:spPr/>
      <dgm:t>
        <a:bodyPr/>
        <a:lstStyle/>
        <a:p>
          <a:endParaRPr lang="en-US"/>
        </a:p>
      </dgm:t>
    </dgm:pt>
    <dgm:pt modelId="{15F56090-BAF1-4FB2-BDC8-DBF2AB7C3019}">
      <dgm:prSet/>
      <dgm:spPr/>
      <dgm:t>
        <a:bodyPr/>
        <a:lstStyle/>
        <a:p>
          <a:pPr>
            <a:buFont typeface="Arial" panose="020B0604020202020204" pitchFamily="34" charset="0"/>
            <a:buChar char="•"/>
          </a:pPr>
          <a:r>
            <a:rPr lang="en-US" dirty="0" err="1"/>
            <a:t>Hasar</a:t>
          </a:r>
          <a:r>
            <a:rPr lang="en-US" dirty="0"/>
            <a:t> </a:t>
          </a:r>
          <a:r>
            <a:rPr lang="en-US" dirty="0" err="1"/>
            <a:t>tespiti</a:t>
          </a:r>
          <a:r>
            <a:rPr lang="en-US" dirty="0"/>
            <a:t>: </a:t>
          </a:r>
          <a:r>
            <a:rPr lang="en-US" dirty="0" err="1"/>
            <a:t>Depremler</a:t>
          </a:r>
          <a:r>
            <a:rPr lang="en-US" dirty="0"/>
            <a:t> </a:t>
          </a:r>
          <a:r>
            <a:rPr lang="en-US" dirty="0" err="1"/>
            <a:t>sonrasında</a:t>
          </a:r>
          <a:r>
            <a:rPr lang="en-US" dirty="0"/>
            <a:t>, </a:t>
          </a:r>
          <a:r>
            <a:rPr lang="en-US" dirty="0" err="1"/>
            <a:t>yapay</a:t>
          </a:r>
          <a:r>
            <a:rPr lang="en-US" dirty="0"/>
            <a:t> </a:t>
          </a:r>
          <a:r>
            <a:rPr lang="en-US" dirty="0" err="1"/>
            <a:t>zeka</a:t>
          </a:r>
          <a:r>
            <a:rPr lang="en-US" dirty="0"/>
            <a:t> </a:t>
          </a:r>
          <a:r>
            <a:rPr lang="en-US" dirty="0" err="1"/>
            <a:t>algoritmaları</a:t>
          </a:r>
          <a:r>
            <a:rPr lang="en-US" dirty="0"/>
            <a:t>, </a:t>
          </a:r>
          <a:r>
            <a:rPr lang="en-US" dirty="0" err="1"/>
            <a:t>binaların</a:t>
          </a:r>
          <a:r>
            <a:rPr lang="en-US" dirty="0"/>
            <a:t>, </a:t>
          </a:r>
          <a:r>
            <a:rPr lang="en-US" dirty="0" err="1"/>
            <a:t>köprülerin</a:t>
          </a:r>
          <a:r>
            <a:rPr lang="en-US" dirty="0"/>
            <a:t> </a:t>
          </a:r>
          <a:r>
            <a:rPr lang="en-US" dirty="0" err="1"/>
            <a:t>ve</a:t>
          </a:r>
          <a:r>
            <a:rPr lang="en-US" dirty="0"/>
            <a:t> </a:t>
          </a:r>
          <a:r>
            <a:rPr lang="en-US" dirty="0" err="1"/>
            <a:t>diğer</a:t>
          </a:r>
          <a:r>
            <a:rPr lang="en-US" dirty="0"/>
            <a:t> </a:t>
          </a:r>
          <a:r>
            <a:rPr lang="en-US" dirty="0" err="1"/>
            <a:t>altyapıların</a:t>
          </a:r>
          <a:r>
            <a:rPr lang="en-US" dirty="0"/>
            <a:t> </a:t>
          </a:r>
          <a:r>
            <a:rPr lang="en-US" dirty="0" err="1"/>
            <a:t>hasar</a:t>
          </a:r>
          <a:r>
            <a:rPr lang="en-US" dirty="0"/>
            <a:t> </a:t>
          </a:r>
          <a:r>
            <a:rPr lang="en-US" dirty="0" err="1"/>
            <a:t>tespitini</a:t>
          </a:r>
          <a:r>
            <a:rPr lang="en-US" dirty="0"/>
            <a:t> </a:t>
          </a:r>
          <a:r>
            <a:rPr lang="en-US" dirty="0" err="1"/>
            <a:t>otomatikleştirebilir</a:t>
          </a:r>
          <a:r>
            <a:rPr lang="en-US" dirty="0"/>
            <a:t>. Bu, </a:t>
          </a:r>
          <a:r>
            <a:rPr lang="en-US" dirty="0" err="1"/>
            <a:t>kurtarma</a:t>
          </a:r>
          <a:r>
            <a:rPr lang="en-US" dirty="0"/>
            <a:t> </a:t>
          </a:r>
          <a:r>
            <a:rPr lang="en-US" dirty="0" err="1"/>
            <a:t>ekiplerinin</a:t>
          </a:r>
          <a:r>
            <a:rPr lang="en-US" dirty="0"/>
            <a:t> </a:t>
          </a:r>
          <a:r>
            <a:rPr lang="en-US" dirty="0" err="1"/>
            <a:t>hasarın</a:t>
          </a:r>
          <a:r>
            <a:rPr lang="en-US" dirty="0"/>
            <a:t> </a:t>
          </a:r>
          <a:r>
            <a:rPr lang="en-US" dirty="0" err="1"/>
            <a:t>büyüklüğüne</a:t>
          </a:r>
          <a:r>
            <a:rPr lang="en-US" dirty="0"/>
            <a:t> </a:t>
          </a:r>
          <a:r>
            <a:rPr lang="en-US" dirty="0" err="1"/>
            <a:t>ve</a:t>
          </a:r>
          <a:r>
            <a:rPr lang="en-US" dirty="0"/>
            <a:t> </a:t>
          </a:r>
          <a:r>
            <a:rPr lang="en-US" dirty="0" err="1"/>
            <a:t>yerine</a:t>
          </a:r>
          <a:r>
            <a:rPr lang="en-US" dirty="0"/>
            <a:t> </a:t>
          </a:r>
          <a:r>
            <a:rPr lang="en-US" dirty="0" err="1"/>
            <a:t>daha</a:t>
          </a:r>
          <a:r>
            <a:rPr lang="en-US" dirty="0"/>
            <a:t> </a:t>
          </a:r>
          <a:r>
            <a:rPr lang="en-US" dirty="0" err="1"/>
            <a:t>hızlı</a:t>
          </a:r>
          <a:r>
            <a:rPr lang="en-US" dirty="0"/>
            <a:t> </a:t>
          </a:r>
          <a:r>
            <a:rPr lang="en-US" dirty="0" err="1"/>
            <a:t>bir</a:t>
          </a:r>
          <a:r>
            <a:rPr lang="en-US" dirty="0"/>
            <a:t> </a:t>
          </a:r>
          <a:r>
            <a:rPr lang="en-US" dirty="0" err="1"/>
            <a:t>şekilde</a:t>
          </a:r>
          <a:r>
            <a:rPr lang="en-US" dirty="0"/>
            <a:t> </a:t>
          </a:r>
          <a:r>
            <a:rPr lang="en-US" dirty="0" err="1"/>
            <a:t>müdahale</a:t>
          </a:r>
          <a:r>
            <a:rPr lang="en-US" dirty="0"/>
            <a:t> </a:t>
          </a:r>
          <a:r>
            <a:rPr lang="en-US" dirty="0" err="1"/>
            <a:t>etmelerine</a:t>
          </a:r>
          <a:r>
            <a:rPr lang="en-US" dirty="0"/>
            <a:t> </a:t>
          </a:r>
          <a:r>
            <a:rPr lang="en-US" dirty="0" err="1"/>
            <a:t>yardımcı</a:t>
          </a:r>
          <a:r>
            <a:rPr lang="en-US" dirty="0"/>
            <a:t> </a:t>
          </a:r>
          <a:r>
            <a:rPr lang="en-US" dirty="0" err="1"/>
            <a:t>olabilir</a:t>
          </a:r>
          <a:r>
            <a:rPr lang="en-US" dirty="0"/>
            <a:t>.</a:t>
          </a:r>
        </a:p>
      </dgm:t>
    </dgm:pt>
    <dgm:pt modelId="{0C9A9425-8587-4F46-9635-2B688CC92A1B}" type="parTrans" cxnId="{1CAC3E8E-79B0-4EF0-B13D-25F925FA09D9}">
      <dgm:prSet/>
      <dgm:spPr/>
      <dgm:t>
        <a:bodyPr/>
        <a:lstStyle/>
        <a:p>
          <a:endParaRPr lang="en-US"/>
        </a:p>
      </dgm:t>
    </dgm:pt>
    <dgm:pt modelId="{DFCD6983-E9E5-401D-A04E-959EB3A5C1F7}" type="sibTrans" cxnId="{1CAC3E8E-79B0-4EF0-B13D-25F925FA09D9}">
      <dgm:prSet/>
      <dgm:spPr/>
      <dgm:t>
        <a:bodyPr/>
        <a:lstStyle/>
        <a:p>
          <a:endParaRPr lang="en-US"/>
        </a:p>
      </dgm:t>
    </dgm:pt>
    <dgm:pt modelId="{64E56F89-312D-4915-BCC9-3E38423FFAD5}">
      <dgm:prSet/>
      <dgm:spPr/>
      <dgm:t>
        <a:bodyPr/>
        <a:lstStyle/>
        <a:p>
          <a:pPr>
            <a:buFont typeface="Arial" panose="020B0604020202020204" pitchFamily="34" charset="0"/>
            <a:buChar char="•"/>
          </a:pPr>
          <a:r>
            <a:rPr lang="en-US" dirty="0" err="1"/>
            <a:t>Deprem</a:t>
          </a:r>
          <a:r>
            <a:rPr lang="en-US" dirty="0"/>
            <a:t> </a:t>
          </a:r>
          <a:r>
            <a:rPr lang="en-US" dirty="0" err="1"/>
            <a:t>tahminleri</a:t>
          </a:r>
          <a:r>
            <a:rPr lang="en-US" dirty="0"/>
            <a:t>: </a:t>
          </a:r>
          <a:r>
            <a:rPr lang="en-US" dirty="0" err="1"/>
            <a:t>Yapay</a:t>
          </a:r>
          <a:r>
            <a:rPr lang="en-US" dirty="0"/>
            <a:t> </a:t>
          </a:r>
          <a:r>
            <a:rPr lang="en-US" dirty="0" err="1"/>
            <a:t>zeka</a:t>
          </a:r>
          <a:r>
            <a:rPr lang="en-US" dirty="0"/>
            <a:t> </a:t>
          </a:r>
          <a:r>
            <a:rPr lang="en-US" dirty="0" err="1"/>
            <a:t>algoritmaları</a:t>
          </a:r>
          <a:r>
            <a:rPr lang="en-US" dirty="0"/>
            <a:t>, </a:t>
          </a:r>
          <a:r>
            <a:rPr lang="en-US" dirty="0" err="1"/>
            <a:t>geçmiş</a:t>
          </a:r>
          <a:r>
            <a:rPr lang="en-US" dirty="0"/>
            <a:t> </a:t>
          </a:r>
          <a:r>
            <a:rPr lang="en-US" dirty="0" err="1"/>
            <a:t>deprem</a:t>
          </a:r>
          <a:r>
            <a:rPr lang="en-US" dirty="0"/>
            <a:t> </a:t>
          </a:r>
          <a:r>
            <a:rPr lang="en-US" dirty="0" err="1"/>
            <a:t>verilerini</a:t>
          </a:r>
          <a:r>
            <a:rPr lang="en-US" dirty="0"/>
            <a:t> </a:t>
          </a:r>
          <a:r>
            <a:rPr lang="en-US" dirty="0" err="1"/>
            <a:t>analiz</a:t>
          </a:r>
          <a:r>
            <a:rPr lang="en-US" dirty="0"/>
            <a:t> </a:t>
          </a:r>
          <a:r>
            <a:rPr lang="en-US" dirty="0" err="1"/>
            <a:t>ederek</a:t>
          </a:r>
          <a:r>
            <a:rPr lang="en-US" dirty="0"/>
            <a:t> </a:t>
          </a:r>
          <a:r>
            <a:rPr lang="en-US" dirty="0" err="1"/>
            <a:t>gelecekteki</a:t>
          </a:r>
          <a:r>
            <a:rPr lang="en-US" dirty="0"/>
            <a:t> </a:t>
          </a:r>
          <a:r>
            <a:rPr lang="en-US" dirty="0" err="1"/>
            <a:t>depremleri</a:t>
          </a:r>
          <a:r>
            <a:rPr lang="en-US" dirty="0"/>
            <a:t> </a:t>
          </a:r>
          <a:r>
            <a:rPr lang="en-US" dirty="0" err="1"/>
            <a:t>tahmin</a:t>
          </a:r>
          <a:r>
            <a:rPr lang="en-US" dirty="0"/>
            <a:t> </a:t>
          </a:r>
          <a:r>
            <a:rPr lang="en-US" dirty="0" err="1"/>
            <a:t>edebilir</a:t>
          </a:r>
          <a:r>
            <a:rPr lang="en-US" dirty="0"/>
            <a:t>. Bu </a:t>
          </a:r>
          <a:r>
            <a:rPr lang="en-US" dirty="0" err="1"/>
            <a:t>veriler</a:t>
          </a:r>
          <a:r>
            <a:rPr lang="en-US" dirty="0"/>
            <a:t>, </a:t>
          </a:r>
          <a:r>
            <a:rPr lang="en-US" dirty="0" err="1"/>
            <a:t>deprem</a:t>
          </a:r>
          <a:r>
            <a:rPr lang="en-US" dirty="0"/>
            <a:t> risk </a:t>
          </a:r>
          <a:r>
            <a:rPr lang="en-US" dirty="0" err="1"/>
            <a:t>analizlerinde</a:t>
          </a:r>
          <a:r>
            <a:rPr lang="en-US" dirty="0"/>
            <a:t> </a:t>
          </a:r>
          <a:r>
            <a:rPr lang="en-US" dirty="0" err="1"/>
            <a:t>ve</a:t>
          </a:r>
          <a:r>
            <a:rPr lang="en-US" dirty="0"/>
            <a:t> </a:t>
          </a:r>
          <a:r>
            <a:rPr lang="en-US" dirty="0" err="1"/>
            <a:t>erken</a:t>
          </a:r>
          <a:r>
            <a:rPr lang="en-US" dirty="0"/>
            <a:t> </a:t>
          </a:r>
          <a:r>
            <a:rPr lang="en-US" dirty="0" err="1"/>
            <a:t>uyarı</a:t>
          </a:r>
          <a:r>
            <a:rPr lang="en-US" dirty="0"/>
            <a:t> </a:t>
          </a:r>
          <a:r>
            <a:rPr lang="en-US" dirty="0" err="1"/>
            <a:t>sistemlerinde</a:t>
          </a:r>
          <a:r>
            <a:rPr lang="en-US" dirty="0"/>
            <a:t> </a:t>
          </a:r>
          <a:r>
            <a:rPr lang="en-US" dirty="0" err="1"/>
            <a:t>kullanılabilir</a:t>
          </a:r>
          <a:r>
            <a:rPr lang="en-US" dirty="0"/>
            <a:t>.</a:t>
          </a:r>
          <a:r>
            <a:rPr lang="tr-TR" dirty="0"/>
            <a:t>7</a:t>
          </a:r>
          <a:endParaRPr lang="en-US" dirty="0"/>
        </a:p>
      </dgm:t>
    </dgm:pt>
    <dgm:pt modelId="{CA861C96-4483-4DB3-A329-D2C67AAE48CA}" type="parTrans" cxnId="{5D87C92A-C7A8-4929-B371-84E268F45C76}">
      <dgm:prSet/>
      <dgm:spPr/>
      <dgm:t>
        <a:bodyPr/>
        <a:lstStyle/>
        <a:p>
          <a:endParaRPr lang="en-US"/>
        </a:p>
      </dgm:t>
    </dgm:pt>
    <dgm:pt modelId="{135237B3-7819-4F5A-B8C6-10036BA677EC}" type="sibTrans" cxnId="{5D87C92A-C7A8-4929-B371-84E268F45C76}">
      <dgm:prSet/>
      <dgm:spPr/>
      <dgm:t>
        <a:bodyPr/>
        <a:lstStyle/>
        <a:p>
          <a:endParaRPr lang="en-US"/>
        </a:p>
      </dgm:t>
    </dgm:pt>
    <dgm:pt modelId="{2131A741-4DEB-4095-BAB7-71562635A0F3}">
      <dgm:prSet/>
      <dgm:spPr/>
      <dgm:t>
        <a:bodyPr/>
        <a:lstStyle/>
        <a:p>
          <a:pPr>
            <a:buFont typeface="Arial" panose="020B0604020202020204" pitchFamily="34" charset="0"/>
            <a:buChar char="•"/>
          </a:pPr>
          <a:endParaRPr lang="en-US" dirty="0"/>
        </a:p>
      </dgm:t>
    </dgm:pt>
    <dgm:pt modelId="{FEC3CC3C-06CD-4C82-A28D-9A69B5B6E7A9}" type="parTrans" cxnId="{A68A15A9-7030-406B-B723-E9D095DA0613}">
      <dgm:prSet/>
      <dgm:spPr/>
      <dgm:t>
        <a:bodyPr/>
        <a:lstStyle/>
        <a:p>
          <a:endParaRPr lang="en-US"/>
        </a:p>
      </dgm:t>
    </dgm:pt>
    <dgm:pt modelId="{6BD8F7A6-FEEF-4345-8814-09AF126DE9FD}" type="sibTrans" cxnId="{A68A15A9-7030-406B-B723-E9D095DA0613}">
      <dgm:prSet/>
      <dgm:spPr/>
      <dgm:t>
        <a:bodyPr/>
        <a:lstStyle/>
        <a:p>
          <a:endParaRPr lang="en-US"/>
        </a:p>
      </dgm:t>
    </dgm:pt>
    <dgm:pt modelId="{72F3FB89-743A-43DF-8486-CD51AC97A373}">
      <dgm:prSet/>
      <dgm:spPr/>
      <dgm:t>
        <a:bodyPr/>
        <a:lstStyle/>
        <a:p>
          <a:endParaRPr lang="en-US" dirty="0"/>
        </a:p>
      </dgm:t>
    </dgm:pt>
    <dgm:pt modelId="{961555EA-0735-4F0C-8B2D-D648DEE015F7}" type="parTrans" cxnId="{3AE55EB5-6382-4227-B945-2AA410BCD959}">
      <dgm:prSet/>
      <dgm:spPr/>
      <dgm:t>
        <a:bodyPr/>
        <a:lstStyle/>
        <a:p>
          <a:endParaRPr lang="en-US"/>
        </a:p>
      </dgm:t>
    </dgm:pt>
    <dgm:pt modelId="{5843AED7-2DD0-4153-B250-838A4CABF628}" type="sibTrans" cxnId="{3AE55EB5-6382-4227-B945-2AA410BCD959}">
      <dgm:prSet/>
      <dgm:spPr/>
      <dgm:t>
        <a:bodyPr/>
        <a:lstStyle/>
        <a:p>
          <a:endParaRPr lang="en-US"/>
        </a:p>
      </dgm:t>
    </dgm:pt>
    <dgm:pt modelId="{E030F5AF-D2AC-4DED-A7CD-CA9D10390172}" type="pres">
      <dgm:prSet presAssocID="{C0DDB9A5-D948-4D6B-B9B8-49E0D50C2EEA}" presName="linear" presStyleCnt="0">
        <dgm:presLayoutVars>
          <dgm:animLvl val="lvl"/>
          <dgm:resizeHandles val="exact"/>
        </dgm:presLayoutVars>
      </dgm:prSet>
      <dgm:spPr/>
    </dgm:pt>
    <dgm:pt modelId="{EF1B51C8-5F4B-4EB5-AB24-FB791A2A60F4}" type="pres">
      <dgm:prSet presAssocID="{5B8489F4-5B03-4761-A787-0563111CA318}" presName="parentText" presStyleLbl="node1" presStyleIdx="0" presStyleCnt="1">
        <dgm:presLayoutVars>
          <dgm:chMax val="0"/>
          <dgm:bulletEnabled val="1"/>
        </dgm:presLayoutVars>
      </dgm:prSet>
      <dgm:spPr/>
    </dgm:pt>
    <dgm:pt modelId="{B457ABF3-8279-483B-B6C5-1E8009D56BB5}" type="pres">
      <dgm:prSet presAssocID="{5B8489F4-5B03-4761-A787-0563111CA318}" presName="childText" presStyleLbl="revTx" presStyleIdx="0" presStyleCnt="1" custScaleY="114927">
        <dgm:presLayoutVars>
          <dgm:bulletEnabled val="1"/>
        </dgm:presLayoutVars>
      </dgm:prSet>
      <dgm:spPr/>
    </dgm:pt>
  </dgm:ptLst>
  <dgm:cxnLst>
    <dgm:cxn modelId="{5D87C92A-C7A8-4929-B371-84E268F45C76}" srcId="{5B8489F4-5B03-4761-A787-0563111CA318}" destId="{64E56F89-312D-4915-BCC9-3E38423FFAD5}" srcOrd="1" destOrd="0" parTransId="{CA861C96-4483-4DB3-A329-D2C67AAE48CA}" sibTransId="{135237B3-7819-4F5A-B8C6-10036BA677EC}"/>
    <dgm:cxn modelId="{8E261664-E27D-49D0-861D-58010CEF7FA5}" type="presOf" srcId="{72F3FB89-743A-43DF-8486-CD51AC97A373}" destId="{B457ABF3-8279-483B-B6C5-1E8009D56BB5}" srcOrd="0" destOrd="0" presId="urn:microsoft.com/office/officeart/2005/8/layout/vList2"/>
    <dgm:cxn modelId="{784A606E-2384-430A-9FFF-27507DF3CC03}" type="presOf" srcId="{C0DDB9A5-D948-4D6B-B9B8-49E0D50C2EEA}" destId="{E030F5AF-D2AC-4DED-A7CD-CA9D10390172}" srcOrd="0" destOrd="0" presId="urn:microsoft.com/office/officeart/2005/8/layout/vList2"/>
    <dgm:cxn modelId="{335BB04E-ACBA-49E1-9128-035B64785294}" srcId="{C0DDB9A5-D948-4D6B-B9B8-49E0D50C2EEA}" destId="{5B8489F4-5B03-4761-A787-0563111CA318}" srcOrd="0" destOrd="0" parTransId="{EC1D8BF0-014B-4208-BA7C-9A00C0157CB9}" sibTransId="{ECB96CF8-7DE2-40EB-907B-D2D4402EC614}"/>
    <dgm:cxn modelId="{2F1B1D5A-2D2F-47B4-8871-73D4D0BBF828}" type="presOf" srcId="{15F56090-BAF1-4FB2-BDC8-DBF2AB7C3019}" destId="{B457ABF3-8279-483B-B6C5-1E8009D56BB5}" srcOrd="0" destOrd="3" presId="urn:microsoft.com/office/officeart/2005/8/layout/vList2"/>
    <dgm:cxn modelId="{0723A87B-1CDC-4ACA-BE27-9908F860B612}" type="presOf" srcId="{2131A741-4DEB-4095-BAB7-71562635A0F3}" destId="{B457ABF3-8279-483B-B6C5-1E8009D56BB5}" srcOrd="0" destOrd="2" presId="urn:microsoft.com/office/officeart/2005/8/layout/vList2"/>
    <dgm:cxn modelId="{C7CE997F-1E22-4F40-B895-1868E943702D}" type="presOf" srcId="{64E56F89-312D-4915-BCC9-3E38423FFAD5}" destId="{B457ABF3-8279-483B-B6C5-1E8009D56BB5}" srcOrd="0" destOrd="1" presId="urn:microsoft.com/office/officeart/2005/8/layout/vList2"/>
    <dgm:cxn modelId="{1CAC3E8E-79B0-4EF0-B13D-25F925FA09D9}" srcId="{5B8489F4-5B03-4761-A787-0563111CA318}" destId="{15F56090-BAF1-4FB2-BDC8-DBF2AB7C3019}" srcOrd="3" destOrd="0" parTransId="{0C9A9425-8587-4F46-9635-2B688CC92A1B}" sibTransId="{DFCD6983-E9E5-401D-A04E-959EB3A5C1F7}"/>
    <dgm:cxn modelId="{A68A15A9-7030-406B-B723-E9D095DA0613}" srcId="{5B8489F4-5B03-4761-A787-0563111CA318}" destId="{2131A741-4DEB-4095-BAB7-71562635A0F3}" srcOrd="2" destOrd="0" parTransId="{FEC3CC3C-06CD-4C82-A28D-9A69B5B6E7A9}" sibTransId="{6BD8F7A6-FEEF-4345-8814-09AF126DE9FD}"/>
    <dgm:cxn modelId="{3AE55EB5-6382-4227-B945-2AA410BCD959}" srcId="{5B8489F4-5B03-4761-A787-0563111CA318}" destId="{72F3FB89-743A-43DF-8486-CD51AC97A373}" srcOrd="0" destOrd="0" parTransId="{961555EA-0735-4F0C-8B2D-D648DEE015F7}" sibTransId="{5843AED7-2DD0-4153-B250-838A4CABF628}"/>
    <dgm:cxn modelId="{EA5ACFF4-0A64-49A9-B04E-AF7E1AE898FC}" type="presOf" srcId="{5B8489F4-5B03-4761-A787-0563111CA318}" destId="{EF1B51C8-5F4B-4EB5-AB24-FB791A2A60F4}" srcOrd="0" destOrd="0" presId="urn:microsoft.com/office/officeart/2005/8/layout/vList2"/>
    <dgm:cxn modelId="{8BB77B0E-FA94-46CC-A9AC-6B6B8AF6EB3F}" type="presParOf" srcId="{E030F5AF-D2AC-4DED-A7CD-CA9D10390172}" destId="{EF1B51C8-5F4B-4EB5-AB24-FB791A2A60F4}" srcOrd="0" destOrd="0" presId="urn:microsoft.com/office/officeart/2005/8/layout/vList2"/>
    <dgm:cxn modelId="{0F745D17-4353-4E99-80DF-14E9977F7C06}" type="presParOf" srcId="{E030F5AF-D2AC-4DED-A7CD-CA9D10390172}" destId="{B457ABF3-8279-483B-B6C5-1E8009D56BB5}" srcOrd="1"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39AFF9-AAB0-4B8A-AC4F-9AF013C6DADE}"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72B9113F-7F70-4183-94B4-75D894B53965}">
      <dgm:prSet/>
      <dgm:spPr/>
      <dgm:t>
        <a:bodyPr/>
        <a:lstStyle/>
        <a:p>
          <a:r>
            <a:rPr lang="en-US"/>
            <a:t>1.	Hasar tespiti</a:t>
          </a:r>
        </a:p>
      </dgm:t>
    </dgm:pt>
    <dgm:pt modelId="{B048794D-B80D-4C12-8A1C-A4C4213E8535}" type="parTrans" cxnId="{B7C84AF0-4DB1-4B46-A7A5-45E968E3CCEE}">
      <dgm:prSet/>
      <dgm:spPr/>
      <dgm:t>
        <a:bodyPr/>
        <a:lstStyle/>
        <a:p>
          <a:endParaRPr lang="en-US"/>
        </a:p>
      </dgm:t>
    </dgm:pt>
    <dgm:pt modelId="{182BC17B-1C45-4BF3-8DFE-6795B13D477F}" type="sibTrans" cxnId="{B7C84AF0-4DB1-4B46-A7A5-45E968E3CCEE}">
      <dgm:prSet/>
      <dgm:spPr/>
      <dgm:t>
        <a:bodyPr/>
        <a:lstStyle/>
        <a:p>
          <a:endParaRPr lang="en-US"/>
        </a:p>
      </dgm:t>
    </dgm:pt>
    <dgm:pt modelId="{329350F7-2C5F-44BA-90FD-8073BF52E276}">
      <dgm:prSet/>
      <dgm:spPr/>
      <dgm:t>
        <a:bodyPr/>
        <a:lstStyle/>
        <a:p>
          <a:r>
            <a:rPr lang="en-US"/>
            <a:t>1.1.	Depremde yıkılan ve kullanılamaz durumda olan yapıların tespiti</a:t>
          </a:r>
        </a:p>
      </dgm:t>
    </dgm:pt>
    <dgm:pt modelId="{9589E228-2504-4264-920E-E6B50A89249E}" type="parTrans" cxnId="{99889A05-3580-49BA-9B93-B91745D95092}">
      <dgm:prSet/>
      <dgm:spPr/>
      <dgm:t>
        <a:bodyPr/>
        <a:lstStyle/>
        <a:p>
          <a:endParaRPr lang="en-US"/>
        </a:p>
      </dgm:t>
    </dgm:pt>
    <dgm:pt modelId="{9DC7978A-DA24-4881-BBF0-22F75C38253F}" type="sibTrans" cxnId="{99889A05-3580-49BA-9B93-B91745D95092}">
      <dgm:prSet/>
      <dgm:spPr/>
      <dgm:t>
        <a:bodyPr/>
        <a:lstStyle/>
        <a:p>
          <a:endParaRPr lang="en-US"/>
        </a:p>
      </dgm:t>
    </dgm:pt>
    <dgm:pt modelId="{EDD2626A-95EE-418A-A343-849099C188E7}">
      <dgm:prSet/>
      <dgm:spPr/>
      <dgm:t>
        <a:bodyPr/>
        <a:lstStyle/>
        <a:p>
          <a:r>
            <a:rPr lang="en-US"/>
            <a:t>1.2.	Depremden etkilenen alt ve üst yapıların tespiti. (içme suyu, elektrik vs.)</a:t>
          </a:r>
        </a:p>
      </dgm:t>
    </dgm:pt>
    <dgm:pt modelId="{F5FF2F7E-A6EC-4707-AB5C-B791D4A1D288}" type="parTrans" cxnId="{EDE6CCA8-A969-45D1-B58E-D61F76621F35}">
      <dgm:prSet/>
      <dgm:spPr/>
      <dgm:t>
        <a:bodyPr/>
        <a:lstStyle/>
        <a:p>
          <a:endParaRPr lang="en-US"/>
        </a:p>
      </dgm:t>
    </dgm:pt>
    <dgm:pt modelId="{1231614C-21E6-48AA-8C9D-4051081C9182}" type="sibTrans" cxnId="{EDE6CCA8-A969-45D1-B58E-D61F76621F35}">
      <dgm:prSet/>
      <dgm:spPr/>
      <dgm:t>
        <a:bodyPr/>
        <a:lstStyle/>
        <a:p>
          <a:endParaRPr lang="en-US"/>
        </a:p>
      </dgm:t>
    </dgm:pt>
    <dgm:pt modelId="{78B32DA5-9D67-4901-8A5B-EC60FBB54139}">
      <dgm:prSet/>
      <dgm:spPr/>
      <dgm:t>
        <a:bodyPr/>
        <a:lstStyle/>
        <a:p>
          <a:r>
            <a:rPr lang="en-US"/>
            <a:t>1.3.	Önemli depo, yakıt ve lojistik bölgelerin durum tespiti (yıkılmış mı, onarılabilir mi?</a:t>
          </a:r>
        </a:p>
      </dgm:t>
    </dgm:pt>
    <dgm:pt modelId="{9C97402E-562C-4A33-9703-610C34D2779E}" type="parTrans" cxnId="{6F28D05F-49E2-4B2E-A1B6-C7883AABB043}">
      <dgm:prSet/>
      <dgm:spPr/>
      <dgm:t>
        <a:bodyPr/>
        <a:lstStyle/>
        <a:p>
          <a:endParaRPr lang="en-US"/>
        </a:p>
      </dgm:t>
    </dgm:pt>
    <dgm:pt modelId="{4994ABDE-7452-41E2-9C51-392FA63AA367}" type="sibTrans" cxnId="{6F28D05F-49E2-4B2E-A1B6-C7883AABB043}">
      <dgm:prSet/>
      <dgm:spPr/>
      <dgm:t>
        <a:bodyPr/>
        <a:lstStyle/>
        <a:p>
          <a:endParaRPr lang="en-US"/>
        </a:p>
      </dgm:t>
    </dgm:pt>
    <dgm:pt modelId="{BE2130E6-A593-48BA-BD5C-1E9E837A29FF}">
      <dgm:prSet/>
      <dgm:spPr/>
      <dgm:t>
        <a:bodyPr/>
        <a:lstStyle/>
        <a:p>
          <a:r>
            <a:rPr lang="en-US"/>
            <a:t>2.	Etkilenen insan sayısının ve durumunun yaklaşık olarak tespit edilmesi</a:t>
          </a:r>
        </a:p>
      </dgm:t>
    </dgm:pt>
    <dgm:pt modelId="{330A4198-1AF1-4C79-A21E-F33CF1CD2E0F}" type="parTrans" cxnId="{C7F385A0-98FF-4399-B7B3-3435ADD9308E}">
      <dgm:prSet/>
      <dgm:spPr/>
      <dgm:t>
        <a:bodyPr/>
        <a:lstStyle/>
        <a:p>
          <a:endParaRPr lang="en-US"/>
        </a:p>
      </dgm:t>
    </dgm:pt>
    <dgm:pt modelId="{D353C822-12BB-4094-9817-8DD1D38E303C}" type="sibTrans" cxnId="{C7F385A0-98FF-4399-B7B3-3435ADD9308E}">
      <dgm:prSet/>
      <dgm:spPr/>
      <dgm:t>
        <a:bodyPr/>
        <a:lstStyle/>
        <a:p>
          <a:endParaRPr lang="en-US"/>
        </a:p>
      </dgm:t>
    </dgm:pt>
    <dgm:pt modelId="{BBC0F965-28FA-4F95-BD71-5062D49A1C49}">
      <dgm:prSet/>
      <dgm:spPr/>
      <dgm:t>
        <a:bodyPr/>
        <a:lstStyle/>
        <a:p>
          <a:r>
            <a:rPr lang="en-US"/>
            <a:t>3.	Yapılan hasar tespitleri ve bulunan sayılar üzerine ihtiyaç malzemelerinin ve sayısının hesaplanması. </a:t>
          </a:r>
        </a:p>
      </dgm:t>
    </dgm:pt>
    <dgm:pt modelId="{70C235EA-9AE6-4E3D-8752-978902FA1ACA}" type="parTrans" cxnId="{DC86DADD-46C0-4D0A-A564-A9D9962BCB5B}">
      <dgm:prSet/>
      <dgm:spPr/>
      <dgm:t>
        <a:bodyPr/>
        <a:lstStyle/>
        <a:p>
          <a:endParaRPr lang="en-US"/>
        </a:p>
      </dgm:t>
    </dgm:pt>
    <dgm:pt modelId="{DA144E77-A733-44A4-A8C0-C625034B5C2A}" type="sibTrans" cxnId="{DC86DADD-46C0-4D0A-A564-A9D9962BCB5B}">
      <dgm:prSet/>
      <dgm:spPr/>
      <dgm:t>
        <a:bodyPr/>
        <a:lstStyle/>
        <a:p>
          <a:endParaRPr lang="en-US"/>
        </a:p>
      </dgm:t>
    </dgm:pt>
    <dgm:pt modelId="{AD6AAE3D-7EC6-4987-9243-14B117A10016}">
      <dgm:prSet/>
      <dgm:spPr/>
      <dgm:t>
        <a:bodyPr/>
        <a:lstStyle/>
        <a:p>
          <a:r>
            <a:rPr lang="en-US"/>
            <a:t>4.	İhtiyaç malzemelerinin ve hesaplanan gerekli malzemelerin hızlı bir şekilde gerekli mercilere iletilmesi.</a:t>
          </a:r>
        </a:p>
      </dgm:t>
    </dgm:pt>
    <dgm:pt modelId="{D6D91EE5-0C1E-4E1F-BD22-62B1F9AC8179}" type="parTrans" cxnId="{B8644FB5-29F3-4FB2-BC15-68364F7FE1C3}">
      <dgm:prSet/>
      <dgm:spPr/>
      <dgm:t>
        <a:bodyPr/>
        <a:lstStyle/>
        <a:p>
          <a:endParaRPr lang="en-US"/>
        </a:p>
      </dgm:t>
    </dgm:pt>
    <dgm:pt modelId="{15BE95D0-D779-40FC-BFA4-3C4EB897992B}" type="sibTrans" cxnId="{B8644FB5-29F3-4FB2-BC15-68364F7FE1C3}">
      <dgm:prSet/>
      <dgm:spPr/>
      <dgm:t>
        <a:bodyPr/>
        <a:lstStyle/>
        <a:p>
          <a:endParaRPr lang="en-US"/>
        </a:p>
      </dgm:t>
    </dgm:pt>
    <dgm:pt modelId="{7C02A763-02CF-46E7-9DDB-88AFADBD0728}">
      <dgm:prSet/>
      <dgm:spPr/>
      <dgm:t>
        <a:bodyPr/>
        <a:lstStyle/>
        <a:p>
          <a:r>
            <a:rPr lang="en-US"/>
            <a:t>5.	İlgili mercilerin karşılanabilecek miktarları ivedilikle ilgili lojistik merkezlerine ulaştırması, eğer eksiklik var ise ulusal ve uluslararası paydaşlardan gerekli ihtiyaçların sayılarıyla iletilmesi.</a:t>
          </a:r>
        </a:p>
      </dgm:t>
    </dgm:pt>
    <dgm:pt modelId="{36C8DC7F-4E3C-411F-914D-85AE996A112A}" type="parTrans" cxnId="{E1C25641-2BEB-4A81-A993-A0AA60C91A94}">
      <dgm:prSet/>
      <dgm:spPr/>
      <dgm:t>
        <a:bodyPr/>
        <a:lstStyle/>
        <a:p>
          <a:endParaRPr lang="en-US"/>
        </a:p>
      </dgm:t>
    </dgm:pt>
    <dgm:pt modelId="{86E0F6CF-018F-4D1F-8517-6213ACF7A147}" type="sibTrans" cxnId="{E1C25641-2BEB-4A81-A993-A0AA60C91A94}">
      <dgm:prSet/>
      <dgm:spPr/>
      <dgm:t>
        <a:bodyPr/>
        <a:lstStyle/>
        <a:p>
          <a:endParaRPr lang="en-US"/>
        </a:p>
      </dgm:t>
    </dgm:pt>
    <dgm:pt modelId="{88B37F3A-7A2D-45DE-B4F1-B6B348749DFC}">
      <dgm:prSet/>
      <dgm:spPr/>
      <dgm:t>
        <a:bodyPr/>
        <a:lstStyle/>
        <a:p>
          <a:r>
            <a:rPr lang="en-US"/>
            <a:t>6.	Ulusal ve uluslararası paydaşlardan gerecek yardımlarla beraber ihtiyaç duyulan malzemelerin ilgili noktalara ulaştırılmasının takibinin yapılması.</a:t>
          </a:r>
        </a:p>
      </dgm:t>
    </dgm:pt>
    <dgm:pt modelId="{8A659CB3-A4D7-47FB-AE0C-22CD89A70CF5}" type="parTrans" cxnId="{C0C5DAD9-AAB9-42D8-BA3D-4A6251091D25}">
      <dgm:prSet/>
      <dgm:spPr/>
      <dgm:t>
        <a:bodyPr/>
        <a:lstStyle/>
        <a:p>
          <a:endParaRPr lang="en-US"/>
        </a:p>
      </dgm:t>
    </dgm:pt>
    <dgm:pt modelId="{935B25DE-56D5-4555-AF05-A65C57ED8B79}" type="sibTrans" cxnId="{C0C5DAD9-AAB9-42D8-BA3D-4A6251091D25}">
      <dgm:prSet/>
      <dgm:spPr/>
      <dgm:t>
        <a:bodyPr/>
        <a:lstStyle/>
        <a:p>
          <a:endParaRPr lang="en-US"/>
        </a:p>
      </dgm:t>
    </dgm:pt>
    <dgm:pt modelId="{11FC429A-06A3-4A3B-A7B8-08E9BB076644}">
      <dgm:prSet/>
      <dgm:spPr/>
      <dgm:t>
        <a:bodyPr/>
        <a:lstStyle/>
        <a:p>
          <a:r>
            <a:rPr lang="en-US"/>
            <a:t>7.	Acil ihtiyaçlar giderildikten sonra, ilk kriz atlatılır atlatılmaz hemen barınma sorunu üzerine gerekli hasar tespitlerin yapılması. Bu konu üzerine olası risklerin tespit edilmesi ve bertaraf edilmesi için çalışmanın aynı şekilde başlatılması.</a:t>
          </a:r>
        </a:p>
      </dgm:t>
    </dgm:pt>
    <dgm:pt modelId="{B695F886-E6D0-4E8C-9135-FE00B7FAA47D}" type="parTrans" cxnId="{A73627D6-BE60-45AB-8137-B36DFB5A684C}">
      <dgm:prSet/>
      <dgm:spPr/>
      <dgm:t>
        <a:bodyPr/>
        <a:lstStyle/>
        <a:p>
          <a:endParaRPr lang="en-US"/>
        </a:p>
      </dgm:t>
    </dgm:pt>
    <dgm:pt modelId="{5F194DBD-6FF3-448B-8C6D-71C836C1F93E}" type="sibTrans" cxnId="{A73627D6-BE60-45AB-8137-B36DFB5A684C}">
      <dgm:prSet/>
      <dgm:spPr/>
      <dgm:t>
        <a:bodyPr/>
        <a:lstStyle/>
        <a:p>
          <a:endParaRPr lang="en-US"/>
        </a:p>
      </dgm:t>
    </dgm:pt>
    <dgm:pt modelId="{838B4E80-9F8D-4B7B-B29D-521913D123C8}">
      <dgm:prSet/>
      <dgm:spPr/>
      <dgm:t>
        <a:bodyPr/>
        <a:lstStyle/>
        <a:p>
          <a:r>
            <a:rPr lang="en-US"/>
            <a:t>8.	Döngünün sürekli güncellenerek eksik kalan noktalarda tekrarlanması</a:t>
          </a:r>
        </a:p>
      </dgm:t>
    </dgm:pt>
    <dgm:pt modelId="{6C695AFC-83BF-4434-B2C8-3A3A5578C10D}" type="parTrans" cxnId="{4C020B6D-1298-4452-AC39-F04176799483}">
      <dgm:prSet/>
      <dgm:spPr/>
      <dgm:t>
        <a:bodyPr/>
        <a:lstStyle/>
        <a:p>
          <a:endParaRPr lang="en-US"/>
        </a:p>
      </dgm:t>
    </dgm:pt>
    <dgm:pt modelId="{AFB08C6E-2027-4A70-ACD1-C59264772C07}" type="sibTrans" cxnId="{4C020B6D-1298-4452-AC39-F04176799483}">
      <dgm:prSet/>
      <dgm:spPr/>
      <dgm:t>
        <a:bodyPr/>
        <a:lstStyle/>
        <a:p>
          <a:endParaRPr lang="en-US"/>
        </a:p>
      </dgm:t>
    </dgm:pt>
    <dgm:pt modelId="{3D0225C1-9151-4489-8E57-AE7DB29E0FCB}">
      <dgm:prSet/>
      <dgm:spPr/>
      <dgm:t>
        <a:bodyPr/>
        <a:lstStyle/>
        <a:p>
          <a:r>
            <a:rPr lang="en-US"/>
            <a:t>9.	Gelecek depremler için bu bilgilerin depolanması ve gerekli hazırların yapılması.</a:t>
          </a:r>
        </a:p>
      </dgm:t>
    </dgm:pt>
    <dgm:pt modelId="{7F150BC1-9B08-4FD1-93CF-4162D811A8AD}" type="parTrans" cxnId="{1A524632-5AC2-40A1-A7A5-E9A193DADF94}">
      <dgm:prSet/>
      <dgm:spPr/>
      <dgm:t>
        <a:bodyPr/>
        <a:lstStyle/>
        <a:p>
          <a:endParaRPr lang="en-US"/>
        </a:p>
      </dgm:t>
    </dgm:pt>
    <dgm:pt modelId="{CFFF9065-9D84-40C8-A791-F3D40CE38F3A}" type="sibTrans" cxnId="{1A524632-5AC2-40A1-A7A5-E9A193DADF94}">
      <dgm:prSet/>
      <dgm:spPr/>
      <dgm:t>
        <a:bodyPr/>
        <a:lstStyle/>
        <a:p>
          <a:endParaRPr lang="en-US"/>
        </a:p>
      </dgm:t>
    </dgm:pt>
    <dgm:pt modelId="{F453C146-FC53-463E-8AB6-6E231BAB6927}" type="pres">
      <dgm:prSet presAssocID="{4839AFF9-AAB0-4B8A-AC4F-9AF013C6DADE}" presName="diagram" presStyleCnt="0">
        <dgm:presLayoutVars>
          <dgm:dir/>
          <dgm:resizeHandles val="exact"/>
        </dgm:presLayoutVars>
      </dgm:prSet>
      <dgm:spPr/>
    </dgm:pt>
    <dgm:pt modelId="{BA60B193-5631-4F3A-90AA-B505E0B14378}" type="pres">
      <dgm:prSet presAssocID="{72B9113F-7F70-4183-94B4-75D894B53965}" presName="node" presStyleLbl="node1" presStyleIdx="0" presStyleCnt="12">
        <dgm:presLayoutVars>
          <dgm:bulletEnabled val="1"/>
        </dgm:presLayoutVars>
      </dgm:prSet>
      <dgm:spPr/>
    </dgm:pt>
    <dgm:pt modelId="{073942D0-4132-453F-8222-D79A8C3BE45C}" type="pres">
      <dgm:prSet presAssocID="{182BC17B-1C45-4BF3-8DFE-6795B13D477F}" presName="sibTrans" presStyleCnt="0"/>
      <dgm:spPr/>
    </dgm:pt>
    <dgm:pt modelId="{6746E571-5365-4F43-8CB6-6A7D0217D076}" type="pres">
      <dgm:prSet presAssocID="{329350F7-2C5F-44BA-90FD-8073BF52E276}" presName="node" presStyleLbl="node1" presStyleIdx="1" presStyleCnt="12">
        <dgm:presLayoutVars>
          <dgm:bulletEnabled val="1"/>
        </dgm:presLayoutVars>
      </dgm:prSet>
      <dgm:spPr/>
    </dgm:pt>
    <dgm:pt modelId="{14F3FA93-D92A-4D7A-A92E-FCD62653C988}" type="pres">
      <dgm:prSet presAssocID="{9DC7978A-DA24-4881-BBF0-22F75C38253F}" presName="sibTrans" presStyleCnt="0"/>
      <dgm:spPr/>
    </dgm:pt>
    <dgm:pt modelId="{CB654B99-A798-4247-A1DA-F83600E80AAF}" type="pres">
      <dgm:prSet presAssocID="{EDD2626A-95EE-418A-A343-849099C188E7}" presName="node" presStyleLbl="node1" presStyleIdx="2" presStyleCnt="12">
        <dgm:presLayoutVars>
          <dgm:bulletEnabled val="1"/>
        </dgm:presLayoutVars>
      </dgm:prSet>
      <dgm:spPr/>
    </dgm:pt>
    <dgm:pt modelId="{4CDAF0FA-B465-45DF-99D2-B64BEBC00AA5}" type="pres">
      <dgm:prSet presAssocID="{1231614C-21E6-48AA-8C9D-4051081C9182}" presName="sibTrans" presStyleCnt="0"/>
      <dgm:spPr/>
    </dgm:pt>
    <dgm:pt modelId="{8E5C0355-FC7D-4E7E-BEC6-7C04EE248FBB}" type="pres">
      <dgm:prSet presAssocID="{78B32DA5-9D67-4901-8A5B-EC60FBB54139}" presName="node" presStyleLbl="node1" presStyleIdx="3" presStyleCnt="12">
        <dgm:presLayoutVars>
          <dgm:bulletEnabled val="1"/>
        </dgm:presLayoutVars>
      </dgm:prSet>
      <dgm:spPr/>
    </dgm:pt>
    <dgm:pt modelId="{2B986ACE-D795-4AAC-8509-4FEA9A1A74E8}" type="pres">
      <dgm:prSet presAssocID="{4994ABDE-7452-41E2-9C51-392FA63AA367}" presName="sibTrans" presStyleCnt="0"/>
      <dgm:spPr/>
    </dgm:pt>
    <dgm:pt modelId="{5541A6B3-94E1-47DA-87AA-A4B4395A1295}" type="pres">
      <dgm:prSet presAssocID="{BE2130E6-A593-48BA-BD5C-1E9E837A29FF}" presName="node" presStyleLbl="node1" presStyleIdx="4" presStyleCnt="12">
        <dgm:presLayoutVars>
          <dgm:bulletEnabled val="1"/>
        </dgm:presLayoutVars>
      </dgm:prSet>
      <dgm:spPr/>
    </dgm:pt>
    <dgm:pt modelId="{089AA4FA-2F7F-4020-93BF-1BD0FDAA16C4}" type="pres">
      <dgm:prSet presAssocID="{D353C822-12BB-4094-9817-8DD1D38E303C}" presName="sibTrans" presStyleCnt="0"/>
      <dgm:spPr/>
    </dgm:pt>
    <dgm:pt modelId="{ACAE0773-382D-4754-8C86-EB4A61141665}" type="pres">
      <dgm:prSet presAssocID="{BBC0F965-28FA-4F95-BD71-5062D49A1C49}" presName="node" presStyleLbl="node1" presStyleIdx="5" presStyleCnt="12">
        <dgm:presLayoutVars>
          <dgm:bulletEnabled val="1"/>
        </dgm:presLayoutVars>
      </dgm:prSet>
      <dgm:spPr/>
    </dgm:pt>
    <dgm:pt modelId="{A4B52640-6A26-4FCD-9978-758E851D137D}" type="pres">
      <dgm:prSet presAssocID="{DA144E77-A733-44A4-A8C0-C625034B5C2A}" presName="sibTrans" presStyleCnt="0"/>
      <dgm:spPr/>
    </dgm:pt>
    <dgm:pt modelId="{540972C9-F182-455D-8AE4-D0B996578EA9}" type="pres">
      <dgm:prSet presAssocID="{AD6AAE3D-7EC6-4987-9243-14B117A10016}" presName="node" presStyleLbl="node1" presStyleIdx="6" presStyleCnt="12">
        <dgm:presLayoutVars>
          <dgm:bulletEnabled val="1"/>
        </dgm:presLayoutVars>
      </dgm:prSet>
      <dgm:spPr/>
    </dgm:pt>
    <dgm:pt modelId="{27F21CA9-8711-4A14-915D-EE9A3AB86768}" type="pres">
      <dgm:prSet presAssocID="{15BE95D0-D779-40FC-BFA4-3C4EB897992B}" presName="sibTrans" presStyleCnt="0"/>
      <dgm:spPr/>
    </dgm:pt>
    <dgm:pt modelId="{19F42840-F7CE-4B9C-8E51-3BB790949B70}" type="pres">
      <dgm:prSet presAssocID="{7C02A763-02CF-46E7-9DDB-88AFADBD0728}" presName="node" presStyleLbl="node1" presStyleIdx="7" presStyleCnt="12">
        <dgm:presLayoutVars>
          <dgm:bulletEnabled val="1"/>
        </dgm:presLayoutVars>
      </dgm:prSet>
      <dgm:spPr/>
    </dgm:pt>
    <dgm:pt modelId="{33D0DA6B-5B6B-4280-8531-6FDF228E2F68}" type="pres">
      <dgm:prSet presAssocID="{86E0F6CF-018F-4D1F-8517-6213ACF7A147}" presName="sibTrans" presStyleCnt="0"/>
      <dgm:spPr/>
    </dgm:pt>
    <dgm:pt modelId="{3A362B93-C1BD-43C5-9DFB-11781BF55513}" type="pres">
      <dgm:prSet presAssocID="{88B37F3A-7A2D-45DE-B4F1-B6B348749DFC}" presName="node" presStyleLbl="node1" presStyleIdx="8" presStyleCnt="12">
        <dgm:presLayoutVars>
          <dgm:bulletEnabled val="1"/>
        </dgm:presLayoutVars>
      </dgm:prSet>
      <dgm:spPr/>
    </dgm:pt>
    <dgm:pt modelId="{3C2E717F-DAAC-47B8-87CE-9982C82978D5}" type="pres">
      <dgm:prSet presAssocID="{935B25DE-56D5-4555-AF05-A65C57ED8B79}" presName="sibTrans" presStyleCnt="0"/>
      <dgm:spPr/>
    </dgm:pt>
    <dgm:pt modelId="{2D6A79AF-B068-4C6E-87AC-E86B7F7CFB1A}" type="pres">
      <dgm:prSet presAssocID="{11FC429A-06A3-4A3B-A7B8-08E9BB076644}" presName="node" presStyleLbl="node1" presStyleIdx="9" presStyleCnt="12">
        <dgm:presLayoutVars>
          <dgm:bulletEnabled val="1"/>
        </dgm:presLayoutVars>
      </dgm:prSet>
      <dgm:spPr/>
    </dgm:pt>
    <dgm:pt modelId="{87AB533F-01B0-4F63-8A6A-700653C87572}" type="pres">
      <dgm:prSet presAssocID="{5F194DBD-6FF3-448B-8C6D-71C836C1F93E}" presName="sibTrans" presStyleCnt="0"/>
      <dgm:spPr/>
    </dgm:pt>
    <dgm:pt modelId="{8117D4E0-A555-40E0-9182-355CDC59045D}" type="pres">
      <dgm:prSet presAssocID="{838B4E80-9F8D-4B7B-B29D-521913D123C8}" presName="node" presStyleLbl="node1" presStyleIdx="10" presStyleCnt="12">
        <dgm:presLayoutVars>
          <dgm:bulletEnabled val="1"/>
        </dgm:presLayoutVars>
      </dgm:prSet>
      <dgm:spPr/>
    </dgm:pt>
    <dgm:pt modelId="{BF85F15E-7166-4949-8FF2-5AA6CAEE34D2}" type="pres">
      <dgm:prSet presAssocID="{AFB08C6E-2027-4A70-ACD1-C59264772C07}" presName="sibTrans" presStyleCnt="0"/>
      <dgm:spPr/>
    </dgm:pt>
    <dgm:pt modelId="{3262E5D9-26A5-4F30-BE97-81AD6DDF759F}" type="pres">
      <dgm:prSet presAssocID="{3D0225C1-9151-4489-8E57-AE7DB29E0FCB}" presName="node" presStyleLbl="node1" presStyleIdx="11" presStyleCnt="12">
        <dgm:presLayoutVars>
          <dgm:bulletEnabled val="1"/>
        </dgm:presLayoutVars>
      </dgm:prSet>
      <dgm:spPr/>
    </dgm:pt>
  </dgm:ptLst>
  <dgm:cxnLst>
    <dgm:cxn modelId="{B771A604-E49A-42F4-B46E-54BFE38756B6}" type="presOf" srcId="{7C02A763-02CF-46E7-9DDB-88AFADBD0728}" destId="{19F42840-F7CE-4B9C-8E51-3BB790949B70}" srcOrd="0" destOrd="0" presId="urn:microsoft.com/office/officeart/2005/8/layout/default"/>
    <dgm:cxn modelId="{99889A05-3580-49BA-9B93-B91745D95092}" srcId="{4839AFF9-AAB0-4B8A-AC4F-9AF013C6DADE}" destId="{329350F7-2C5F-44BA-90FD-8073BF52E276}" srcOrd="1" destOrd="0" parTransId="{9589E228-2504-4264-920E-E6B50A89249E}" sibTransId="{9DC7978A-DA24-4881-BBF0-22F75C38253F}"/>
    <dgm:cxn modelId="{CD91FA09-189C-44D7-A819-E903415E9E0D}" type="presOf" srcId="{11FC429A-06A3-4A3B-A7B8-08E9BB076644}" destId="{2D6A79AF-B068-4C6E-87AC-E86B7F7CFB1A}" srcOrd="0" destOrd="0" presId="urn:microsoft.com/office/officeart/2005/8/layout/default"/>
    <dgm:cxn modelId="{F2DD9923-6965-4317-A95C-99C6CC056A07}" type="presOf" srcId="{EDD2626A-95EE-418A-A343-849099C188E7}" destId="{CB654B99-A798-4247-A1DA-F83600E80AAF}" srcOrd="0" destOrd="0" presId="urn:microsoft.com/office/officeart/2005/8/layout/default"/>
    <dgm:cxn modelId="{1A524632-5AC2-40A1-A7A5-E9A193DADF94}" srcId="{4839AFF9-AAB0-4B8A-AC4F-9AF013C6DADE}" destId="{3D0225C1-9151-4489-8E57-AE7DB29E0FCB}" srcOrd="11" destOrd="0" parTransId="{7F150BC1-9B08-4FD1-93CF-4162D811A8AD}" sibTransId="{CFFF9065-9D84-40C8-A791-F3D40CE38F3A}"/>
    <dgm:cxn modelId="{415AA05E-1CDA-41BF-AFA9-4D9447C7EE83}" type="presOf" srcId="{BBC0F965-28FA-4F95-BD71-5062D49A1C49}" destId="{ACAE0773-382D-4754-8C86-EB4A61141665}" srcOrd="0" destOrd="0" presId="urn:microsoft.com/office/officeart/2005/8/layout/default"/>
    <dgm:cxn modelId="{6F28D05F-49E2-4B2E-A1B6-C7883AABB043}" srcId="{4839AFF9-AAB0-4B8A-AC4F-9AF013C6DADE}" destId="{78B32DA5-9D67-4901-8A5B-EC60FBB54139}" srcOrd="3" destOrd="0" parTransId="{9C97402E-562C-4A33-9703-610C34D2779E}" sibTransId="{4994ABDE-7452-41E2-9C51-392FA63AA367}"/>
    <dgm:cxn modelId="{E1C25641-2BEB-4A81-A993-A0AA60C91A94}" srcId="{4839AFF9-AAB0-4B8A-AC4F-9AF013C6DADE}" destId="{7C02A763-02CF-46E7-9DDB-88AFADBD0728}" srcOrd="7" destOrd="0" parTransId="{36C8DC7F-4E3C-411F-914D-85AE996A112A}" sibTransId="{86E0F6CF-018F-4D1F-8517-6213ACF7A147}"/>
    <dgm:cxn modelId="{DA1EBA49-9227-4B3E-B5BC-BC854D0C6E8E}" type="presOf" srcId="{BE2130E6-A593-48BA-BD5C-1E9E837A29FF}" destId="{5541A6B3-94E1-47DA-87AA-A4B4395A1295}" srcOrd="0" destOrd="0" presId="urn:microsoft.com/office/officeart/2005/8/layout/default"/>
    <dgm:cxn modelId="{4C020B6D-1298-4452-AC39-F04176799483}" srcId="{4839AFF9-AAB0-4B8A-AC4F-9AF013C6DADE}" destId="{838B4E80-9F8D-4B7B-B29D-521913D123C8}" srcOrd="10" destOrd="0" parTransId="{6C695AFC-83BF-4434-B2C8-3A3A5578C10D}" sibTransId="{AFB08C6E-2027-4A70-ACD1-C59264772C07}"/>
    <dgm:cxn modelId="{C29E6C87-F1DE-48A1-B66A-1AE92BDB74C9}" type="presOf" srcId="{72B9113F-7F70-4183-94B4-75D894B53965}" destId="{BA60B193-5631-4F3A-90AA-B505E0B14378}" srcOrd="0" destOrd="0" presId="urn:microsoft.com/office/officeart/2005/8/layout/default"/>
    <dgm:cxn modelId="{DBFE54A0-741D-4FB9-97D5-B10AE2AF1495}" type="presOf" srcId="{329350F7-2C5F-44BA-90FD-8073BF52E276}" destId="{6746E571-5365-4F43-8CB6-6A7D0217D076}" srcOrd="0" destOrd="0" presId="urn:microsoft.com/office/officeart/2005/8/layout/default"/>
    <dgm:cxn modelId="{C7F385A0-98FF-4399-B7B3-3435ADD9308E}" srcId="{4839AFF9-AAB0-4B8A-AC4F-9AF013C6DADE}" destId="{BE2130E6-A593-48BA-BD5C-1E9E837A29FF}" srcOrd="4" destOrd="0" parTransId="{330A4198-1AF1-4C79-A21E-F33CF1CD2E0F}" sibTransId="{D353C822-12BB-4094-9817-8DD1D38E303C}"/>
    <dgm:cxn modelId="{564B11A4-DEEC-4B67-9197-4786829476F0}" type="presOf" srcId="{4839AFF9-AAB0-4B8A-AC4F-9AF013C6DADE}" destId="{F453C146-FC53-463E-8AB6-6E231BAB6927}" srcOrd="0" destOrd="0" presId="urn:microsoft.com/office/officeart/2005/8/layout/default"/>
    <dgm:cxn modelId="{696352A7-C68A-4D3F-BF20-41203F58ED17}" type="presOf" srcId="{88B37F3A-7A2D-45DE-B4F1-B6B348749DFC}" destId="{3A362B93-C1BD-43C5-9DFB-11781BF55513}" srcOrd="0" destOrd="0" presId="urn:microsoft.com/office/officeart/2005/8/layout/default"/>
    <dgm:cxn modelId="{EDE6CCA8-A969-45D1-B58E-D61F76621F35}" srcId="{4839AFF9-AAB0-4B8A-AC4F-9AF013C6DADE}" destId="{EDD2626A-95EE-418A-A343-849099C188E7}" srcOrd="2" destOrd="0" parTransId="{F5FF2F7E-A6EC-4707-AB5C-B791D4A1D288}" sibTransId="{1231614C-21E6-48AA-8C9D-4051081C9182}"/>
    <dgm:cxn modelId="{B8644FB5-29F3-4FB2-BC15-68364F7FE1C3}" srcId="{4839AFF9-AAB0-4B8A-AC4F-9AF013C6DADE}" destId="{AD6AAE3D-7EC6-4987-9243-14B117A10016}" srcOrd="6" destOrd="0" parTransId="{D6D91EE5-0C1E-4E1F-BD22-62B1F9AC8179}" sibTransId="{15BE95D0-D779-40FC-BFA4-3C4EB897992B}"/>
    <dgm:cxn modelId="{557DA0C3-CBCB-4EB3-B29C-575A19532842}" type="presOf" srcId="{3D0225C1-9151-4489-8E57-AE7DB29E0FCB}" destId="{3262E5D9-26A5-4F30-BE97-81AD6DDF759F}" srcOrd="0" destOrd="0" presId="urn:microsoft.com/office/officeart/2005/8/layout/default"/>
    <dgm:cxn modelId="{7CF9D5CF-3121-46C7-AEBE-21946DB38991}" type="presOf" srcId="{78B32DA5-9D67-4901-8A5B-EC60FBB54139}" destId="{8E5C0355-FC7D-4E7E-BEC6-7C04EE248FBB}" srcOrd="0" destOrd="0" presId="urn:microsoft.com/office/officeart/2005/8/layout/default"/>
    <dgm:cxn modelId="{A26E7FD2-E8F2-4097-8011-F52EB40209DF}" type="presOf" srcId="{AD6AAE3D-7EC6-4987-9243-14B117A10016}" destId="{540972C9-F182-455D-8AE4-D0B996578EA9}" srcOrd="0" destOrd="0" presId="urn:microsoft.com/office/officeart/2005/8/layout/default"/>
    <dgm:cxn modelId="{A73627D6-BE60-45AB-8137-B36DFB5A684C}" srcId="{4839AFF9-AAB0-4B8A-AC4F-9AF013C6DADE}" destId="{11FC429A-06A3-4A3B-A7B8-08E9BB076644}" srcOrd="9" destOrd="0" parTransId="{B695F886-E6D0-4E8C-9135-FE00B7FAA47D}" sibTransId="{5F194DBD-6FF3-448B-8C6D-71C836C1F93E}"/>
    <dgm:cxn modelId="{C0C5DAD9-AAB9-42D8-BA3D-4A6251091D25}" srcId="{4839AFF9-AAB0-4B8A-AC4F-9AF013C6DADE}" destId="{88B37F3A-7A2D-45DE-B4F1-B6B348749DFC}" srcOrd="8" destOrd="0" parTransId="{8A659CB3-A4D7-47FB-AE0C-22CD89A70CF5}" sibTransId="{935B25DE-56D5-4555-AF05-A65C57ED8B79}"/>
    <dgm:cxn modelId="{DC86DADD-46C0-4D0A-A564-A9D9962BCB5B}" srcId="{4839AFF9-AAB0-4B8A-AC4F-9AF013C6DADE}" destId="{BBC0F965-28FA-4F95-BD71-5062D49A1C49}" srcOrd="5" destOrd="0" parTransId="{70C235EA-9AE6-4E3D-8752-978902FA1ACA}" sibTransId="{DA144E77-A733-44A4-A8C0-C625034B5C2A}"/>
    <dgm:cxn modelId="{B7C84AF0-4DB1-4B46-A7A5-45E968E3CCEE}" srcId="{4839AFF9-AAB0-4B8A-AC4F-9AF013C6DADE}" destId="{72B9113F-7F70-4183-94B4-75D894B53965}" srcOrd="0" destOrd="0" parTransId="{B048794D-B80D-4C12-8A1C-A4C4213E8535}" sibTransId="{182BC17B-1C45-4BF3-8DFE-6795B13D477F}"/>
    <dgm:cxn modelId="{D6D37FF7-ECBD-4A03-B72D-3A28175BBB26}" type="presOf" srcId="{838B4E80-9F8D-4B7B-B29D-521913D123C8}" destId="{8117D4E0-A555-40E0-9182-355CDC59045D}" srcOrd="0" destOrd="0" presId="urn:microsoft.com/office/officeart/2005/8/layout/default"/>
    <dgm:cxn modelId="{723BE86B-C969-4A18-9CAE-12D9C34A758E}" type="presParOf" srcId="{F453C146-FC53-463E-8AB6-6E231BAB6927}" destId="{BA60B193-5631-4F3A-90AA-B505E0B14378}" srcOrd="0" destOrd="0" presId="urn:microsoft.com/office/officeart/2005/8/layout/default"/>
    <dgm:cxn modelId="{E3141139-CB3F-4196-981D-2EEC7FEC5F84}" type="presParOf" srcId="{F453C146-FC53-463E-8AB6-6E231BAB6927}" destId="{073942D0-4132-453F-8222-D79A8C3BE45C}" srcOrd="1" destOrd="0" presId="urn:microsoft.com/office/officeart/2005/8/layout/default"/>
    <dgm:cxn modelId="{81ADEA4A-A5DA-429C-9C15-CD8FF48DBD0B}" type="presParOf" srcId="{F453C146-FC53-463E-8AB6-6E231BAB6927}" destId="{6746E571-5365-4F43-8CB6-6A7D0217D076}" srcOrd="2" destOrd="0" presId="urn:microsoft.com/office/officeart/2005/8/layout/default"/>
    <dgm:cxn modelId="{5F35E019-3BE6-4D3A-9F05-486E1A19004A}" type="presParOf" srcId="{F453C146-FC53-463E-8AB6-6E231BAB6927}" destId="{14F3FA93-D92A-4D7A-A92E-FCD62653C988}" srcOrd="3" destOrd="0" presId="urn:microsoft.com/office/officeart/2005/8/layout/default"/>
    <dgm:cxn modelId="{EED704F3-8B05-4B87-A091-B3D59362BA49}" type="presParOf" srcId="{F453C146-FC53-463E-8AB6-6E231BAB6927}" destId="{CB654B99-A798-4247-A1DA-F83600E80AAF}" srcOrd="4" destOrd="0" presId="urn:microsoft.com/office/officeart/2005/8/layout/default"/>
    <dgm:cxn modelId="{3B5ED057-7735-4060-B390-ED730C3F5789}" type="presParOf" srcId="{F453C146-FC53-463E-8AB6-6E231BAB6927}" destId="{4CDAF0FA-B465-45DF-99D2-B64BEBC00AA5}" srcOrd="5" destOrd="0" presId="urn:microsoft.com/office/officeart/2005/8/layout/default"/>
    <dgm:cxn modelId="{958F0412-B48A-4FFF-B2B3-E483DA2B60ED}" type="presParOf" srcId="{F453C146-FC53-463E-8AB6-6E231BAB6927}" destId="{8E5C0355-FC7D-4E7E-BEC6-7C04EE248FBB}" srcOrd="6" destOrd="0" presId="urn:microsoft.com/office/officeart/2005/8/layout/default"/>
    <dgm:cxn modelId="{B9E3EFC8-6E64-4D55-B8F7-E147F54CFD40}" type="presParOf" srcId="{F453C146-FC53-463E-8AB6-6E231BAB6927}" destId="{2B986ACE-D795-4AAC-8509-4FEA9A1A74E8}" srcOrd="7" destOrd="0" presId="urn:microsoft.com/office/officeart/2005/8/layout/default"/>
    <dgm:cxn modelId="{80C89735-CE49-4516-A6C4-8FA7AAD72C5F}" type="presParOf" srcId="{F453C146-FC53-463E-8AB6-6E231BAB6927}" destId="{5541A6B3-94E1-47DA-87AA-A4B4395A1295}" srcOrd="8" destOrd="0" presId="urn:microsoft.com/office/officeart/2005/8/layout/default"/>
    <dgm:cxn modelId="{A0259C36-D27C-4917-BE10-E46051974662}" type="presParOf" srcId="{F453C146-FC53-463E-8AB6-6E231BAB6927}" destId="{089AA4FA-2F7F-4020-93BF-1BD0FDAA16C4}" srcOrd="9" destOrd="0" presId="urn:microsoft.com/office/officeart/2005/8/layout/default"/>
    <dgm:cxn modelId="{BB716586-F47B-4AC0-BA2E-F82D7B120EF7}" type="presParOf" srcId="{F453C146-FC53-463E-8AB6-6E231BAB6927}" destId="{ACAE0773-382D-4754-8C86-EB4A61141665}" srcOrd="10" destOrd="0" presId="urn:microsoft.com/office/officeart/2005/8/layout/default"/>
    <dgm:cxn modelId="{ADFB322F-D043-45EB-8839-E97987B8DE38}" type="presParOf" srcId="{F453C146-FC53-463E-8AB6-6E231BAB6927}" destId="{A4B52640-6A26-4FCD-9978-758E851D137D}" srcOrd="11" destOrd="0" presId="urn:microsoft.com/office/officeart/2005/8/layout/default"/>
    <dgm:cxn modelId="{28E968CA-8E3B-4282-A3F4-8DFD1761CFFA}" type="presParOf" srcId="{F453C146-FC53-463E-8AB6-6E231BAB6927}" destId="{540972C9-F182-455D-8AE4-D0B996578EA9}" srcOrd="12" destOrd="0" presId="urn:microsoft.com/office/officeart/2005/8/layout/default"/>
    <dgm:cxn modelId="{3A51A898-6D7B-426E-BDCC-AC1AA4DE02D8}" type="presParOf" srcId="{F453C146-FC53-463E-8AB6-6E231BAB6927}" destId="{27F21CA9-8711-4A14-915D-EE9A3AB86768}" srcOrd="13" destOrd="0" presId="urn:microsoft.com/office/officeart/2005/8/layout/default"/>
    <dgm:cxn modelId="{B532B29D-7815-4CB8-A61F-249FCD365141}" type="presParOf" srcId="{F453C146-FC53-463E-8AB6-6E231BAB6927}" destId="{19F42840-F7CE-4B9C-8E51-3BB790949B70}" srcOrd="14" destOrd="0" presId="urn:microsoft.com/office/officeart/2005/8/layout/default"/>
    <dgm:cxn modelId="{25DBD57D-43ED-48AB-9853-148DB7E1CB6F}" type="presParOf" srcId="{F453C146-FC53-463E-8AB6-6E231BAB6927}" destId="{33D0DA6B-5B6B-4280-8531-6FDF228E2F68}" srcOrd="15" destOrd="0" presId="urn:microsoft.com/office/officeart/2005/8/layout/default"/>
    <dgm:cxn modelId="{98BCCDB6-9234-4B76-A322-1402BDBCB304}" type="presParOf" srcId="{F453C146-FC53-463E-8AB6-6E231BAB6927}" destId="{3A362B93-C1BD-43C5-9DFB-11781BF55513}" srcOrd="16" destOrd="0" presId="urn:microsoft.com/office/officeart/2005/8/layout/default"/>
    <dgm:cxn modelId="{A78339F6-CCBF-4F3D-BBF3-64494319E9B7}" type="presParOf" srcId="{F453C146-FC53-463E-8AB6-6E231BAB6927}" destId="{3C2E717F-DAAC-47B8-87CE-9982C82978D5}" srcOrd="17" destOrd="0" presId="urn:microsoft.com/office/officeart/2005/8/layout/default"/>
    <dgm:cxn modelId="{7B1156DD-D426-4AB5-800A-D94D73C6B3E8}" type="presParOf" srcId="{F453C146-FC53-463E-8AB6-6E231BAB6927}" destId="{2D6A79AF-B068-4C6E-87AC-E86B7F7CFB1A}" srcOrd="18" destOrd="0" presId="urn:microsoft.com/office/officeart/2005/8/layout/default"/>
    <dgm:cxn modelId="{6FE5CDE2-78F2-4AB7-B53B-8C55FBE10B3B}" type="presParOf" srcId="{F453C146-FC53-463E-8AB6-6E231BAB6927}" destId="{87AB533F-01B0-4F63-8A6A-700653C87572}" srcOrd="19" destOrd="0" presId="urn:microsoft.com/office/officeart/2005/8/layout/default"/>
    <dgm:cxn modelId="{D486964D-360C-40B5-9E18-40C367C8E96F}" type="presParOf" srcId="{F453C146-FC53-463E-8AB6-6E231BAB6927}" destId="{8117D4E0-A555-40E0-9182-355CDC59045D}" srcOrd="20" destOrd="0" presId="urn:microsoft.com/office/officeart/2005/8/layout/default"/>
    <dgm:cxn modelId="{276A6E92-1E9C-4001-A56B-B5328003365F}" type="presParOf" srcId="{F453C146-FC53-463E-8AB6-6E231BAB6927}" destId="{BF85F15E-7166-4949-8FF2-5AA6CAEE34D2}" srcOrd="21" destOrd="0" presId="urn:microsoft.com/office/officeart/2005/8/layout/default"/>
    <dgm:cxn modelId="{92623DD6-CD0F-4984-950C-F4DBD680B278}" type="presParOf" srcId="{F453C146-FC53-463E-8AB6-6E231BAB6927}" destId="{3262E5D9-26A5-4F30-BE97-81AD6DDF759F}" srcOrd="2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25A242-82AF-4AB3-B51C-7EA8A254EF8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C76AA36-B5A0-4839-AB7C-05FAC5AC2A15}">
      <dgm:prSet/>
      <dgm:spPr/>
      <dgm:t>
        <a:bodyPr/>
        <a:lstStyle/>
        <a:p>
          <a:r>
            <a:rPr lang="en-US"/>
            <a:t>Use Case Adı: Deprem Sonrası Hasar Tespit ve Malzeme Yönetimi</a:t>
          </a:r>
          <a:endParaRPr lang="en-US" dirty="0"/>
        </a:p>
      </dgm:t>
    </dgm:pt>
    <dgm:pt modelId="{A1C662FE-BBA7-4325-B14B-D9673DE4CB18}" type="parTrans" cxnId="{7A061C1B-820E-4AA3-A0A9-E63C64E85E21}">
      <dgm:prSet/>
      <dgm:spPr/>
      <dgm:t>
        <a:bodyPr/>
        <a:lstStyle/>
        <a:p>
          <a:endParaRPr lang="en-US"/>
        </a:p>
      </dgm:t>
    </dgm:pt>
    <dgm:pt modelId="{E20FBF05-287B-41F1-ADAD-CB227C584739}" type="sibTrans" cxnId="{7A061C1B-820E-4AA3-A0A9-E63C64E85E21}">
      <dgm:prSet/>
      <dgm:spPr/>
      <dgm:t>
        <a:bodyPr/>
        <a:lstStyle/>
        <a:p>
          <a:endParaRPr lang="en-US"/>
        </a:p>
      </dgm:t>
    </dgm:pt>
    <dgm:pt modelId="{AB40E952-1356-4604-9A1F-EC4FBF300A0E}">
      <dgm:prSet/>
      <dgm:spPr/>
      <dgm:t>
        <a:bodyPr/>
        <a:lstStyle/>
        <a:p>
          <a:r>
            <a:rPr lang="en-US"/>
            <a:t>Amaç: Deprem sonrası yapılan hasar tespiti ile ihtiyaç duyulan malzemelerin belirlenmesi ve lojistik yönetimi ile ihtiyaçların karşılanması.</a:t>
          </a:r>
          <a:endParaRPr lang="en-US" dirty="0"/>
        </a:p>
      </dgm:t>
    </dgm:pt>
    <dgm:pt modelId="{AE40F041-AB81-488F-B2AA-CC5CDB5D1E8F}" type="parTrans" cxnId="{B3202B98-22FE-4EFD-B3D4-2E2CAAA4F5B7}">
      <dgm:prSet/>
      <dgm:spPr/>
      <dgm:t>
        <a:bodyPr/>
        <a:lstStyle/>
        <a:p>
          <a:endParaRPr lang="en-US"/>
        </a:p>
      </dgm:t>
    </dgm:pt>
    <dgm:pt modelId="{DFABDC85-7E4E-4605-900E-DB2163947B0F}" type="sibTrans" cxnId="{B3202B98-22FE-4EFD-B3D4-2E2CAAA4F5B7}">
      <dgm:prSet/>
      <dgm:spPr/>
      <dgm:t>
        <a:bodyPr/>
        <a:lstStyle/>
        <a:p>
          <a:endParaRPr lang="en-US"/>
        </a:p>
      </dgm:t>
    </dgm:pt>
    <dgm:pt modelId="{328869EE-3F34-4E1B-9128-AB10042C3BE6}">
      <dgm:prSet/>
      <dgm:spPr/>
      <dgm:t>
        <a:bodyPr/>
        <a:lstStyle/>
        <a:p>
          <a:r>
            <a:rPr lang="en-US"/>
            <a:t>Aktörler:</a:t>
          </a:r>
        </a:p>
      </dgm:t>
    </dgm:pt>
    <dgm:pt modelId="{CFC1437C-0C06-4D61-AE17-491EBD081B90}" type="parTrans" cxnId="{1E8A571E-09A7-4A8C-9982-C58ADE56C605}">
      <dgm:prSet/>
      <dgm:spPr/>
      <dgm:t>
        <a:bodyPr/>
        <a:lstStyle/>
        <a:p>
          <a:endParaRPr lang="en-US"/>
        </a:p>
      </dgm:t>
    </dgm:pt>
    <dgm:pt modelId="{4F20FE5A-FF0B-4A56-BAEE-9CAE7A2A18BD}" type="sibTrans" cxnId="{1E8A571E-09A7-4A8C-9982-C58ADE56C605}">
      <dgm:prSet/>
      <dgm:spPr/>
      <dgm:t>
        <a:bodyPr/>
        <a:lstStyle/>
        <a:p>
          <a:endParaRPr lang="en-US"/>
        </a:p>
      </dgm:t>
    </dgm:pt>
    <dgm:pt modelId="{3F1644FB-5834-41DF-8202-0F8D94EF65DE}">
      <dgm:prSet/>
      <dgm:spPr/>
      <dgm:t>
        <a:bodyPr/>
        <a:lstStyle/>
        <a:p>
          <a:r>
            <a:rPr lang="en-US"/>
            <a:t>Deprem sonrası hasar tespit ekibi</a:t>
          </a:r>
        </a:p>
      </dgm:t>
    </dgm:pt>
    <dgm:pt modelId="{40E66107-9984-449C-8E95-ADE87E621962}" type="parTrans" cxnId="{EAE769FC-F048-44F1-85DB-8243D29DD7C8}">
      <dgm:prSet/>
      <dgm:spPr/>
      <dgm:t>
        <a:bodyPr/>
        <a:lstStyle/>
        <a:p>
          <a:endParaRPr lang="en-US"/>
        </a:p>
      </dgm:t>
    </dgm:pt>
    <dgm:pt modelId="{FC475C9F-90AF-496B-B95E-195B510E579B}" type="sibTrans" cxnId="{EAE769FC-F048-44F1-85DB-8243D29DD7C8}">
      <dgm:prSet/>
      <dgm:spPr/>
      <dgm:t>
        <a:bodyPr/>
        <a:lstStyle/>
        <a:p>
          <a:endParaRPr lang="en-US"/>
        </a:p>
      </dgm:t>
    </dgm:pt>
    <dgm:pt modelId="{8EEA44F9-BE64-4270-9F96-82E078426998}">
      <dgm:prSet/>
      <dgm:spPr/>
      <dgm:t>
        <a:bodyPr/>
        <a:lstStyle/>
        <a:p>
          <a:r>
            <a:rPr lang="en-US"/>
            <a:t>Önkoşullar:</a:t>
          </a:r>
        </a:p>
      </dgm:t>
    </dgm:pt>
    <dgm:pt modelId="{CC64C549-B7AD-4BE5-8A6F-33D2D75B4137}" type="parTrans" cxnId="{0DACF7FF-414F-4126-9E23-CF89E2015C90}">
      <dgm:prSet/>
      <dgm:spPr/>
      <dgm:t>
        <a:bodyPr/>
        <a:lstStyle/>
        <a:p>
          <a:endParaRPr lang="en-US"/>
        </a:p>
      </dgm:t>
    </dgm:pt>
    <dgm:pt modelId="{E1AD4A10-CEDB-48AF-A733-9CD1CD2836DA}" type="sibTrans" cxnId="{0DACF7FF-414F-4126-9E23-CF89E2015C90}">
      <dgm:prSet/>
      <dgm:spPr/>
      <dgm:t>
        <a:bodyPr/>
        <a:lstStyle/>
        <a:p>
          <a:endParaRPr lang="en-US"/>
        </a:p>
      </dgm:t>
    </dgm:pt>
    <dgm:pt modelId="{6CA042E3-68F3-4DB3-9BF9-CDE07EF31C07}">
      <dgm:prSet/>
      <dgm:spPr/>
      <dgm:t>
        <a:bodyPr/>
        <a:lstStyle/>
        <a:p>
          <a:r>
            <a:rPr lang="en-US"/>
            <a:t>Deprem sonrası hasar tespiti yapılmış ve ihtiyaç duyulan malzemeler belirlenmiş olmalıdır.</a:t>
          </a:r>
        </a:p>
      </dgm:t>
    </dgm:pt>
    <dgm:pt modelId="{DFAD64BC-EBA4-433D-9C3C-0AAC51C8816B}" type="parTrans" cxnId="{A5DB42F1-0268-4FE3-856B-DFEB329A65D9}">
      <dgm:prSet/>
      <dgm:spPr/>
      <dgm:t>
        <a:bodyPr/>
        <a:lstStyle/>
        <a:p>
          <a:endParaRPr lang="en-US"/>
        </a:p>
      </dgm:t>
    </dgm:pt>
    <dgm:pt modelId="{5E38E8B6-25DF-4E55-ACF6-413E78862C8F}" type="sibTrans" cxnId="{A5DB42F1-0268-4FE3-856B-DFEB329A65D9}">
      <dgm:prSet/>
      <dgm:spPr/>
      <dgm:t>
        <a:bodyPr/>
        <a:lstStyle/>
        <a:p>
          <a:endParaRPr lang="en-US"/>
        </a:p>
      </dgm:t>
    </dgm:pt>
    <dgm:pt modelId="{20EBD663-E7E9-4FF8-823D-29083F1ED3F6}">
      <dgm:prSet/>
      <dgm:spPr/>
      <dgm:t>
        <a:bodyPr/>
        <a:lstStyle/>
        <a:p>
          <a:r>
            <a:rPr lang="en-US"/>
            <a:t>Malzeme yönetimi ekibi, ihtiyaç malzemelerinin tedariki için gerekli kaynaklara sahip olmalıdır.</a:t>
          </a:r>
        </a:p>
      </dgm:t>
    </dgm:pt>
    <dgm:pt modelId="{70E3A702-8581-4F2F-AD62-B272531AA0B2}" type="parTrans" cxnId="{A0F387FE-6302-4432-837B-7E0A1ECF0124}">
      <dgm:prSet/>
      <dgm:spPr/>
      <dgm:t>
        <a:bodyPr/>
        <a:lstStyle/>
        <a:p>
          <a:endParaRPr lang="en-US"/>
        </a:p>
      </dgm:t>
    </dgm:pt>
    <dgm:pt modelId="{F9BA4EDB-8BF2-4D24-A36F-AFA06949D92F}" type="sibTrans" cxnId="{A0F387FE-6302-4432-837B-7E0A1ECF0124}">
      <dgm:prSet/>
      <dgm:spPr/>
      <dgm:t>
        <a:bodyPr/>
        <a:lstStyle/>
        <a:p>
          <a:endParaRPr lang="en-US"/>
        </a:p>
      </dgm:t>
    </dgm:pt>
    <dgm:pt modelId="{E16A420C-6FE8-4115-8E23-C5FFBB887EE6}">
      <dgm:prSet/>
      <dgm:spPr/>
      <dgm:t>
        <a:bodyPr/>
        <a:lstStyle/>
        <a:p>
          <a:r>
            <a:rPr lang="en-US"/>
            <a:t>İlgili kurumlar ve paydaşlar, ihtiyaç duyulan malzemelerin temini ve nakliyesi için gerekli kaynakları sağlamalıdır.</a:t>
          </a:r>
        </a:p>
      </dgm:t>
    </dgm:pt>
    <dgm:pt modelId="{982BD507-07A5-4A64-B640-B01B01EC8FCC}" type="parTrans" cxnId="{4EEA30EC-AE63-4BD5-AB8D-72B81F824478}">
      <dgm:prSet/>
      <dgm:spPr/>
      <dgm:t>
        <a:bodyPr/>
        <a:lstStyle/>
        <a:p>
          <a:endParaRPr lang="en-US"/>
        </a:p>
      </dgm:t>
    </dgm:pt>
    <dgm:pt modelId="{19CFDCD2-7024-408A-8722-F3AA7558AC7B}" type="sibTrans" cxnId="{4EEA30EC-AE63-4BD5-AB8D-72B81F824478}">
      <dgm:prSet/>
      <dgm:spPr/>
      <dgm:t>
        <a:bodyPr/>
        <a:lstStyle/>
        <a:p>
          <a:endParaRPr lang="en-US"/>
        </a:p>
      </dgm:t>
    </dgm:pt>
    <dgm:pt modelId="{BC223984-C147-4409-B30C-6BAE7B5AE893}">
      <dgm:prSet/>
      <dgm:spPr/>
      <dgm:t>
        <a:bodyPr/>
        <a:lstStyle/>
        <a:p>
          <a:r>
            <a:rPr lang="en-US"/>
            <a:t>Malzeme yönetimi ekibi</a:t>
          </a:r>
        </a:p>
      </dgm:t>
    </dgm:pt>
    <dgm:pt modelId="{CF5F855E-80B1-4A80-B83C-01B459DB7C63}" type="sibTrans" cxnId="{B8CF867D-DC91-443C-B685-73464CC6722E}">
      <dgm:prSet/>
      <dgm:spPr/>
      <dgm:t>
        <a:bodyPr/>
        <a:lstStyle/>
        <a:p>
          <a:endParaRPr lang="en-US"/>
        </a:p>
      </dgm:t>
    </dgm:pt>
    <dgm:pt modelId="{465A597E-C2A1-4B70-A71D-85A8227FC86A}" type="parTrans" cxnId="{B8CF867D-DC91-443C-B685-73464CC6722E}">
      <dgm:prSet/>
      <dgm:spPr/>
      <dgm:t>
        <a:bodyPr/>
        <a:lstStyle/>
        <a:p>
          <a:endParaRPr lang="en-US"/>
        </a:p>
      </dgm:t>
    </dgm:pt>
    <dgm:pt modelId="{F0F86E63-E025-4480-AC9E-1899FD07519C}">
      <dgm:prSet/>
      <dgm:spPr/>
      <dgm:t>
        <a:bodyPr/>
        <a:lstStyle/>
        <a:p>
          <a:r>
            <a:rPr lang="en-US"/>
            <a:t>İlgili kurumlar ve paydaşlar</a:t>
          </a:r>
        </a:p>
      </dgm:t>
    </dgm:pt>
    <dgm:pt modelId="{543E58B2-BBEA-45CC-B19A-BB964B42ACCD}" type="sibTrans" cxnId="{08B483FE-4785-4A03-BB8A-34AFC54D9DB9}">
      <dgm:prSet/>
      <dgm:spPr/>
      <dgm:t>
        <a:bodyPr/>
        <a:lstStyle/>
        <a:p>
          <a:endParaRPr lang="en-US"/>
        </a:p>
      </dgm:t>
    </dgm:pt>
    <dgm:pt modelId="{43155EAA-B5E9-4B1C-B19B-614B0C0CB0DB}" type="parTrans" cxnId="{08B483FE-4785-4A03-BB8A-34AFC54D9DB9}">
      <dgm:prSet/>
      <dgm:spPr/>
      <dgm:t>
        <a:bodyPr/>
        <a:lstStyle/>
        <a:p>
          <a:endParaRPr lang="en-US"/>
        </a:p>
      </dgm:t>
    </dgm:pt>
    <dgm:pt modelId="{4AE10226-C85B-41FB-A3D1-546C740559F1}" type="pres">
      <dgm:prSet presAssocID="{3325A242-82AF-4AB3-B51C-7EA8A254EF80}" presName="vert0" presStyleCnt="0">
        <dgm:presLayoutVars>
          <dgm:dir/>
          <dgm:animOne val="branch"/>
          <dgm:animLvl val="lvl"/>
        </dgm:presLayoutVars>
      </dgm:prSet>
      <dgm:spPr/>
    </dgm:pt>
    <dgm:pt modelId="{023577DC-C23E-4504-BDA7-E48D462E1E2A}" type="pres">
      <dgm:prSet presAssocID="{4C76AA36-B5A0-4839-AB7C-05FAC5AC2A15}" presName="thickLine" presStyleLbl="alignNode1" presStyleIdx="0" presStyleCnt="4"/>
      <dgm:spPr/>
    </dgm:pt>
    <dgm:pt modelId="{248BAA10-970A-4C41-A833-5A935E4329AB}" type="pres">
      <dgm:prSet presAssocID="{4C76AA36-B5A0-4839-AB7C-05FAC5AC2A15}" presName="horz1" presStyleCnt="0"/>
      <dgm:spPr/>
    </dgm:pt>
    <dgm:pt modelId="{A8340620-FC3F-4473-8305-540A9BDBB96F}" type="pres">
      <dgm:prSet presAssocID="{4C76AA36-B5A0-4839-AB7C-05FAC5AC2A15}" presName="tx1" presStyleLbl="revTx" presStyleIdx="0" presStyleCnt="10" custScaleX="344268"/>
      <dgm:spPr/>
    </dgm:pt>
    <dgm:pt modelId="{9D173AB0-E590-412B-85E7-BDDE729121CA}" type="pres">
      <dgm:prSet presAssocID="{4C76AA36-B5A0-4839-AB7C-05FAC5AC2A15}" presName="vert1" presStyleCnt="0"/>
      <dgm:spPr/>
    </dgm:pt>
    <dgm:pt modelId="{CA4E6640-6FCC-4172-A245-A7A3D2158D27}" type="pres">
      <dgm:prSet presAssocID="{AB40E952-1356-4604-9A1F-EC4FBF300A0E}" presName="thickLine" presStyleLbl="alignNode1" presStyleIdx="1" presStyleCnt="4"/>
      <dgm:spPr/>
    </dgm:pt>
    <dgm:pt modelId="{FD1A5694-65C7-40F5-A31F-1A14C6CAE2E2}" type="pres">
      <dgm:prSet presAssocID="{AB40E952-1356-4604-9A1F-EC4FBF300A0E}" presName="horz1" presStyleCnt="0"/>
      <dgm:spPr/>
    </dgm:pt>
    <dgm:pt modelId="{16052673-50EE-438E-A6B6-450DFA46D6E1}" type="pres">
      <dgm:prSet presAssocID="{AB40E952-1356-4604-9A1F-EC4FBF300A0E}" presName="tx1" presStyleLbl="revTx" presStyleIdx="1" presStyleCnt="10" custScaleX="500000"/>
      <dgm:spPr/>
    </dgm:pt>
    <dgm:pt modelId="{1A21BB42-23D0-4831-8018-517460674D68}" type="pres">
      <dgm:prSet presAssocID="{AB40E952-1356-4604-9A1F-EC4FBF300A0E}" presName="vert1" presStyleCnt="0"/>
      <dgm:spPr/>
    </dgm:pt>
    <dgm:pt modelId="{BB71BC07-BC05-4EE3-A2DB-FE4AFF506043}" type="pres">
      <dgm:prSet presAssocID="{328869EE-3F34-4E1B-9128-AB10042C3BE6}" presName="thickLine" presStyleLbl="alignNode1" presStyleIdx="2" presStyleCnt="4"/>
      <dgm:spPr/>
    </dgm:pt>
    <dgm:pt modelId="{F0E23CEC-3375-4E0B-9E8D-9CAD33C9D840}" type="pres">
      <dgm:prSet presAssocID="{328869EE-3F34-4E1B-9128-AB10042C3BE6}" presName="horz1" presStyleCnt="0"/>
      <dgm:spPr/>
    </dgm:pt>
    <dgm:pt modelId="{7CE70003-AFF9-4E44-8524-7F58150F877F}" type="pres">
      <dgm:prSet presAssocID="{328869EE-3F34-4E1B-9128-AB10042C3BE6}" presName="tx1" presStyleLbl="revTx" presStyleIdx="2" presStyleCnt="10"/>
      <dgm:spPr/>
    </dgm:pt>
    <dgm:pt modelId="{9E154096-B2BD-4C8C-9310-7F5D299482F5}" type="pres">
      <dgm:prSet presAssocID="{328869EE-3F34-4E1B-9128-AB10042C3BE6}" presName="vert1" presStyleCnt="0"/>
      <dgm:spPr/>
    </dgm:pt>
    <dgm:pt modelId="{EB16FDEE-F3C5-411F-BB9C-EAE65A783516}" type="pres">
      <dgm:prSet presAssocID="{3F1644FB-5834-41DF-8202-0F8D94EF65DE}" presName="vertSpace2a" presStyleCnt="0"/>
      <dgm:spPr/>
    </dgm:pt>
    <dgm:pt modelId="{A3674EE4-BD77-4AC3-BD92-D009DD7F329A}" type="pres">
      <dgm:prSet presAssocID="{3F1644FB-5834-41DF-8202-0F8D94EF65DE}" presName="horz2" presStyleCnt="0"/>
      <dgm:spPr/>
    </dgm:pt>
    <dgm:pt modelId="{8DC6590E-9B58-4D5D-8063-34C4C021CD31}" type="pres">
      <dgm:prSet presAssocID="{3F1644FB-5834-41DF-8202-0F8D94EF65DE}" presName="horzSpace2" presStyleCnt="0"/>
      <dgm:spPr/>
    </dgm:pt>
    <dgm:pt modelId="{8832C53A-1BEE-48CE-9908-ACA0D9D45444}" type="pres">
      <dgm:prSet presAssocID="{3F1644FB-5834-41DF-8202-0F8D94EF65DE}" presName="tx2" presStyleLbl="revTx" presStyleIdx="3" presStyleCnt="10"/>
      <dgm:spPr/>
    </dgm:pt>
    <dgm:pt modelId="{300B93C8-B55A-4004-AF29-37800932EF49}" type="pres">
      <dgm:prSet presAssocID="{3F1644FB-5834-41DF-8202-0F8D94EF65DE}" presName="vert2" presStyleCnt="0"/>
      <dgm:spPr/>
    </dgm:pt>
    <dgm:pt modelId="{95FA1E8C-D681-4CDC-A9E5-87E38C14A338}" type="pres">
      <dgm:prSet presAssocID="{3F1644FB-5834-41DF-8202-0F8D94EF65DE}" presName="thinLine2b" presStyleLbl="callout" presStyleIdx="0" presStyleCnt="6"/>
      <dgm:spPr/>
    </dgm:pt>
    <dgm:pt modelId="{54D6AA3B-4D10-4B37-BB35-C428777A7EE5}" type="pres">
      <dgm:prSet presAssocID="{3F1644FB-5834-41DF-8202-0F8D94EF65DE}" presName="vertSpace2b" presStyleCnt="0"/>
      <dgm:spPr/>
    </dgm:pt>
    <dgm:pt modelId="{EE4C9D0F-E002-48F7-9C52-8D70857D94C1}" type="pres">
      <dgm:prSet presAssocID="{BC223984-C147-4409-B30C-6BAE7B5AE893}" presName="horz2" presStyleCnt="0"/>
      <dgm:spPr/>
    </dgm:pt>
    <dgm:pt modelId="{B0E81E4D-BCEB-43C0-8DBF-2B9C218CF9E2}" type="pres">
      <dgm:prSet presAssocID="{BC223984-C147-4409-B30C-6BAE7B5AE893}" presName="horzSpace2" presStyleCnt="0"/>
      <dgm:spPr/>
    </dgm:pt>
    <dgm:pt modelId="{13EB9160-1692-422F-9B2A-6DDF2089A7F4}" type="pres">
      <dgm:prSet presAssocID="{BC223984-C147-4409-B30C-6BAE7B5AE893}" presName="tx2" presStyleLbl="revTx" presStyleIdx="4" presStyleCnt="10"/>
      <dgm:spPr/>
    </dgm:pt>
    <dgm:pt modelId="{A005EA6C-EE62-4A2E-914A-7C9FA9867919}" type="pres">
      <dgm:prSet presAssocID="{BC223984-C147-4409-B30C-6BAE7B5AE893}" presName="vert2" presStyleCnt="0"/>
      <dgm:spPr/>
    </dgm:pt>
    <dgm:pt modelId="{2A995739-7486-404B-BE7B-88D63D33583B}" type="pres">
      <dgm:prSet presAssocID="{BC223984-C147-4409-B30C-6BAE7B5AE893}" presName="thinLine2b" presStyleLbl="callout" presStyleIdx="1" presStyleCnt="6"/>
      <dgm:spPr/>
    </dgm:pt>
    <dgm:pt modelId="{0B7F866C-C906-4B5C-A46B-23229DA1F94C}" type="pres">
      <dgm:prSet presAssocID="{BC223984-C147-4409-B30C-6BAE7B5AE893}" presName="vertSpace2b" presStyleCnt="0"/>
      <dgm:spPr/>
    </dgm:pt>
    <dgm:pt modelId="{F24BB49B-5D0F-47C3-B560-C38E774802AA}" type="pres">
      <dgm:prSet presAssocID="{F0F86E63-E025-4480-AC9E-1899FD07519C}" presName="horz2" presStyleCnt="0"/>
      <dgm:spPr/>
    </dgm:pt>
    <dgm:pt modelId="{91552AA8-593D-4474-8864-8064C542752C}" type="pres">
      <dgm:prSet presAssocID="{F0F86E63-E025-4480-AC9E-1899FD07519C}" presName="horzSpace2" presStyleCnt="0"/>
      <dgm:spPr/>
    </dgm:pt>
    <dgm:pt modelId="{3F3CED03-B8E6-483F-8FE7-C373BBAE91BE}" type="pres">
      <dgm:prSet presAssocID="{F0F86E63-E025-4480-AC9E-1899FD07519C}" presName="tx2" presStyleLbl="revTx" presStyleIdx="5" presStyleCnt="10"/>
      <dgm:spPr/>
    </dgm:pt>
    <dgm:pt modelId="{43765F33-6E3E-405C-A893-3CC371E0B439}" type="pres">
      <dgm:prSet presAssocID="{F0F86E63-E025-4480-AC9E-1899FD07519C}" presName="vert2" presStyleCnt="0"/>
      <dgm:spPr/>
    </dgm:pt>
    <dgm:pt modelId="{6AE3DBE5-EE09-4352-AD1E-5E72B616ED6C}" type="pres">
      <dgm:prSet presAssocID="{F0F86E63-E025-4480-AC9E-1899FD07519C}" presName="thinLine2b" presStyleLbl="callout" presStyleIdx="2" presStyleCnt="6"/>
      <dgm:spPr/>
    </dgm:pt>
    <dgm:pt modelId="{23A85F82-BD00-4A53-9B5D-647527E9A4D8}" type="pres">
      <dgm:prSet presAssocID="{F0F86E63-E025-4480-AC9E-1899FD07519C}" presName="vertSpace2b" presStyleCnt="0"/>
      <dgm:spPr/>
    </dgm:pt>
    <dgm:pt modelId="{3D6F7132-83DD-4D3B-AB91-EB07139CF851}" type="pres">
      <dgm:prSet presAssocID="{8EEA44F9-BE64-4270-9F96-82E078426998}" presName="thickLine" presStyleLbl="alignNode1" presStyleIdx="3" presStyleCnt="4"/>
      <dgm:spPr/>
    </dgm:pt>
    <dgm:pt modelId="{77B0E733-8711-49CE-8584-589E00917F0C}" type="pres">
      <dgm:prSet presAssocID="{8EEA44F9-BE64-4270-9F96-82E078426998}" presName="horz1" presStyleCnt="0"/>
      <dgm:spPr/>
    </dgm:pt>
    <dgm:pt modelId="{03A78806-9920-4089-8098-CB3DFC122A6B}" type="pres">
      <dgm:prSet presAssocID="{8EEA44F9-BE64-4270-9F96-82E078426998}" presName="tx1" presStyleLbl="revTx" presStyleIdx="6" presStyleCnt="10"/>
      <dgm:spPr/>
    </dgm:pt>
    <dgm:pt modelId="{7164C0CF-14D5-4940-BB00-2415F3546FBA}" type="pres">
      <dgm:prSet presAssocID="{8EEA44F9-BE64-4270-9F96-82E078426998}" presName="vert1" presStyleCnt="0"/>
      <dgm:spPr/>
    </dgm:pt>
    <dgm:pt modelId="{2268D768-34C4-486B-BE0E-BBB07FF9691C}" type="pres">
      <dgm:prSet presAssocID="{6CA042E3-68F3-4DB3-9BF9-CDE07EF31C07}" presName="vertSpace2a" presStyleCnt="0"/>
      <dgm:spPr/>
    </dgm:pt>
    <dgm:pt modelId="{93927237-3DF7-43CC-8692-61035A7297B5}" type="pres">
      <dgm:prSet presAssocID="{6CA042E3-68F3-4DB3-9BF9-CDE07EF31C07}" presName="horz2" presStyleCnt="0"/>
      <dgm:spPr/>
    </dgm:pt>
    <dgm:pt modelId="{DC6858AE-EEDB-476D-88D9-E9FFFE03E0D4}" type="pres">
      <dgm:prSet presAssocID="{6CA042E3-68F3-4DB3-9BF9-CDE07EF31C07}" presName="horzSpace2" presStyleCnt="0"/>
      <dgm:spPr/>
    </dgm:pt>
    <dgm:pt modelId="{8F342345-0D37-4F05-AA11-914B3D615153}" type="pres">
      <dgm:prSet presAssocID="{6CA042E3-68F3-4DB3-9BF9-CDE07EF31C07}" presName="tx2" presStyleLbl="revTx" presStyleIdx="7" presStyleCnt="10"/>
      <dgm:spPr/>
    </dgm:pt>
    <dgm:pt modelId="{1A536822-7677-47A9-8802-6AA62E77CCD1}" type="pres">
      <dgm:prSet presAssocID="{6CA042E3-68F3-4DB3-9BF9-CDE07EF31C07}" presName="vert2" presStyleCnt="0"/>
      <dgm:spPr/>
    </dgm:pt>
    <dgm:pt modelId="{C9506685-227F-4EC0-81AA-C4BD198985A4}" type="pres">
      <dgm:prSet presAssocID="{6CA042E3-68F3-4DB3-9BF9-CDE07EF31C07}" presName="thinLine2b" presStyleLbl="callout" presStyleIdx="3" presStyleCnt="6"/>
      <dgm:spPr/>
    </dgm:pt>
    <dgm:pt modelId="{B1CCE317-E6A4-466B-ACE1-453FE298F448}" type="pres">
      <dgm:prSet presAssocID="{6CA042E3-68F3-4DB3-9BF9-CDE07EF31C07}" presName="vertSpace2b" presStyleCnt="0"/>
      <dgm:spPr/>
    </dgm:pt>
    <dgm:pt modelId="{93987B66-1A4A-4FA1-B48D-3390B6BCF0ED}" type="pres">
      <dgm:prSet presAssocID="{20EBD663-E7E9-4FF8-823D-29083F1ED3F6}" presName="horz2" presStyleCnt="0"/>
      <dgm:spPr/>
    </dgm:pt>
    <dgm:pt modelId="{B452A24A-8FCC-4138-A283-5E0D824B0542}" type="pres">
      <dgm:prSet presAssocID="{20EBD663-E7E9-4FF8-823D-29083F1ED3F6}" presName="horzSpace2" presStyleCnt="0"/>
      <dgm:spPr/>
    </dgm:pt>
    <dgm:pt modelId="{388A8640-C499-47FB-A8D1-17FBA347A97F}" type="pres">
      <dgm:prSet presAssocID="{20EBD663-E7E9-4FF8-823D-29083F1ED3F6}" presName="tx2" presStyleLbl="revTx" presStyleIdx="8" presStyleCnt="10"/>
      <dgm:spPr/>
    </dgm:pt>
    <dgm:pt modelId="{91AF2B0F-2873-4660-9C3D-E501446A0178}" type="pres">
      <dgm:prSet presAssocID="{20EBD663-E7E9-4FF8-823D-29083F1ED3F6}" presName="vert2" presStyleCnt="0"/>
      <dgm:spPr/>
    </dgm:pt>
    <dgm:pt modelId="{719EEC4C-8823-4A3E-B28A-41E62BE6CE59}" type="pres">
      <dgm:prSet presAssocID="{20EBD663-E7E9-4FF8-823D-29083F1ED3F6}" presName="thinLine2b" presStyleLbl="callout" presStyleIdx="4" presStyleCnt="6"/>
      <dgm:spPr/>
    </dgm:pt>
    <dgm:pt modelId="{92AF23F5-049E-4A75-8888-3FE0B2FB6E36}" type="pres">
      <dgm:prSet presAssocID="{20EBD663-E7E9-4FF8-823D-29083F1ED3F6}" presName="vertSpace2b" presStyleCnt="0"/>
      <dgm:spPr/>
    </dgm:pt>
    <dgm:pt modelId="{D43B5EB3-511B-4292-93D9-066F06EBE50A}" type="pres">
      <dgm:prSet presAssocID="{E16A420C-6FE8-4115-8E23-C5FFBB887EE6}" presName="horz2" presStyleCnt="0"/>
      <dgm:spPr/>
    </dgm:pt>
    <dgm:pt modelId="{D211669F-AE59-4080-A5DE-9D44D39EAFDE}" type="pres">
      <dgm:prSet presAssocID="{E16A420C-6FE8-4115-8E23-C5FFBB887EE6}" presName="horzSpace2" presStyleCnt="0"/>
      <dgm:spPr/>
    </dgm:pt>
    <dgm:pt modelId="{4E20A97B-DF67-400D-AC99-58F23298582E}" type="pres">
      <dgm:prSet presAssocID="{E16A420C-6FE8-4115-8E23-C5FFBB887EE6}" presName="tx2" presStyleLbl="revTx" presStyleIdx="9" presStyleCnt="10"/>
      <dgm:spPr/>
    </dgm:pt>
    <dgm:pt modelId="{5D092E18-B4CE-4745-BE9B-DCA99E8D58D1}" type="pres">
      <dgm:prSet presAssocID="{E16A420C-6FE8-4115-8E23-C5FFBB887EE6}" presName="vert2" presStyleCnt="0"/>
      <dgm:spPr/>
    </dgm:pt>
    <dgm:pt modelId="{F9D6B4AB-AA40-42C7-8C7E-6C393C547D28}" type="pres">
      <dgm:prSet presAssocID="{E16A420C-6FE8-4115-8E23-C5FFBB887EE6}" presName="thinLine2b" presStyleLbl="callout" presStyleIdx="5" presStyleCnt="6"/>
      <dgm:spPr/>
    </dgm:pt>
    <dgm:pt modelId="{5EB194D5-D77F-45E2-ABAD-B47D258A2536}" type="pres">
      <dgm:prSet presAssocID="{E16A420C-6FE8-4115-8E23-C5FFBB887EE6}" presName="vertSpace2b" presStyleCnt="0"/>
      <dgm:spPr/>
    </dgm:pt>
  </dgm:ptLst>
  <dgm:cxnLst>
    <dgm:cxn modelId="{9E22E801-7413-48A8-A0FA-033CD0F51662}" type="presOf" srcId="{F0F86E63-E025-4480-AC9E-1899FD07519C}" destId="{3F3CED03-B8E6-483F-8FE7-C373BBAE91BE}" srcOrd="0" destOrd="0" presId="urn:microsoft.com/office/officeart/2008/layout/LinedList"/>
    <dgm:cxn modelId="{85B8CF1A-1D01-4EAA-A16B-D70587B9D838}" type="presOf" srcId="{BC223984-C147-4409-B30C-6BAE7B5AE893}" destId="{13EB9160-1692-422F-9B2A-6DDF2089A7F4}" srcOrd="0" destOrd="0" presId="urn:microsoft.com/office/officeart/2008/layout/LinedList"/>
    <dgm:cxn modelId="{7A061C1B-820E-4AA3-A0A9-E63C64E85E21}" srcId="{3325A242-82AF-4AB3-B51C-7EA8A254EF80}" destId="{4C76AA36-B5A0-4839-AB7C-05FAC5AC2A15}" srcOrd="0" destOrd="0" parTransId="{A1C662FE-BBA7-4325-B14B-D9673DE4CB18}" sibTransId="{E20FBF05-287B-41F1-ADAD-CB227C584739}"/>
    <dgm:cxn modelId="{1E8A571E-09A7-4A8C-9982-C58ADE56C605}" srcId="{3325A242-82AF-4AB3-B51C-7EA8A254EF80}" destId="{328869EE-3F34-4E1B-9128-AB10042C3BE6}" srcOrd="2" destOrd="0" parTransId="{CFC1437C-0C06-4D61-AE17-491EBD081B90}" sibTransId="{4F20FE5A-FF0B-4A56-BAEE-9CAE7A2A18BD}"/>
    <dgm:cxn modelId="{6A0D903B-3821-4396-B3BF-AE91DE9124F6}" type="presOf" srcId="{8EEA44F9-BE64-4270-9F96-82E078426998}" destId="{03A78806-9920-4089-8098-CB3DFC122A6B}" srcOrd="0" destOrd="0" presId="urn:microsoft.com/office/officeart/2008/layout/LinedList"/>
    <dgm:cxn modelId="{8E5A0241-14DD-4254-A825-F3E8EBAE304B}" type="presOf" srcId="{AB40E952-1356-4604-9A1F-EC4FBF300A0E}" destId="{16052673-50EE-438E-A6B6-450DFA46D6E1}" srcOrd="0" destOrd="0" presId="urn:microsoft.com/office/officeart/2008/layout/LinedList"/>
    <dgm:cxn modelId="{83B0914E-36E4-413E-BCE6-E6BF756BB5F5}" type="presOf" srcId="{328869EE-3F34-4E1B-9128-AB10042C3BE6}" destId="{7CE70003-AFF9-4E44-8524-7F58150F877F}" srcOrd="0" destOrd="0" presId="urn:microsoft.com/office/officeart/2008/layout/LinedList"/>
    <dgm:cxn modelId="{882C0A56-1570-4DC0-BD37-8DF34C395EEA}" type="presOf" srcId="{3F1644FB-5834-41DF-8202-0F8D94EF65DE}" destId="{8832C53A-1BEE-48CE-9908-ACA0D9D45444}" srcOrd="0" destOrd="0" presId="urn:microsoft.com/office/officeart/2008/layout/LinedList"/>
    <dgm:cxn modelId="{C60BE757-D8F9-468A-9DFA-0D6195922ADD}" type="presOf" srcId="{20EBD663-E7E9-4FF8-823D-29083F1ED3F6}" destId="{388A8640-C499-47FB-A8D1-17FBA347A97F}" srcOrd="0" destOrd="0" presId="urn:microsoft.com/office/officeart/2008/layout/LinedList"/>
    <dgm:cxn modelId="{3511887B-FA17-473C-A699-6DA5F5B2E80C}" type="presOf" srcId="{4C76AA36-B5A0-4839-AB7C-05FAC5AC2A15}" destId="{A8340620-FC3F-4473-8305-540A9BDBB96F}" srcOrd="0" destOrd="0" presId="urn:microsoft.com/office/officeart/2008/layout/LinedList"/>
    <dgm:cxn modelId="{B8CF867D-DC91-443C-B685-73464CC6722E}" srcId="{328869EE-3F34-4E1B-9128-AB10042C3BE6}" destId="{BC223984-C147-4409-B30C-6BAE7B5AE893}" srcOrd="1" destOrd="0" parTransId="{465A597E-C2A1-4B70-A71D-85A8227FC86A}" sibTransId="{CF5F855E-80B1-4A80-B83C-01B459DB7C63}"/>
    <dgm:cxn modelId="{3A492783-D053-487A-818D-4ABB08FD7E37}" type="presOf" srcId="{E16A420C-6FE8-4115-8E23-C5FFBB887EE6}" destId="{4E20A97B-DF67-400D-AC99-58F23298582E}" srcOrd="0" destOrd="0" presId="urn:microsoft.com/office/officeart/2008/layout/LinedList"/>
    <dgm:cxn modelId="{B3202B98-22FE-4EFD-B3D4-2E2CAAA4F5B7}" srcId="{3325A242-82AF-4AB3-B51C-7EA8A254EF80}" destId="{AB40E952-1356-4604-9A1F-EC4FBF300A0E}" srcOrd="1" destOrd="0" parTransId="{AE40F041-AB81-488F-B2AA-CC5CDB5D1E8F}" sibTransId="{DFABDC85-7E4E-4605-900E-DB2163947B0F}"/>
    <dgm:cxn modelId="{4EEA30EC-AE63-4BD5-AB8D-72B81F824478}" srcId="{8EEA44F9-BE64-4270-9F96-82E078426998}" destId="{E16A420C-6FE8-4115-8E23-C5FFBB887EE6}" srcOrd="2" destOrd="0" parTransId="{982BD507-07A5-4A64-B640-B01B01EC8FCC}" sibTransId="{19CFDCD2-7024-408A-8722-F3AA7558AC7B}"/>
    <dgm:cxn modelId="{16C8BEEE-B9A0-4D3B-B21F-957994452CA8}" type="presOf" srcId="{6CA042E3-68F3-4DB3-9BF9-CDE07EF31C07}" destId="{8F342345-0D37-4F05-AA11-914B3D615153}" srcOrd="0" destOrd="0" presId="urn:microsoft.com/office/officeart/2008/layout/LinedList"/>
    <dgm:cxn modelId="{A5DB42F1-0268-4FE3-856B-DFEB329A65D9}" srcId="{8EEA44F9-BE64-4270-9F96-82E078426998}" destId="{6CA042E3-68F3-4DB3-9BF9-CDE07EF31C07}" srcOrd="0" destOrd="0" parTransId="{DFAD64BC-EBA4-433D-9C3C-0AAC51C8816B}" sibTransId="{5E38E8B6-25DF-4E55-ACF6-413E78862C8F}"/>
    <dgm:cxn modelId="{EAE769FC-F048-44F1-85DB-8243D29DD7C8}" srcId="{328869EE-3F34-4E1B-9128-AB10042C3BE6}" destId="{3F1644FB-5834-41DF-8202-0F8D94EF65DE}" srcOrd="0" destOrd="0" parTransId="{40E66107-9984-449C-8E95-ADE87E621962}" sibTransId="{FC475C9F-90AF-496B-B95E-195B510E579B}"/>
    <dgm:cxn modelId="{04D469FE-782F-473F-91BC-3B741938B728}" type="presOf" srcId="{3325A242-82AF-4AB3-B51C-7EA8A254EF80}" destId="{4AE10226-C85B-41FB-A3D1-546C740559F1}" srcOrd="0" destOrd="0" presId="urn:microsoft.com/office/officeart/2008/layout/LinedList"/>
    <dgm:cxn modelId="{08B483FE-4785-4A03-BB8A-34AFC54D9DB9}" srcId="{328869EE-3F34-4E1B-9128-AB10042C3BE6}" destId="{F0F86E63-E025-4480-AC9E-1899FD07519C}" srcOrd="2" destOrd="0" parTransId="{43155EAA-B5E9-4B1C-B19B-614B0C0CB0DB}" sibTransId="{543E58B2-BBEA-45CC-B19A-BB964B42ACCD}"/>
    <dgm:cxn modelId="{A0F387FE-6302-4432-837B-7E0A1ECF0124}" srcId="{8EEA44F9-BE64-4270-9F96-82E078426998}" destId="{20EBD663-E7E9-4FF8-823D-29083F1ED3F6}" srcOrd="1" destOrd="0" parTransId="{70E3A702-8581-4F2F-AD62-B272531AA0B2}" sibTransId="{F9BA4EDB-8BF2-4D24-A36F-AFA06949D92F}"/>
    <dgm:cxn modelId="{0DACF7FF-414F-4126-9E23-CF89E2015C90}" srcId="{3325A242-82AF-4AB3-B51C-7EA8A254EF80}" destId="{8EEA44F9-BE64-4270-9F96-82E078426998}" srcOrd="3" destOrd="0" parTransId="{CC64C549-B7AD-4BE5-8A6F-33D2D75B4137}" sibTransId="{E1AD4A10-CEDB-48AF-A733-9CD1CD2836DA}"/>
    <dgm:cxn modelId="{CEE8000E-4776-48A3-87CB-5DEBF717BEC1}" type="presParOf" srcId="{4AE10226-C85B-41FB-A3D1-546C740559F1}" destId="{023577DC-C23E-4504-BDA7-E48D462E1E2A}" srcOrd="0" destOrd="0" presId="urn:microsoft.com/office/officeart/2008/layout/LinedList"/>
    <dgm:cxn modelId="{C59E5410-FDEB-4717-AF5D-70DA8CA44764}" type="presParOf" srcId="{4AE10226-C85B-41FB-A3D1-546C740559F1}" destId="{248BAA10-970A-4C41-A833-5A935E4329AB}" srcOrd="1" destOrd="0" presId="urn:microsoft.com/office/officeart/2008/layout/LinedList"/>
    <dgm:cxn modelId="{ACBE0DE7-1233-40C0-B1D8-C28C1F252108}" type="presParOf" srcId="{248BAA10-970A-4C41-A833-5A935E4329AB}" destId="{A8340620-FC3F-4473-8305-540A9BDBB96F}" srcOrd="0" destOrd="0" presId="urn:microsoft.com/office/officeart/2008/layout/LinedList"/>
    <dgm:cxn modelId="{38CD87A8-68C8-4B76-9D6D-65E6C46BC90A}" type="presParOf" srcId="{248BAA10-970A-4C41-A833-5A935E4329AB}" destId="{9D173AB0-E590-412B-85E7-BDDE729121CA}" srcOrd="1" destOrd="0" presId="urn:microsoft.com/office/officeart/2008/layout/LinedList"/>
    <dgm:cxn modelId="{C3EE0BB8-8954-4632-B8EF-6A63842279F7}" type="presParOf" srcId="{4AE10226-C85B-41FB-A3D1-546C740559F1}" destId="{CA4E6640-6FCC-4172-A245-A7A3D2158D27}" srcOrd="2" destOrd="0" presId="urn:microsoft.com/office/officeart/2008/layout/LinedList"/>
    <dgm:cxn modelId="{7DEA9050-4511-46F7-87BC-9B6EF9F69FB5}" type="presParOf" srcId="{4AE10226-C85B-41FB-A3D1-546C740559F1}" destId="{FD1A5694-65C7-40F5-A31F-1A14C6CAE2E2}" srcOrd="3" destOrd="0" presId="urn:microsoft.com/office/officeart/2008/layout/LinedList"/>
    <dgm:cxn modelId="{015810FC-1A82-4299-A009-B56F185E2A06}" type="presParOf" srcId="{FD1A5694-65C7-40F5-A31F-1A14C6CAE2E2}" destId="{16052673-50EE-438E-A6B6-450DFA46D6E1}" srcOrd="0" destOrd="0" presId="urn:microsoft.com/office/officeart/2008/layout/LinedList"/>
    <dgm:cxn modelId="{3BA2B188-D5E1-4DDB-AB36-4A3A34A909E7}" type="presParOf" srcId="{FD1A5694-65C7-40F5-A31F-1A14C6CAE2E2}" destId="{1A21BB42-23D0-4831-8018-517460674D68}" srcOrd="1" destOrd="0" presId="urn:microsoft.com/office/officeart/2008/layout/LinedList"/>
    <dgm:cxn modelId="{392056F2-01B0-4A4F-985C-99C563D69547}" type="presParOf" srcId="{4AE10226-C85B-41FB-A3D1-546C740559F1}" destId="{BB71BC07-BC05-4EE3-A2DB-FE4AFF506043}" srcOrd="4" destOrd="0" presId="urn:microsoft.com/office/officeart/2008/layout/LinedList"/>
    <dgm:cxn modelId="{03030FE6-252F-4B7A-9571-63A339C17F5C}" type="presParOf" srcId="{4AE10226-C85B-41FB-A3D1-546C740559F1}" destId="{F0E23CEC-3375-4E0B-9E8D-9CAD33C9D840}" srcOrd="5" destOrd="0" presId="urn:microsoft.com/office/officeart/2008/layout/LinedList"/>
    <dgm:cxn modelId="{794B596B-4FD4-4486-BBA2-509ED45098A3}" type="presParOf" srcId="{F0E23CEC-3375-4E0B-9E8D-9CAD33C9D840}" destId="{7CE70003-AFF9-4E44-8524-7F58150F877F}" srcOrd="0" destOrd="0" presId="urn:microsoft.com/office/officeart/2008/layout/LinedList"/>
    <dgm:cxn modelId="{219356AD-F7A6-47C4-82B4-47FDD78FEC68}" type="presParOf" srcId="{F0E23CEC-3375-4E0B-9E8D-9CAD33C9D840}" destId="{9E154096-B2BD-4C8C-9310-7F5D299482F5}" srcOrd="1" destOrd="0" presId="urn:microsoft.com/office/officeart/2008/layout/LinedList"/>
    <dgm:cxn modelId="{05A8AA37-C174-4E01-AFA3-C2C2AA206AA5}" type="presParOf" srcId="{9E154096-B2BD-4C8C-9310-7F5D299482F5}" destId="{EB16FDEE-F3C5-411F-BB9C-EAE65A783516}" srcOrd="0" destOrd="0" presId="urn:microsoft.com/office/officeart/2008/layout/LinedList"/>
    <dgm:cxn modelId="{5926187D-3B69-499A-8B08-9612A7ED20AF}" type="presParOf" srcId="{9E154096-B2BD-4C8C-9310-7F5D299482F5}" destId="{A3674EE4-BD77-4AC3-BD92-D009DD7F329A}" srcOrd="1" destOrd="0" presId="urn:microsoft.com/office/officeart/2008/layout/LinedList"/>
    <dgm:cxn modelId="{BB56F397-9C44-4528-A4C9-9668904E44C7}" type="presParOf" srcId="{A3674EE4-BD77-4AC3-BD92-D009DD7F329A}" destId="{8DC6590E-9B58-4D5D-8063-34C4C021CD31}" srcOrd="0" destOrd="0" presId="urn:microsoft.com/office/officeart/2008/layout/LinedList"/>
    <dgm:cxn modelId="{F7596515-0D73-40AE-9E5A-A7EA637AAD75}" type="presParOf" srcId="{A3674EE4-BD77-4AC3-BD92-D009DD7F329A}" destId="{8832C53A-1BEE-48CE-9908-ACA0D9D45444}" srcOrd="1" destOrd="0" presId="urn:microsoft.com/office/officeart/2008/layout/LinedList"/>
    <dgm:cxn modelId="{7F231D8B-6901-4B9D-AD7B-32C63BC0B02D}" type="presParOf" srcId="{A3674EE4-BD77-4AC3-BD92-D009DD7F329A}" destId="{300B93C8-B55A-4004-AF29-37800932EF49}" srcOrd="2" destOrd="0" presId="urn:microsoft.com/office/officeart/2008/layout/LinedList"/>
    <dgm:cxn modelId="{18BB98A0-A5B7-419C-B989-6AFF242AC6F9}" type="presParOf" srcId="{9E154096-B2BD-4C8C-9310-7F5D299482F5}" destId="{95FA1E8C-D681-4CDC-A9E5-87E38C14A338}" srcOrd="2" destOrd="0" presId="urn:microsoft.com/office/officeart/2008/layout/LinedList"/>
    <dgm:cxn modelId="{1089601C-1FCE-47DA-B239-BB1D11AFAC9C}" type="presParOf" srcId="{9E154096-B2BD-4C8C-9310-7F5D299482F5}" destId="{54D6AA3B-4D10-4B37-BB35-C428777A7EE5}" srcOrd="3" destOrd="0" presId="urn:microsoft.com/office/officeart/2008/layout/LinedList"/>
    <dgm:cxn modelId="{11E5999E-A3A0-4A6D-B74E-123682A0926F}" type="presParOf" srcId="{9E154096-B2BD-4C8C-9310-7F5D299482F5}" destId="{EE4C9D0F-E002-48F7-9C52-8D70857D94C1}" srcOrd="4" destOrd="0" presId="urn:microsoft.com/office/officeart/2008/layout/LinedList"/>
    <dgm:cxn modelId="{78FD8DA5-E3D2-4798-8C2F-433FE27E377C}" type="presParOf" srcId="{EE4C9D0F-E002-48F7-9C52-8D70857D94C1}" destId="{B0E81E4D-BCEB-43C0-8DBF-2B9C218CF9E2}" srcOrd="0" destOrd="0" presId="urn:microsoft.com/office/officeart/2008/layout/LinedList"/>
    <dgm:cxn modelId="{888A8BF5-A0D4-4144-95DD-0D11DE35B9DC}" type="presParOf" srcId="{EE4C9D0F-E002-48F7-9C52-8D70857D94C1}" destId="{13EB9160-1692-422F-9B2A-6DDF2089A7F4}" srcOrd="1" destOrd="0" presId="urn:microsoft.com/office/officeart/2008/layout/LinedList"/>
    <dgm:cxn modelId="{5EE1208A-C35E-4B72-B8F2-BB6724BA1E80}" type="presParOf" srcId="{EE4C9D0F-E002-48F7-9C52-8D70857D94C1}" destId="{A005EA6C-EE62-4A2E-914A-7C9FA9867919}" srcOrd="2" destOrd="0" presId="urn:microsoft.com/office/officeart/2008/layout/LinedList"/>
    <dgm:cxn modelId="{F6EE9C13-ECC9-4EA9-9F51-AAB45312DCCC}" type="presParOf" srcId="{9E154096-B2BD-4C8C-9310-7F5D299482F5}" destId="{2A995739-7486-404B-BE7B-88D63D33583B}" srcOrd="5" destOrd="0" presId="urn:microsoft.com/office/officeart/2008/layout/LinedList"/>
    <dgm:cxn modelId="{EEAD9ED7-C07E-42C6-A273-63FA1123ADAB}" type="presParOf" srcId="{9E154096-B2BD-4C8C-9310-7F5D299482F5}" destId="{0B7F866C-C906-4B5C-A46B-23229DA1F94C}" srcOrd="6" destOrd="0" presId="urn:microsoft.com/office/officeart/2008/layout/LinedList"/>
    <dgm:cxn modelId="{D2172EDE-7FB9-40DF-9A9B-3B015A9B857E}" type="presParOf" srcId="{9E154096-B2BD-4C8C-9310-7F5D299482F5}" destId="{F24BB49B-5D0F-47C3-B560-C38E774802AA}" srcOrd="7" destOrd="0" presId="urn:microsoft.com/office/officeart/2008/layout/LinedList"/>
    <dgm:cxn modelId="{D1FCACD3-4D8E-4311-BF94-5233F300E976}" type="presParOf" srcId="{F24BB49B-5D0F-47C3-B560-C38E774802AA}" destId="{91552AA8-593D-4474-8864-8064C542752C}" srcOrd="0" destOrd="0" presId="urn:microsoft.com/office/officeart/2008/layout/LinedList"/>
    <dgm:cxn modelId="{20961160-C24B-4E3B-A648-349C849F6F36}" type="presParOf" srcId="{F24BB49B-5D0F-47C3-B560-C38E774802AA}" destId="{3F3CED03-B8E6-483F-8FE7-C373BBAE91BE}" srcOrd="1" destOrd="0" presId="urn:microsoft.com/office/officeart/2008/layout/LinedList"/>
    <dgm:cxn modelId="{2215396E-3895-48C8-B0D8-DECA8824AC9C}" type="presParOf" srcId="{F24BB49B-5D0F-47C3-B560-C38E774802AA}" destId="{43765F33-6E3E-405C-A893-3CC371E0B439}" srcOrd="2" destOrd="0" presId="urn:microsoft.com/office/officeart/2008/layout/LinedList"/>
    <dgm:cxn modelId="{CB33A4BC-8585-4362-BE1A-8FCCB488C7AB}" type="presParOf" srcId="{9E154096-B2BD-4C8C-9310-7F5D299482F5}" destId="{6AE3DBE5-EE09-4352-AD1E-5E72B616ED6C}" srcOrd="8" destOrd="0" presId="urn:microsoft.com/office/officeart/2008/layout/LinedList"/>
    <dgm:cxn modelId="{11D5B733-7F08-43F9-9D9A-70B996E20AB7}" type="presParOf" srcId="{9E154096-B2BD-4C8C-9310-7F5D299482F5}" destId="{23A85F82-BD00-4A53-9B5D-647527E9A4D8}" srcOrd="9" destOrd="0" presId="urn:microsoft.com/office/officeart/2008/layout/LinedList"/>
    <dgm:cxn modelId="{E8948DC1-FD66-4562-87DD-1D0DF3D4B6ED}" type="presParOf" srcId="{4AE10226-C85B-41FB-A3D1-546C740559F1}" destId="{3D6F7132-83DD-4D3B-AB91-EB07139CF851}" srcOrd="6" destOrd="0" presId="urn:microsoft.com/office/officeart/2008/layout/LinedList"/>
    <dgm:cxn modelId="{812EEB55-3CE8-40A7-BB98-A747D8C023E4}" type="presParOf" srcId="{4AE10226-C85B-41FB-A3D1-546C740559F1}" destId="{77B0E733-8711-49CE-8584-589E00917F0C}" srcOrd="7" destOrd="0" presId="urn:microsoft.com/office/officeart/2008/layout/LinedList"/>
    <dgm:cxn modelId="{B38D6454-00B8-4050-BA3E-AF1DA32497FC}" type="presParOf" srcId="{77B0E733-8711-49CE-8584-589E00917F0C}" destId="{03A78806-9920-4089-8098-CB3DFC122A6B}" srcOrd="0" destOrd="0" presId="urn:microsoft.com/office/officeart/2008/layout/LinedList"/>
    <dgm:cxn modelId="{B3E8BD86-A931-42BF-8E38-2381A81F167B}" type="presParOf" srcId="{77B0E733-8711-49CE-8584-589E00917F0C}" destId="{7164C0CF-14D5-4940-BB00-2415F3546FBA}" srcOrd="1" destOrd="0" presId="urn:microsoft.com/office/officeart/2008/layout/LinedList"/>
    <dgm:cxn modelId="{4421835D-5117-451A-8AC3-A395C3CAB4C8}" type="presParOf" srcId="{7164C0CF-14D5-4940-BB00-2415F3546FBA}" destId="{2268D768-34C4-486B-BE0E-BBB07FF9691C}" srcOrd="0" destOrd="0" presId="urn:microsoft.com/office/officeart/2008/layout/LinedList"/>
    <dgm:cxn modelId="{983E76EF-FDE6-46B7-8222-294A8EB71CDE}" type="presParOf" srcId="{7164C0CF-14D5-4940-BB00-2415F3546FBA}" destId="{93927237-3DF7-43CC-8692-61035A7297B5}" srcOrd="1" destOrd="0" presId="urn:microsoft.com/office/officeart/2008/layout/LinedList"/>
    <dgm:cxn modelId="{DE69EE57-C19F-4D87-927F-9E015315E50D}" type="presParOf" srcId="{93927237-3DF7-43CC-8692-61035A7297B5}" destId="{DC6858AE-EEDB-476D-88D9-E9FFFE03E0D4}" srcOrd="0" destOrd="0" presId="urn:microsoft.com/office/officeart/2008/layout/LinedList"/>
    <dgm:cxn modelId="{8A83BC7B-32D7-4449-8383-871839CDB0C9}" type="presParOf" srcId="{93927237-3DF7-43CC-8692-61035A7297B5}" destId="{8F342345-0D37-4F05-AA11-914B3D615153}" srcOrd="1" destOrd="0" presId="urn:microsoft.com/office/officeart/2008/layout/LinedList"/>
    <dgm:cxn modelId="{526B54C2-2384-4574-AD05-9BB0E7DE5B16}" type="presParOf" srcId="{93927237-3DF7-43CC-8692-61035A7297B5}" destId="{1A536822-7677-47A9-8802-6AA62E77CCD1}" srcOrd="2" destOrd="0" presId="urn:microsoft.com/office/officeart/2008/layout/LinedList"/>
    <dgm:cxn modelId="{5CC2447C-C66A-492F-9E35-DE343363CEDB}" type="presParOf" srcId="{7164C0CF-14D5-4940-BB00-2415F3546FBA}" destId="{C9506685-227F-4EC0-81AA-C4BD198985A4}" srcOrd="2" destOrd="0" presId="urn:microsoft.com/office/officeart/2008/layout/LinedList"/>
    <dgm:cxn modelId="{1E9BEF60-A875-4319-A87A-059086D68FB7}" type="presParOf" srcId="{7164C0CF-14D5-4940-BB00-2415F3546FBA}" destId="{B1CCE317-E6A4-466B-ACE1-453FE298F448}" srcOrd="3" destOrd="0" presId="urn:microsoft.com/office/officeart/2008/layout/LinedList"/>
    <dgm:cxn modelId="{7BEA48A2-84DF-4EA5-9D72-5CD029D5BA16}" type="presParOf" srcId="{7164C0CF-14D5-4940-BB00-2415F3546FBA}" destId="{93987B66-1A4A-4FA1-B48D-3390B6BCF0ED}" srcOrd="4" destOrd="0" presId="urn:microsoft.com/office/officeart/2008/layout/LinedList"/>
    <dgm:cxn modelId="{84EA72FD-3983-4239-84F1-B344FABE74AA}" type="presParOf" srcId="{93987B66-1A4A-4FA1-B48D-3390B6BCF0ED}" destId="{B452A24A-8FCC-4138-A283-5E0D824B0542}" srcOrd="0" destOrd="0" presId="urn:microsoft.com/office/officeart/2008/layout/LinedList"/>
    <dgm:cxn modelId="{3E4ECD64-4C70-48CE-825A-8E909F7B70FC}" type="presParOf" srcId="{93987B66-1A4A-4FA1-B48D-3390B6BCF0ED}" destId="{388A8640-C499-47FB-A8D1-17FBA347A97F}" srcOrd="1" destOrd="0" presId="urn:microsoft.com/office/officeart/2008/layout/LinedList"/>
    <dgm:cxn modelId="{9C3C9B15-3DF6-409A-8A77-92046CAFE36F}" type="presParOf" srcId="{93987B66-1A4A-4FA1-B48D-3390B6BCF0ED}" destId="{91AF2B0F-2873-4660-9C3D-E501446A0178}" srcOrd="2" destOrd="0" presId="urn:microsoft.com/office/officeart/2008/layout/LinedList"/>
    <dgm:cxn modelId="{DAEFE815-8084-489B-AC1D-D6DE2BA10AA3}" type="presParOf" srcId="{7164C0CF-14D5-4940-BB00-2415F3546FBA}" destId="{719EEC4C-8823-4A3E-B28A-41E62BE6CE59}" srcOrd="5" destOrd="0" presId="urn:microsoft.com/office/officeart/2008/layout/LinedList"/>
    <dgm:cxn modelId="{040A07CD-C39F-4775-9EB4-478A3825FBD7}" type="presParOf" srcId="{7164C0CF-14D5-4940-BB00-2415F3546FBA}" destId="{92AF23F5-049E-4A75-8888-3FE0B2FB6E36}" srcOrd="6" destOrd="0" presId="urn:microsoft.com/office/officeart/2008/layout/LinedList"/>
    <dgm:cxn modelId="{501AEF27-184B-4C0B-AD96-17E2B6B2E895}" type="presParOf" srcId="{7164C0CF-14D5-4940-BB00-2415F3546FBA}" destId="{D43B5EB3-511B-4292-93D9-066F06EBE50A}" srcOrd="7" destOrd="0" presId="urn:microsoft.com/office/officeart/2008/layout/LinedList"/>
    <dgm:cxn modelId="{073C5719-3FD2-417A-B02F-A88419A15D3C}" type="presParOf" srcId="{D43B5EB3-511B-4292-93D9-066F06EBE50A}" destId="{D211669F-AE59-4080-A5DE-9D44D39EAFDE}" srcOrd="0" destOrd="0" presId="urn:microsoft.com/office/officeart/2008/layout/LinedList"/>
    <dgm:cxn modelId="{36589D6C-CC05-45EB-B962-B0B13486A3FB}" type="presParOf" srcId="{D43B5EB3-511B-4292-93D9-066F06EBE50A}" destId="{4E20A97B-DF67-400D-AC99-58F23298582E}" srcOrd="1" destOrd="0" presId="urn:microsoft.com/office/officeart/2008/layout/LinedList"/>
    <dgm:cxn modelId="{B39B44D0-C44C-45E2-A0E2-A94744D688E8}" type="presParOf" srcId="{D43B5EB3-511B-4292-93D9-066F06EBE50A}" destId="{5D092E18-B4CE-4745-BE9B-DCA99E8D58D1}" srcOrd="2" destOrd="0" presId="urn:microsoft.com/office/officeart/2008/layout/LinedList"/>
    <dgm:cxn modelId="{063D2A4D-9AA3-4CC8-8ABF-F5E9B52F016F}" type="presParOf" srcId="{7164C0CF-14D5-4940-BB00-2415F3546FBA}" destId="{F9D6B4AB-AA40-42C7-8C7E-6C393C547D28}" srcOrd="8" destOrd="0" presId="urn:microsoft.com/office/officeart/2008/layout/LinedList"/>
    <dgm:cxn modelId="{8504125A-141C-4714-A0F1-71E9F6F9D49B}" type="presParOf" srcId="{7164C0CF-14D5-4940-BB00-2415F3546FBA}" destId="{5EB194D5-D77F-45E2-ABAD-B47D258A2536}" srcOrd="9"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7130EF-A3D5-4B33-A0AB-F7A44CF1FADD}"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972E1A2-71A8-4F84-A5E6-C5F51D9B1F7B}">
      <dgm:prSet/>
      <dgm:spPr/>
      <dgm:t>
        <a:bodyPr/>
        <a:lstStyle/>
        <a:p>
          <a:r>
            <a:rPr lang="tr-TR" dirty="0"/>
            <a:t>1.</a:t>
          </a:r>
          <a:r>
            <a:rPr lang="en-US" dirty="0" err="1"/>
            <a:t>Hasar</a:t>
          </a:r>
          <a:r>
            <a:rPr lang="en-US" dirty="0"/>
            <a:t> </a:t>
          </a:r>
          <a:r>
            <a:rPr lang="en-US" dirty="0" err="1"/>
            <a:t>tespiti</a:t>
          </a:r>
          <a:endParaRPr lang="en-US" dirty="0"/>
        </a:p>
      </dgm:t>
    </dgm:pt>
    <dgm:pt modelId="{03E93D9D-8B01-441D-A038-8917F438E0A4}" type="parTrans" cxnId="{C5254934-016C-45C1-8FA9-82796A4CD892}">
      <dgm:prSet/>
      <dgm:spPr/>
      <dgm:t>
        <a:bodyPr/>
        <a:lstStyle/>
        <a:p>
          <a:endParaRPr lang="en-US"/>
        </a:p>
      </dgm:t>
    </dgm:pt>
    <dgm:pt modelId="{257884E6-1F99-4822-BF3E-38D272BB6F20}" type="sibTrans" cxnId="{C5254934-016C-45C1-8FA9-82796A4CD892}">
      <dgm:prSet/>
      <dgm:spPr/>
      <dgm:t>
        <a:bodyPr/>
        <a:lstStyle/>
        <a:p>
          <a:endParaRPr lang="en-US"/>
        </a:p>
      </dgm:t>
    </dgm:pt>
    <dgm:pt modelId="{3C6058FF-9788-423D-88D0-33E3D271BAAD}">
      <dgm:prSet/>
      <dgm:spPr/>
      <dgm:t>
        <a:bodyPr/>
        <a:lstStyle/>
        <a:p>
          <a:r>
            <a:rPr lang="en-US"/>
            <a:t>1.1. Depremde yıkılan ve kullanılamaz durumda olan yapıların tespiti</a:t>
          </a:r>
        </a:p>
      </dgm:t>
    </dgm:pt>
    <dgm:pt modelId="{3BC93DD6-D9EC-4839-99DB-4FFF3FE72CF2}" type="parTrans" cxnId="{B8469BE5-2571-4D4F-A5DB-4B3168964935}">
      <dgm:prSet/>
      <dgm:spPr/>
      <dgm:t>
        <a:bodyPr/>
        <a:lstStyle/>
        <a:p>
          <a:endParaRPr lang="en-US"/>
        </a:p>
      </dgm:t>
    </dgm:pt>
    <dgm:pt modelId="{6F7290BD-F960-4F2F-B5C6-33188B5EA48B}" type="sibTrans" cxnId="{B8469BE5-2571-4D4F-A5DB-4B3168964935}">
      <dgm:prSet/>
      <dgm:spPr/>
      <dgm:t>
        <a:bodyPr/>
        <a:lstStyle/>
        <a:p>
          <a:endParaRPr lang="en-US"/>
        </a:p>
      </dgm:t>
    </dgm:pt>
    <dgm:pt modelId="{A911F0D0-0900-4853-AB67-1AC0E670427B}">
      <dgm:prSet/>
      <dgm:spPr/>
      <dgm:t>
        <a:bodyPr/>
        <a:lstStyle/>
        <a:p>
          <a:r>
            <a:rPr lang="en-US"/>
            <a:t>1.2. Depremden etkilenen alt ve üst yapıların tespiti (içme suyu, elektrik vs.)</a:t>
          </a:r>
        </a:p>
      </dgm:t>
    </dgm:pt>
    <dgm:pt modelId="{8EA8040B-D9C6-4F42-9260-55B743A2ABF8}" type="parTrans" cxnId="{8823CF3D-439C-4744-A459-FAD53DAB8F37}">
      <dgm:prSet/>
      <dgm:spPr/>
      <dgm:t>
        <a:bodyPr/>
        <a:lstStyle/>
        <a:p>
          <a:endParaRPr lang="en-US"/>
        </a:p>
      </dgm:t>
    </dgm:pt>
    <dgm:pt modelId="{CDB31027-4C9A-49C6-944E-56881F6C1DD0}" type="sibTrans" cxnId="{8823CF3D-439C-4744-A459-FAD53DAB8F37}">
      <dgm:prSet/>
      <dgm:spPr/>
      <dgm:t>
        <a:bodyPr/>
        <a:lstStyle/>
        <a:p>
          <a:endParaRPr lang="en-US"/>
        </a:p>
      </dgm:t>
    </dgm:pt>
    <dgm:pt modelId="{F3F53953-EB00-4482-8360-AD99B45FC6C3}">
      <dgm:prSet/>
      <dgm:spPr/>
      <dgm:t>
        <a:bodyPr/>
        <a:lstStyle/>
        <a:p>
          <a:r>
            <a:rPr lang="en-US"/>
            <a:t>1.3. Önemli depo, yakıt ve lojistik bölgelerin durum tespiti (yıkılmış mı, onarılabilir mi?)</a:t>
          </a:r>
        </a:p>
      </dgm:t>
    </dgm:pt>
    <dgm:pt modelId="{F8E1ECC7-06F3-4422-8E3C-56B8A39E8968}" type="parTrans" cxnId="{404043A9-1BFB-422A-9C7F-2712DE618286}">
      <dgm:prSet/>
      <dgm:spPr/>
      <dgm:t>
        <a:bodyPr/>
        <a:lstStyle/>
        <a:p>
          <a:endParaRPr lang="en-US"/>
        </a:p>
      </dgm:t>
    </dgm:pt>
    <dgm:pt modelId="{1EEF9655-3089-444E-9E74-33C7477B9769}" type="sibTrans" cxnId="{404043A9-1BFB-422A-9C7F-2712DE618286}">
      <dgm:prSet/>
      <dgm:spPr/>
      <dgm:t>
        <a:bodyPr/>
        <a:lstStyle/>
        <a:p>
          <a:endParaRPr lang="en-US"/>
        </a:p>
      </dgm:t>
    </dgm:pt>
    <dgm:pt modelId="{934B38C8-76EC-48CA-8518-920C68DE48B9}">
      <dgm:prSet/>
      <dgm:spPr/>
      <dgm:t>
        <a:bodyPr/>
        <a:lstStyle/>
        <a:p>
          <a:r>
            <a:rPr lang="tr-TR" dirty="0"/>
            <a:t>2.</a:t>
          </a:r>
          <a:r>
            <a:rPr lang="en-US" dirty="0" err="1"/>
            <a:t>Etkilenen</a:t>
          </a:r>
          <a:r>
            <a:rPr lang="en-US" dirty="0"/>
            <a:t> </a:t>
          </a:r>
          <a:r>
            <a:rPr lang="en-US" dirty="0" err="1"/>
            <a:t>insan</a:t>
          </a:r>
          <a:r>
            <a:rPr lang="en-US" dirty="0"/>
            <a:t> </a:t>
          </a:r>
          <a:r>
            <a:rPr lang="en-US" dirty="0" err="1"/>
            <a:t>sayısının</a:t>
          </a:r>
          <a:r>
            <a:rPr lang="en-US" dirty="0"/>
            <a:t> </a:t>
          </a:r>
          <a:r>
            <a:rPr lang="en-US" dirty="0" err="1"/>
            <a:t>ve</a:t>
          </a:r>
          <a:r>
            <a:rPr lang="en-US" dirty="0"/>
            <a:t> </a:t>
          </a:r>
          <a:r>
            <a:rPr lang="en-US" dirty="0" err="1"/>
            <a:t>durumunun</a:t>
          </a:r>
          <a:r>
            <a:rPr lang="en-US" dirty="0"/>
            <a:t> </a:t>
          </a:r>
          <a:r>
            <a:rPr lang="en-US" dirty="0" err="1"/>
            <a:t>yaklaşık</a:t>
          </a:r>
          <a:r>
            <a:rPr lang="en-US" dirty="0"/>
            <a:t> </a:t>
          </a:r>
          <a:r>
            <a:rPr lang="en-US" dirty="0" err="1"/>
            <a:t>olarak</a:t>
          </a:r>
          <a:r>
            <a:rPr lang="en-US" dirty="0"/>
            <a:t> </a:t>
          </a:r>
          <a:r>
            <a:rPr lang="en-US" dirty="0" err="1"/>
            <a:t>tespit</a:t>
          </a:r>
          <a:r>
            <a:rPr lang="en-US" dirty="0"/>
            <a:t> </a:t>
          </a:r>
          <a:r>
            <a:rPr lang="en-US" dirty="0" err="1"/>
            <a:t>edilmesi</a:t>
          </a:r>
          <a:endParaRPr lang="en-US" dirty="0"/>
        </a:p>
      </dgm:t>
    </dgm:pt>
    <dgm:pt modelId="{A6DA7ECF-F72D-478E-9155-2CBD340292C9}" type="parTrans" cxnId="{941DDCE2-1182-44E3-8611-F416D492F09E}">
      <dgm:prSet/>
      <dgm:spPr/>
      <dgm:t>
        <a:bodyPr/>
        <a:lstStyle/>
        <a:p>
          <a:endParaRPr lang="en-US"/>
        </a:p>
      </dgm:t>
    </dgm:pt>
    <dgm:pt modelId="{FBF798A4-0FBF-45D3-95D2-D36A15D87DE3}" type="sibTrans" cxnId="{941DDCE2-1182-44E3-8611-F416D492F09E}">
      <dgm:prSet/>
      <dgm:spPr/>
      <dgm:t>
        <a:bodyPr/>
        <a:lstStyle/>
        <a:p>
          <a:endParaRPr lang="en-US"/>
        </a:p>
      </dgm:t>
    </dgm:pt>
    <dgm:pt modelId="{7191404A-1F9F-4A0F-8AAC-A44E0382CD95}">
      <dgm:prSet/>
      <dgm:spPr/>
      <dgm:t>
        <a:bodyPr/>
        <a:lstStyle/>
        <a:p>
          <a:r>
            <a:rPr lang="tr-TR" dirty="0"/>
            <a:t>3.</a:t>
          </a:r>
          <a:r>
            <a:rPr lang="en-US" dirty="0" err="1"/>
            <a:t>İhtiyaç</a:t>
          </a:r>
          <a:r>
            <a:rPr lang="en-US" dirty="0"/>
            <a:t> </a:t>
          </a:r>
          <a:r>
            <a:rPr lang="en-US" dirty="0" err="1"/>
            <a:t>malzemelerinin</a:t>
          </a:r>
          <a:r>
            <a:rPr lang="en-US" dirty="0"/>
            <a:t> </a:t>
          </a:r>
          <a:r>
            <a:rPr lang="en-US" dirty="0" err="1"/>
            <a:t>ve</a:t>
          </a:r>
          <a:r>
            <a:rPr lang="en-US" dirty="0"/>
            <a:t> </a:t>
          </a:r>
          <a:r>
            <a:rPr lang="en-US" dirty="0" err="1"/>
            <a:t>hesaplanan</a:t>
          </a:r>
          <a:r>
            <a:rPr lang="en-US" dirty="0"/>
            <a:t> </a:t>
          </a:r>
          <a:r>
            <a:rPr lang="en-US" dirty="0" err="1"/>
            <a:t>gerekli</a:t>
          </a:r>
          <a:r>
            <a:rPr lang="en-US" dirty="0"/>
            <a:t> </a:t>
          </a:r>
          <a:r>
            <a:rPr lang="en-US" dirty="0" err="1"/>
            <a:t>malzemelerin</a:t>
          </a:r>
          <a:r>
            <a:rPr lang="en-US" dirty="0"/>
            <a:t> </a:t>
          </a:r>
          <a:r>
            <a:rPr lang="en-US" dirty="0" err="1"/>
            <a:t>hızlı</a:t>
          </a:r>
          <a:r>
            <a:rPr lang="en-US" dirty="0"/>
            <a:t> </a:t>
          </a:r>
          <a:r>
            <a:rPr lang="en-US" dirty="0" err="1"/>
            <a:t>bir</a:t>
          </a:r>
          <a:r>
            <a:rPr lang="en-US" dirty="0"/>
            <a:t> </a:t>
          </a:r>
          <a:r>
            <a:rPr lang="en-US" dirty="0" err="1"/>
            <a:t>şekilde</a:t>
          </a:r>
          <a:r>
            <a:rPr lang="en-US" dirty="0"/>
            <a:t> </a:t>
          </a:r>
          <a:r>
            <a:rPr lang="en-US" dirty="0" err="1"/>
            <a:t>gerekli</a:t>
          </a:r>
          <a:r>
            <a:rPr lang="en-US" dirty="0"/>
            <a:t> </a:t>
          </a:r>
          <a:r>
            <a:rPr lang="en-US" dirty="0" err="1"/>
            <a:t>mercilere</a:t>
          </a:r>
          <a:r>
            <a:rPr lang="en-US" dirty="0"/>
            <a:t> </a:t>
          </a:r>
          <a:r>
            <a:rPr lang="en-US" dirty="0" err="1"/>
            <a:t>iletilmesi</a:t>
          </a:r>
          <a:r>
            <a:rPr lang="en-US" dirty="0"/>
            <a:t>.</a:t>
          </a:r>
        </a:p>
      </dgm:t>
    </dgm:pt>
    <dgm:pt modelId="{DD377B44-4974-4A9F-8B85-8B2212C9771D}" type="parTrans" cxnId="{7C3B4395-70DE-4E75-ABA4-8CC2CCCDB189}">
      <dgm:prSet/>
      <dgm:spPr/>
      <dgm:t>
        <a:bodyPr/>
        <a:lstStyle/>
        <a:p>
          <a:endParaRPr lang="en-US"/>
        </a:p>
      </dgm:t>
    </dgm:pt>
    <dgm:pt modelId="{D94C66FF-8EDB-4A9C-BB67-B0AB812B3678}" type="sibTrans" cxnId="{7C3B4395-70DE-4E75-ABA4-8CC2CCCDB189}">
      <dgm:prSet/>
      <dgm:spPr/>
      <dgm:t>
        <a:bodyPr/>
        <a:lstStyle/>
        <a:p>
          <a:endParaRPr lang="en-US"/>
        </a:p>
      </dgm:t>
    </dgm:pt>
    <dgm:pt modelId="{E9FD4274-A8FC-4DAB-B8C4-518C85FD1415}">
      <dgm:prSet/>
      <dgm:spPr/>
      <dgm:t>
        <a:bodyPr/>
        <a:lstStyle/>
        <a:p>
          <a:r>
            <a:rPr lang="en-US"/>
            <a:t>3.1. Yapılan hasar tespitleri ve bulunan sayılar üzerine ihtiyaç malzemelerinin ve sayısının hesaplanması.</a:t>
          </a:r>
        </a:p>
      </dgm:t>
    </dgm:pt>
    <dgm:pt modelId="{E56F9BFB-6A34-4CCC-9C6C-DF962C091397}" type="parTrans" cxnId="{852C256B-A6C0-46BA-ABAF-2A6DBAE48750}">
      <dgm:prSet/>
      <dgm:spPr/>
      <dgm:t>
        <a:bodyPr/>
        <a:lstStyle/>
        <a:p>
          <a:endParaRPr lang="en-US"/>
        </a:p>
      </dgm:t>
    </dgm:pt>
    <dgm:pt modelId="{96E0344A-835D-44A8-868A-036630F547EF}" type="sibTrans" cxnId="{852C256B-A6C0-46BA-ABAF-2A6DBAE48750}">
      <dgm:prSet/>
      <dgm:spPr/>
      <dgm:t>
        <a:bodyPr/>
        <a:lstStyle/>
        <a:p>
          <a:endParaRPr lang="en-US"/>
        </a:p>
      </dgm:t>
    </dgm:pt>
    <dgm:pt modelId="{3A0C4EFE-B99D-4480-A66E-BCB4649A2F42}">
      <dgm:prSet/>
      <dgm:spPr/>
      <dgm:t>
        <a:bodyPr/>
        <a:lstStyle/>
        <a:p>
          <a:r>
            <a:rPr lang="en-US" dirty="0"/>
            <a:t>3.2. </a:t>
          </a:r>
          <a:r>
            <a:rPr lang="en-US" dirty="0" err="1"/>
            <a:t>İlgili</a:t>
          </a:r>
          <a:r>
            <a:rPr lang="en-US" dirty="0"/>
            <a:t> </a:t>
          </a:r>
          <a:r>
            <a:rPr lang="en-US" dirty="0" err="1"/>
            <a:t>mercilerin</a:t>
          </a:r>
          <a:r>
            <a:rPr lang="en-US" dirty="0"/>
            <a:t> </a:t>
          </a:r>
          <a:r>
            <a:rPr lang="en-US" dirty="0" err="1"/>
            <a:t>karşılanabilecek</a:t>
          </a:r>
          <a:r>
            <a:rPr lang="en-US" dirty="0"/>
            <a:t> </a:t>
          </a:r>
          <a:r>
            <a:rPr lang="en-US" dirty="0" err="1"/>
            <a:t>miktarları</a:t>
          </a:r>
          <a:r>
            <a:rPr lang="en-US" dirty="0"/>
            <a:t> </a:t>
          </a:r>
          <a:r>
            <a:rPr lang="en-US" dirty="0" err="1"/>
            <a:t>ivedilikle</a:t>
          </a:r>
          <a:r>
            <a:rPr lang="en-US" dirty="0"/>
            <a:t> </a:t>
          </a:r>
          <a:r>
            <a:rPr lang="en-US" dirty="0" err="1"/>
            <a:t>ilgili</a:t>
          </a:r>
          <a:r>
            <a:rPr lang="en-US" dirty="0"/>
            <a:t> </a:t>
          </a:r>
          <a:r>
            <a:rPr lang="en-US" dirty="0" err="1"/>
            <a:t>lojistik</a:t>
          </a:r>
          <a:r>
            <a:rPr lang="en-US" dirty="0"/>
            <a:t> </a:t>
          </a:r>
          <a:r>
            <a:rPr lang="en-US" dirty="0" err="1"/>
            <a:t>merkezlerine</a:t>
          </a:r>
          <a:r>
            <a:rPr lang="en-US" dirty="0"/>
            <a:t> </a:t>
          </a:r>
          <a:r>
            <a:rPr lang="en-US" dirty="0" err="1"/>
            <a:t>ulaştırması</a:t>
          </a:r>
          <a:r>
            <a:rPr lang="en-US" dirty="0"/>
            <a:t>, </a:t>
          </a:r>
          <a:r>
            <a:rPr lang="en-US" dirty="0" err="1"/>
            <a:t>eğer</a:t>
          </a:r>
          <a:r>
            <a:rPr lang="en-US" dirty="0"/>
            <a:t> </a:t>
          </a:r>
          <a:r>
            <a:rPr lang="en-US" dirty="0" err="1"/>
            <a:t>eksiklik</a:t>
          </a:r>
          <a:r>
            <a:rPr lang="en-US" dirty="0"/>
            <a:t> var </a:t>
          </a:r>
          <a:r>
            <a:rPr lang="en-US" dirty="0" err="1"/>
            <a:t>ise</a:t>
          </a:r>
          <a:r>
            <a:rPr lang="en-US" dirty="0"/>
            <a:t> </a:t>
          </a:r>
          <a:r>
            <a:rPr lang="en-US" dirty="0" err="1"/>
            <a:t>ulusal</a:t>
          </a:r>
          <a:r>
            <a:rPr lang="en-US" dirty="0"/>
            <a:t> </a:t>
          </a:r>
          <a:r>
            <a:rPr lang="en-US" dirty="0" err="1"/>
            <a:t>ve</a:t>
          </a:r>
          <a:r>
            <a:rPr lang="en-US" dirty="0"/>
            <a:t> </a:t>
          </a:r>
          <a:r>
            <a:rPr lang="en-US" dirty="0" err="1"/>
            <a:t>uluslararası</a:t>
          </a:r>
          <a:r>
            <a:rPr lang="en-US" dirty="0"/>
            <a:t> </a:t>
          </a:r>
          <a:r>
            <a:rPr lang="en-US" dirty="0" err="1"/>
            <a:t>paydaşlardan</a:t>
          </a:r>
          <a:r>
            <a:rPr lang="en-US" dirty="0"/>
            <a:t> </a:t>
          </a:r>
          <a:r>
            <a:rPr lang="en-US" dirty="0" err="1"/>
            <a:t>gerekli</a:t>
          </a:r>
          <a:r>
            <a:rPr lang="en-US" dirty="0"/>
            <a:t> </a:t>
          </a:r>
          <a:r>
            <a:rPr lang="en-US" dirty="0" err="1"/>
            <a:t>ihtiyaçların</a:t>
          </a:r>
          <a:r>
            <a:rPr lang="en-US" dirty="0"/>
            <a:t> </a:t>
          </a:r>
          <a:r>
            <a:rPr lang="en-US" dirty="0" err="1"/>
            <a:t>sayılarıyla</a:t>
          </a:r>
          <a:r>
            <a:rPr lang="en-US" dirty="0"/>
            <a:t> </a:t>
          </a:r>
          <a:r>
            <a:rPr lang="en-US" dirty="0" err="1"/>
            <a:t>iletilmesi</a:t>
          </a:r>
          <a:r>
            <a:rPr lang="en-US" dirty="0"/>
            <a:t>.</a:t>
          </a:r>
        </a:p>
      </dgm:t>
    </dgm:pt>
    <dgm:pt modelId="{C507B1A3-E21A-439C-8401-6831EE73AEA1}" type="parTrans" cxnId="{F34ABFC7-750B-469B-97B8-FB7E4A054137}">
      <dgm:prSet/>
      <dgm:spPr/>
      <dgm:t>
        <a:bodyPr/>
        <a:lstStyle/>
        <a:p>
          <a:endParaRPr lang="en-US"/>
        </a:p>
      </dgm:t>
    </dgm:pt>
    <dgm:pt modelId="{EF1F317E-F871-42F1-9D77-1164A929DC8D}" type="sibTrans" cxnId="{F34ABFC7-750B-469B-97B8-FB7E4A054137}">
      <dgm:prSet/>
      <dgm:spPr/>
      <dgm:t>
        <a:bodyPr/>
        <a:lstStyle/>
        <a:p>
          <a:endParaRPr lang="en-US"/>
        </a:p>
      </dgm:t>
    </dgm:pt>
    <dgm:pt modelId="{5A6B79E1-6521-46B1-8F3C-06F0E3C8C6D0}">
      <dgm:prSet/>
      <dgm:spPr/>
      <dgm:t>
        <a:bodyPr/>
        <a:lstStyle/>
        <a:p>
          <a:r>
            <a:rPr lang="tr-TR" dirty="0"/>
            <a:t>4.</a:t>
          </a:r>
          <a:r>
            <a:rPr lang="en-US" dirty="0" err="1"/>
            <a:t>Ulusal</a:t>
          </a:r>
          <a:r>
            <a:rPr lang="en-US" dirty="0"/>
            <a:t> </a:t>
          </a:r>
          <a:r>
            <a:rPr lang="en-US" dirty="0" err="1"/>
            <a:t>ve</a:t>
          </a:r>
          <a:r>
            <a:rPr lang="en-US" dirty="0"/>
            <a:t> </a:t>
          </a:r>
          <a:r>
            <a:rPr lang="en-US" dirty="0" err="1"/>
            <a:t>uluslararası</a:t>
          </a:r>
          <a:r>
            <a:rPr lang="en-US" dirty="0"/>
            <a:t> </a:t>
          </a:r>
          <a:r>
            <a:rPr lang="en-US" dirty="0" err="1"/>
            <a:t>paydaşlardan</a:t>
          </a:r>
          <a:r>
            <a:rPr lang="en-US" dirty="0"/>
            <a:t> </a:t>
          </a:r>
          <a:r>
            <a:rPr lang="en-US" dirty="0" err="1"/>
            <a:t>gerecek</a:t>
          </a:r>
          <a:r>
            <a:rPr lang="en-US" dirty="0"/>
            <a:t> </a:t>
          </a:r>
          <a:r>
            <a:rPr lang="en-US" dirty="0" err="1"/>
            <a:t>yardımlarla</a:t>
          </a:r>
          <a:r>
            <a:rPr lang="en-US" dirty="0"/>
            <a:t> </a:t>
          </a:r>
          <a:r>
            <a:rPr lang="en-US" dirty="0" err="1"/>
            <a:t>beraber</a:t>
          </a:r>
          <a:r>
            <a:rPr lang="en-US" dirty="0"/>
            <a:t> </a:t>
          </a:r>
          <a:r>
            <a:rPr lang="en-US" dirty="0" err="1"/>
            <a:t>ihtiyaç</a:t>
          </a:r>
          <a:r>
            <a:rPr lang="en-US" dirty="0"/>
            <a:t> </a:t>
          </a:r>
          <a:r>
            <a:rPr lang="en-US" dirty="0" err="1"/>
            <a:t>duyulan</a:t>
          </a:r>
          <a:r>
            <a:rPr lang="en-US" dirty="0"/>
            <a:t> </a:t>
          </a:r>
          <a:r>
            <a:rPr lang="en-US" dirty="0" err="1"/>
            <a:t>malzemelerin</a:t>
          </a:r>
          <a:r>
            <a:rPr lang="en-US" dirty="0"/>
            <a:t> </a:t>
          </a:r>
          <a:r>
            <a:rPr lang="en-US" dirty="0" err="1"/>
            <a:t>ilgili</a:t>
          </a:r>
          <a:r>
            <a:rPr lang="en-US" dirty="0"/>
            <a:t> </a:t>
          </a:r>
          <a:r>
            <a:rPr lang="en-US" dirty="0" err="1"/>
            <a:t>noktalara</a:t>
          </a:r>
          <a:r>
            <a:rPr lang="en-US" dirty="0"/>
            <a:t> </a:t>
          </a:r>
          <a:r>
            <a:rPr lang="en-US" dirty="0" err="1"/>
            <a:t>ulaştırılmasının</a:t>
          </a:r>
          <a:r>
            <a:rPr lang="en-US" dirty="0"/>
            <a:t> </a:t>
          </a:r>
          <a:r>
            <a:rPr lang="en-US" dirty="0" err="1"/>
            <a:t>takibinin</a:t>
          </a:r>
          <a:r>
            <a:rPr lang="en-US" dirty="0"/>
            <a:t> </a:t>
          </a:r>
          <a:r>
            <a:rPr lang="en-US" dirty="0" err="1"/>
            <a:t>yapılması</a:t>
          </a:r>
          <a:r>
            <a:rPr lang="en-US" dirty="0"/>
            <a:t>.</a:t>
          </a:r>
        </a:p>
      </dgm:t>
    </dgm:pt>
    <dgm:pt modelId="{6F83711F-4C23-4894-BA1F-28837548BABF}" type="parTrans" cxnId="{A21426FA-6DAF-4F6E-B194-81CC78E5A9F3}">
      <dgm:prSet/>
      <dgm:spPr/>
      <dgm:t>
        <a:bodyPr/>
        <a:lstStyle/>
        <a:p>
          <a:endParaRPr lang="en-US"/>
        </a:p>
      </dgm:t>
    </dgm:pt>
    <dgm:pt modelId="{F4656BFA-7653-4EC5-9EB1-1552620B39FC}" type="sibTrans" cxnId="{A21426FA-6DAF-4F6E-B194-81CC78E5A9F3}">
      <dgm:prSet/>
      <dgm:spPr/>
      <dgm:t>
        <a:bodyPr/>
        <a:lstStyle/>
        <a:p>
          <a:endParaRPr lang="en-US"/>
        </a:p>
      </dgm:t>
    </dgm:pt>
    <dgm:pt modelId="{E01B4863-DFE7-4BF4-8F4F-07259E30DBEF}">
      <dgm:prSet/>
      <dgm:spPr/>
      <dgm:t>
        <a:bodyPr/>
        <a:lstStyle/>
        <a:p>
          <a:r>
            <a:rPr lang="tr-TR" dirty="0"/>
            <a:t>5.</a:t>
          </a:r>
          <a:r>
            <a:rPr lang="en-US" dirty="0" err="1"/>
            <a:t>Acil</a:t>
          </a:r>
          <a:r>
            <a:rPr lang="en-US" dirty="0"/>
            <a:t> </a:t>
          </a:r>
          <a:r>
            <a:rPr lang="en-US" dirty="0" err="1"/>
            <a:t>ihtiyaçlar</a:t>
          </a:r>
          <a:r>
            <a:rPr lang="en-US" dirty="0"/>
            <a:t> </a:t>
          </a:r>
          <a:r>
            <a:rPr lang="en-US" dirty="0" err="1"/>
            <a:t>giderildikten</a:t>
          </a:r>
          <a:r>
            <a:rPr lang="en-US" dirty="0"/>
            <a:t> </a:t>
          </a:r>
          <a:r>
            <a:rPr lang="en-US" dirty="0" err="1"/>
            <a:t>sonra</a:t>
          </a:r>
          <a:r>
            <a:rPr lang="en-US" dirty="0"/>
            <a:t>, ilk </a:t>
          </a:r>
          <a:r>
            <a:rPr lang="en-US" dirty="0" err="1"/>
            <a:t>kriz</a:t>
          </a:r>
          <a:r>
            <a:rPr lang="en-US" dirty="0"/>
            <a:t> </a:t>
          </a:r>
          <a:r>
            <a:rPr lang="en-US" dirty="0" err="1"/>
            <a:t>atlatılır</a:t>
          </a:r>
          <a:r>
            <a:rPr lang="en-US" dirty="0"/>
            <a:t> </a:t>
          </a:r>
          <a:r>
            <a:rPr lang="en-US" dirty="0" err="1"/>
            <a:t>atlatılmaz</a:t>
          </a:r>
          <a:r>
            <a:rPr lang="en-US" dirty="0"/>
            <a:t> </a:t>
          </a:r>
          <a:r>
            <a:rPr lang="en-US" dirty="0" err="1"/>
            <a:t>hemen</a:t>
          </a:r>
          <a:r>
            <a:rPr lang="en-US" dirty="0"/>
            <a:t> </a:t>
          </a:r>
          <a:r>
            <a:rPr lang="en-US" dirty="0" err="1"/>
            <a:t>barınma</a:t>
          </a:r>
          <a:r>
            <a:rPr lang="en-US" dirty="0"/>
            <a:t> </a:t>
          </a:r>
          <a:r>
            <a:rPr lang="en-US" dirty="0" err="1"/>
            <a:t>sorunu</a:t>
          </a:r>
          <a:r>
            <a:rPr lang="en-US" dirty="0"/>
            <a:t> </a:t>
          </a:r>
          <a:r>
            <a:rPr lang="en-US" dirty="0" err="1"/>
            <a:t>üzerine</a:t>
          </a:r>
          <a:r>
            <a:rPr lang="en-US" dirty="0"/>
            <a:t> </a:t>
          </a:r>
          <a:r>
            <a:rPr lang="en-US" dirty="0" err="1"/>
            <a:t>gerekli</a:t>
          </a:r>
          <a:r>
            <a:rPr lang="en-US" dirty="0"/>
            <a:t> </a:t>
          </a:r>
          <a:r>
            <a:rPr lang="en-US" dirty="0" err="1"/>
            <a:t>hasar</a:t>
          </a:r>
          <a:r>
            <a:rPr lang="en-US" dirty="0"/>
            <a:t> </a:t>
          </a:r>
          <a:r>
            <a:rPr lang="en-US" dirty="0" err="1"/>
            <a:t>tespitlerin</a:t>
          </a:r>
          <a:r>
            <a:rPr lang="en-US" dirty="0"/>
            <a:t> </a:t>
          </a:r>
          <a:r>
            <a:rPr lang="en-US" dirty="0" err="1"/>
            <a:t>yapılması</a:t>
          </a:r>
          <a:r>
            <a:rPr lang="en-US" dirty="0"/>
            <a:t>. Bu </a:t>
          </a:r>
          <a:r>
            <a:rPr lang="en-US" dirty="0" err="1"/>
            <a:t>konu</a:t>
          </a:r>
          <a:r>
            <a:rPr lang="en-US" dirty="0"/>
            <a:t> </a:t>
          </a:r>
          <a:r>
            <a:rPr lang="en-US" dirty="0" err="1"/>
            <a:t>üzerine</a:t>
          </a:r>
          <a:r>
            <a:rPr lang="en-US" dirty="0"/>
            <a:t> </a:t>
          </a:r>
          <a:r>
            <a:rPr lang="en-US" dirty="0" err="1"/>
            <a:t>olası</a:t>
          </a:r>
          <a:r>
            <a:rPr lang="en-US" dirty="0"/>
            <a:t> </a:t>
          </a:r>
          <a:r>
            <a:rPr lang="en-US" dirty="0" err="1"/>
            <a:t>risklerin</a:t>
          </a:r>
          <a:r>
            <a:rPr lang="en-US" dirty="0"/>
            <a:t> </a:t>
          </a:r>
          <a:r>
            <a:rPr lang="en-US" dirty="0" err="1"/>
            <a:t>tespit</a:t>
          </a:r>
          <a:r>
            <a:rPr lang="en-US" dirty="0"/>
            <a:t> </a:t>
          </a:r>
          <a:r>
            <a:rPr lang="en-US" dirty="0" err="1"/>
            <a:t>edilmesi</a:t>
          </a:r>
          <a:r>
            <a:rPr lang="en-US" dirty="0"/>
            <a:t> </a:t>
          </a:r>
          <a:r>
            <a:rPr lang="en-US" dirty="0" err="1"/>
            <a:t>ve</a:t>
          </a:r>
          <a:r>
            <a:rPr lang="en-US" dirty="0"/>
            <a:t> </a:t>
          </a:r>
          <a:r>
            <a:rPr lang="en-US" dirty="0" err="1"/>
            <a:t>bertaraf</a:t>
          </a:r>
          <a:r>
            <a:rPr lang="en-US" dirty="0"/>
            <a:t> </a:t>
          </a:r>
          <a:r>
            <a:rPr lang="en-US" dirty="0" err="1"/>
            <a:t>edilmesi</a:t>
          </a:r>
          <a:r>
            <a:rPr lang="en-US" dirty="0"/>
            <a:t> </a:t>
          </a:r>
          <a:r>
            <a:rPr lang="en-US" dirty="0" err="1"/>
            <a:t>için</a:t>
          </a:r>
          <a:r>
            <a:rPr lang="en-US" dirty="0"/>
            <a:t> </a:t>
          </a:r>
          <a:r>
            <a:rPr lang="en-US" dirty="0" err="1"/>
            <a:t>çalışmanın</a:t>
          </a:r>
          <a:r>
            <a:rPr lang="en-US" dirty="0"/>
            <a:t> </a:t>
          </a:r>
          <a:r>
            <a:rPr lang="en-US" dirty="0" err="1"/>
            <a:t>aynı</a:t>
          </a:r>
          <a:r>
            <a:rPr lang="en-US" dirty="0"/>
            <a:t> </a:t>
          </a:r>
          <a:r>
            <a:rPr lang="en-US" dirty="0" err="1"/>
            <a:t>şekilde</a:t>
          </a:r>
          <a:r>
            <a:rPr lang="en-US" dirty="0"/>
            <a:t> </a:t>
          </a:r>
          <a:r>
            <a:rPr lang="en-US" dirty="0" err="1"/>
            <a:t>başlatılması</a:t>
          </a:r>
          <a:r>
            <a:rPr lang="en-US" dirty="0"/>
            <a:t>.</a:t>
          </a:r>
        </a:p>
      </dgm:t>
    </dgm:pt>
    <dgm:pt modelId="{9052C204-6D66-48E6-A524-6D8E411DB9A6}" type="parTrans" cxnId="{01E2C2DA-DD1D-4DE5-A934-F0B7D04647B2}">
      <dgm:prSet/>
      <dgm:spPr/>
      <dgm:t>
        <a:bodyPr/>
        <a:lstStyle/>
        <a:p>
          <a:endParaRPr lang="en-US"/>
        </a:p>
      </dgm:t>
    </dgm:pt>
    <dgm:pt modelId="{FD862698-B47D-4082-AD8C-A44AD2EE5DD2}" type="sibTrans" cxnId="{01E2C2DA-DD1D-4DE5-A934-F0B7D04647B2}">
      <dgm:prSet/>
      <dgm:spPr/>
      <dgm:t>
        <a:bodyPr/>
        <a:lstStyle/>
        <a:p>
          <a:endParaRPr lang="en-US"/>
        </a:p>
      </dgm:t>
    </dgm:pt>
    <dgm:pt modelId="{E2ED9BEF-8F00-4440-83B7-830A0F8FE4FA}">
      <dgm:prSet/>
      <dgm:spPr/>
      <dgm:t>
        <a:bodyPr/>
        <a:lstStyle/>
        <a:p>
          <a:r>
            <a:rPr lang="tr-TR" dirty="0"/>
            <a:t>6.</a:t>
          </a:r>
          <a:r>
            <a:rPr lang="en-US" dirty="0" err="1"/>
            <a:t>Döngünün</a:t>
          </a:r>
          <a:r>
            <a:rPr lang="en-US" dirty="0"/>
            <a:t> </a:t>
          </a:r>
          <a:r>
            <a:rPr lang="en-US" dirty="0" err="1"/>
            <a:t>sürekli</a:t>
          </a:r>
          <a:r>
            <a:rPr lang="en-US" dirty="0"/>
            <a:t> </a:t>
          </a:r>
          <a:r>
            <a:rPr lang="en-US" dirty="0" err="1"/>
            <a:t>güncellenerek</a:t>
          </a:r>
          <a:r>
            <a:rPr lang="en-US" dirty="0"/>
            <a:t> </a:t>
          </a:r>
          <a:r>
            <a:rPr lang="en-US" dirty="0" err="1"/>
            <a:t>eksik</a:t>
          </a:r>
          <a:r>
            <a:rPr lang="en-US" dirty="0"/>
            <a:t> </a:t>
          </a:r>
          <a:r>
            <a:rPr lang="en-US" dirty="0" err="1"/>
            <a:t>kalan</a:t>
          </a:r>
          <a:r>
            <a:rPr lang="en-US" dirty="0"/>
            <a:t> </a:t>
          </a:r>
          <a:r>
            <a:rPr lang="en-US" dirty="0" err="1"/>
            <a:t>noktalarda</a:t>
          </a:r>
          <a:r>
            <a:rPr lang="en-US" dirty="0"/>
            <a:t> </a:t>
          </a:r>
          <a:r>
            <a:rPr lang="en-US" dirty="0" err="1"/>
            <a:t>tekrarlanması</a:t>
          </a:r>
          <a:endParaRPr lang="en-US" dirty="0"/>
        </a:p>
      </dgm:t>
    </dgm:pt>
    <dgm:pt modelId="{C832DFD1-F2C9-4359-A327-B83874A854CF}" type="parTrans" cxnId="{1F627E8A-BC28-4CD9-943A-C479D2689C9D}">
      <dgm:prSet/>
      <dgm:spPr/>
      <dgm:t>
        <a:bodyPr/>
        <a:lstStyle/>
        <a:p>
          <a:endParaRPr lang="en-US"/>
        </a:p>
      </dgm:t>
    </dgm:pt>
    <dgm:pt modelId="{21658745-3D9C-4F37-AB5F-2BE02D5BA5A9}" type="sibTrans" cxnId="{1F627E8A-BC28-4CD9-943A-C479D2689C9D}">
      <dgm:prSet/>
      <dgm:spPr/>
      <dgm:t>
        <a:bodyPr/>
        <a:lstStyle/>
        <a:p>
          <a:endParaRPr lang="en-US"/>
        </a:p>
      </dgm:t>
    </dgm:pt>
    <dgm:pt modelId="{717FCE8F-7B6B-477F-98D0-B3A52618F769}">
      <dgm:prSet/>
      <dgm:spPr/>
      <dgm:t>
        <a:bodyPr/>
        <a:lstStyle/>
        <a:p>
          <a:r>
            <a:rPr lang="tr-TR" dirty="0"/>
            <a:t>7.</a:t>
          </a:r>
          <a:r>
            <a:rPr lang="en-US" dirty="0" err="1"/>
            <a:t>Gelecek</a:t>
          </a:r>
          <a:r>
            <a:rPr lang="en-US" dirty="0"/>
            <a:t> </a:t>
          </a:r>
          <a:r>
            <a:rPr lang="en-US" dirty="0" err="1"/>
            <a:t>depremler</a:t>
          </a:r>
          <a:r>
            <a:rPr lang="en-US" dirty="0"/>
            <a:t> </a:t>
          </a:r>
          <a:r>
            <a:rPr lang="en-US" dirty="0" err="1"/>
            <a:t>için</a:t>
          </a:r>
          <a:r>
            <a:rPr lang="en-US" dirty="0"/>
            <a:t> </a:t>
          </a:r>
          <a:r>
            <a:rPr lang="en-US" dirty="0" err="1"/>
            <a:t>bu</a:t>
          </a:r>
          <a:r>
            <a:rPr lang="en-US" dirty="0"/>
            <a:t> </a:t>
          </a:r>
          <a:r>
            <a:rPr lang="en-US" dirty="0" err="1"/>
            <a:t>bilgilerin</a:t>
          </a:r>
          <a:r>
            <a:rPr lang="en-US" dirty="0"/>
            <a:t> </a:t>
          </a:r>
          <a:r>
            <a:rPr lang="en-US" dirty="0" err="1"/>
            <a:t>depolanması</a:t>
          </a:r>
          <a:r>
            <a:rPr lang="en-US" dirty="0"/>
            <a:t> </a:t>
          </a:r>
          <a:r>
            <a:rPr lang="en-US" dirty="0" err="1"/>
            <a:t>ve</a:t>
          </a:r>
          <a:r>
            <a:rPr lang="en-US" dirty="0"/>
            <a:t> </a:t>
          </a:r>
          <a:r>
            <a:rPr lang="en-US" dirty="0" err="1"/>
            <a:t>gerekli</a:t>
          </a:r>
          <a:r>
            <a:rPr lang="en-US" dirty="0"/>
            <a:t> </a:t>
          </a:r>
          <a:r>
            <a:rPr lang="en-US" dirty="0" err="1"/>
            <a:t>hazırların</a:t>
          </a:r>
          <a:r>
            <a:rPr lang="en-US" dirty="0"/>
            <a:t> </a:t>
          </a:r>
          <a:r>
            <a:rPr lang="en-US" dirty="0" err="1"/>
            <a:t>yapılması</a:t>
          </a:r>
          <a:r>
            <a:rPr lang="en-US" dirty="0"/>
            <a:t>.</a:t>
          </a:r>
        </a:p>
      </dgm:t>
    </dgm:pt>
    <dgm:pt modelId="{A41C24B6-AC36-4D21-8D31-2BEAF302A372}" type="parTrans" cxnId="{D853E740-3A8C-4A23-9F67-7D89FA5F3A53}">
      <dgm:prSet/>
      <dgm:spPr/>
      <dgm:t>
        <a:bodyPr/>
        <a:lstStyle/>
        <a:p>
          <a:endParaRPr lang="en-US"/>
        </a:p>
      </dgm:t>
    </dgm:pt>
    <dgm:pt modelId="{3FA7F1B3-9852-458E-B0AC-59E1C044DCFD}" type="sibTrans" cxnId="{D853E740-3A8C-4A23-9F67-7D89FA5F3A53}">
      <dgm:prSet/>
      <dgm:spPr/>
      <dgm:t>
        <a:bodyPr/>
        <a:lstStyle/>
        <a:p>
          <a:endParaRPr lang="en-US"/>
        </a:p>
      </dgm:t>
    </dgm:pt>
    <dgm:pt modelId="{5669A70A-39D2-463E-B436-C60F2C884409}" type="pres">
      <dgm:prSet presAssocID="{237130EF-A3D5-4B33-A0AB-F7A44CF1FADD}" presName="diagram" presStyleCnt="0">
        <dgm:presLayoutVars>
          <dgm:dir/>
          <dgm:resizeHandles val="exact"/>
        </dgm:presLayoutVars>
      </dgm:prSet>
      <dgm:spPr/>
    </dgm:pt>
    <dgm:pt modelId="{C5B36371-6250-40FE-920B-92969A8676CE}" type="pres">
      <dgm:prSet presAssocID="{A972E1A2-71A8-4F84-A5E6-C5F51D9B1F7B}" presName="node" presStyleLbl="node1" presStyleIdx="0" presStyleCnt="12">
        <dgm:presLayoutVars>
          <dgm:bulletEnabled val="1"/>
        </dgm:presLayoutVars>
      </dgm:prSet>
      <dgm:spPr/>
    </dgm:pt>
    <dgm:pt modelId="{5F52730B-E64F-47E7-9E00-7E206A8D25DD}" type="pres">
      <dgm:prSet presAssocID="{257884E6-1F99-4822-BF3E-38D272BB6F20}" presName="sibTrans" presStyleCnt="0"/>
      <dgm:spPr/>
    </dgm:pt>
    <dgm:pt modelId="{30FD1CE2-8223-483B-849A-B4AA120DC46C}" type="pres">
      <dgm:prSet presAssocID="{3C6058FF-9788-423D-88D0-33E3D271BAAD}" presName="node" presStyleLbl="node1" presStyleIdx="1" presStyleCnt="12">
        <dgm:presLayoutVars>
          <dgm:bulletEnabled val="1"/>
        </dgm:presLayoutVars>
      </dgm:prSet>
      <dgm:spPr/>
    </dgm:pt>
    <dgm:pt modelId="{F4FB27A7-0CED-43A4-9992-9C50EED51145}" type="pres">
      <dgm:prSet presAssocID="{6F7290BD-F960-4F2F-B5C6-33188B5EA48B}" presName="sibTrans" presStyleCnt="0"/>
      <dgm:spPr/>
    </dgm:pt>
    <dgm:pt modelId="{1BEB157D-5EF6-4AED-853E-FCD4CD985B5C}" type="pres">
      <dgm:prSet presAssocID="{A911F0D0-0900-4853-AB67-1AC0E670427B}" presName="node" presStyleLbl="node1" presStyleIdx="2" presStyleCnt="12">
        <dgm:presLayoutVars>
          <dgm:bulletEnabled val="1"/>
        </dgm:presLayoutVars>
      </dgm:prSet>
      <dgm:spPr/>
    </dgm:pt>
    <dgm:pt modelId="{54BDA86C-4197-43A6-BCAE-21D797202B35}" type="pres">
      <dgm:prSet presAssocID="{CDB31027-4C9A-49C6-944E-56881F6C1DD0}" presName="sibTrans" presStyleCnt="0"/>
      <dgm:spPr/>
    </dgm:pt>
    <dgm:pt modelId="{86C26EDF-6C17-462F-AD55-CFDD3D51FDFA}" type="pres">
      <dgm:prSet presAssocID="{F3F53953-EB00-4482-8360-AD99B45FC6C3}" presName="node" presStyleLbl="node1" presStyleIdx="3" presStyleCnt="12">
        <dgm:presLayoutVars>
          <dgm:bulletEnabled val="1"/>
        </dgm:presLayoutVars>
      </dgm:prSet>
      <dgm:spPr/>
    </dgm:pt>
    <dgm:pt modelId="{010F5099-971D-482B-B8F7-831AD8271D23}" type="pres">
      <dgm:prSet presAssocID="{1EEF9655-3089-444E-9E74-33C7477B9769}" presName="sibTrans" presStyleCnt="0"/>
      <dgm:spPr/>
    </dgm:pt>
    <dgm:pt modelId="{E7E85F42-4795-43ED-9D9E-87288B590DB5}" type="pres">
      <dgm:prSet presAssocID="{934B38C8-76EC-48CA-8518-920C68DE48B9}" presName="node" presStyleLbl="node1" presStyleIdx="4" presStyleCnt="12">
        <dgm:presLayoutVars>
          <dgm:bulletEnabled val="1"/>
        </dgm:presLayoutVars>
      </dgm:prSet>
      <dgm:spPr/>
    </dgm:pt>
    <dgm:pt modelId="{A0A169BC-BF26-4323-91AA-273B6260F998}" type="pres">
      <dgm:prSet presAssocID="{FBF798A4-0FBF-45D3-95D2-D36A15D87DE3}" presName="sibTrans" presStyleCnt="0"/>
      <dgm:spPr/>
    </dgm:pt>
    <dgm:pt modelId="{CA00E89D-662F-41E0-A5A2-A8B8A410A86C}" type="pres">
      <dgm:prSet presAssocID="{7191404A-1F9F-4A0F-8AAC-A44E0382CD95}" presName="node" presStyleLbl="node1" presStyleIdx="5" presStyleCnt="12">
        <dgm:presLayoutVars>
          <dgm:bulletEnabled val="1"/>
        </dgm:presLayoutVars>
      </dgm:prSet>
      <dgm:spPr/>
    </dgm:pt>
    <dgm:pt modelId="{1CEF4F54-B381-409B-BD0F-16543DC7F75B}" type="pres">
      <dgm:prSet presAssocID="{D94C66FF-8EDB-4A9C-BB67-B0AB812B3678}" presName="sibTrans" presStyleCnt="0"/>
      <dgm:spPr/>
    </dgm:pt>
    <dgm:pt modelId="{072646CD-2A1A-4D9C-B18E-D45B97729E4A}" type="pres">
      <dgm:prSet presAssocID="{E9FD4274-A8FC-4DAB-B8C4-518C85FD1415}" presName="node" presStyleLbl="node1" presStyleIdx="6" presStyleCnt="12">
        <dgm:presLayoutVars>
          <dgm:bulletEnabled val="1"/>
        </dgm:presLayoutVars>
      </dgm:prSet>
      <dgm:spPr/>
    </dgm:pt>
    <dgm:pt modelId="{30B4039C-4F2D-4691-A9CF-5CF40A750B2C}" type="pres">
      <dgm:prSet presAssocID="{96E0344A-835D-44A8-868A-036630F547EF}" presName="sibTrans" presStyleCnt="0"/>
      <dgm:spPr/>
    </dgm:pt>
    <dgm:pt modelId="{F9320F51-B9A5-4B55-A231-8FBC4027D6D1}" type="pres">
      <dgm:prSet presAssocID="{3A0C4EFE-B99D-4480-A66E-BCB4649A2F42}" presName="node" presStyleLbl="node1" presStyleIdx="7" presStyleCnt="12">
        <dgm:presLayoutVars>
          <dgm:bulletEnabled val="1"/>
        </dgm:presLayoutVars>
      </dgm:prSet>
      <dgm:spPr/>
    </dgm:pt>
    <dgm:pt modelId="{34E87181-23C3-4803-BD08-D59EF60A8AB9}" type="pres">
      <dgm:prSet presAssocID="{EF1F317E-F871-42F1-9D77-1164A929DC8D}" presName="sibTrans" presStyleCnt="0"/>
      <dgm:spPr/>
    </dgm:pt>
    <dgm:pt modelId="{083FD2A5-49E5-4A30-B380-EA000F78C9F2}" type="pres">
      <dgm:prSet presAssocID="{5A6B79E1-6521-46B1-8F3C-06F0E3C8C6D0}" presName="node" presStyleLbl="node1" presStyleIdx="8" presStyleCnt="12">
        <dgm:presLayoutVars>
          <dgm:bulletEnabled val="1"/>
        </dgm:presLayoutVars>
      </dgm:prSet>
      <dgm:spPr/>
    </dgm:pt>
    <dgm:pt modelId="{56849E6E-B371-486B-8E62-6B1154926FED}" type="pres">
      <dgm:prSet presAssocID="{F4656BFA-7653-4EC5-9EB1-1552620B39FC}" presName="sibTrans" presStyleCnt="0"/>
      <dgm:spPr/>
    </dgm:pt>
    <dgm:pt modelId="{18E04429-BB48-47F7-97A9-3510AD3D9B24}" type="pres">
      <dgm:prSet presAssocID="{E01B4863-DFE7-4BF4-8F4F-07259E30DBEF}" presName="node" presStyleLbl="node1" presStyleIdx="9" presStyleCnt="12">
        <dgm:presLayoutVars>
          <dgm:bulletEnabled val="1"/>
        </dgm:presLayoutVars>
      </dgm:prSet>
      <dgm:spPr/>
    </dgm:pt>
    <dgm:pt modelId="{04EAD87A-8E0A-4DC6-BB1B-EF0199CCDB2C}" type="pres">
      <dgm:prSet presAssocID="{FD862698-B47D-4082-AD8C-A44AD2EE5DD2}" presName="sibTrans" presStyleCnt="0"/>
      <dgm:spPr/>
    </dgm:pt>
    <dgm:pt modelId="{A10F7F02-20D8-430E-9134-7AFF61B6B1BF}" type="pres">
      <dgm:prSet presAssocID="{E2ED9BEF-8F00-4440-83B7-830A0F8FE4FA}" presName="node" presStyleLbl="node1" presStyleIdx="10" presStyleCnt="12">
        <dgm:presLayoutVars>
          <dgm:bulletEnabled val="1"/>
        </dgm:presLayoutVars>
      </dgm:prSet>
      <dgm:spPr/>
    </dgm:pt>
    <dgm:pt modelId="{523F08DA-5104-4860-8EDD-4A1B94F8DD7E}" type="pres">
      <dgm:prSet presAssocID="{21658745-3D9C-4F37-AB5F-2BE02D5BA5A9}" presName="sibTrans" presStyleCnt="0"/>
      <dgm:spPr/>
    </dgm:pt>
    <dgm:pt modelId="{3E679BE6-4636-457A-9576-569E604AA8EE}" type="pres">
      <dgm:prSet presAssocID="{717FCE8F-7B6B-477F-98D0-B3A52618F769}" presName="node" presStyleLbl="node1" presStyleIdx="11" presStyleCnt="12">
        <dgm:presLayoutVars>
          <dgm:bulletEnabled val="1"/>
        </dgm:presLayoutVars>
      </dgm:prSet>
      <dgm:spPr/>
    </dgm:pt>
  </dgm:ptLst>
  <dgm:cxnLst>
    <dgm:cxn modelId="{5CE85B0F-0880-41F2-87B1-1BD03F490731}" type="presOf" srcId="{F3F53953-EB00-4482-8360-AD99B45FC6C3}" destId="{86C26EDF-6C17-462F-AD55-CFDD3D51FDFA}" srcOrd="0" destOrd="0" presId="urn:microsoft.com/office/officeart/2005/8/layout/default"/>
    <dgm:cxn modelId="{A69E9E21-7A3B-4DA3-A4CE-8A65FF18A5C4}" type="presOf" srcId="{717FCE8F-7B6B-477F-98D0-B3A52618F769}" destId="{3E679BE6-4636-457A-9576-569E604AA8EE}" srcOrd="0" destOrd="0" presId="urn:microsoft.com/office/officeart/2005/8/layout/default"/>
    <dgm:cxn modelId="{5793D125-E925-4112-943B-9CD248AE808D}" type="presOf" srcId="{7191404A-1F9F-4A0F-8AAC-A44E0382CD95}" destId="{CA00E89D-662F-41E0-A5A2-A8B8A410A86C}" srcOrd="0" destOrd="0" presId="urn:microsoft.com/office/officeart/2005/8/layout/default"/>
    <dgm:cxn modelId="{C7EFD92D-3D6A-41A6-987D-AEF23FAC758E}" type="presOf" srcId="{934B38C8-76EC-48CA-8518-920C68DE48B9}" destId="{E7E85F42-4795-43ED-9D9E-87288B590DB5}" srcOrd="0" destOrd="0" presId="urn:microsoft.com/office/officeart/2005/8/layout/default"/>
    <dgm:cxn modelId="{52718C32-C43F-48E7-A387-8A4FA515F77E}" type="presOf" srcId="{3A0C4EFE-B99D-4480-A66E-BCB4649A2F42}" destId="{F9320F51-B9A5-4B55-A231-8FBC4027D6D1}" srcOrd="0" destOrd="0" presId="urn:microsoft.com/office/officeart/2005/8/layout/default"/>
    <dgm:cxn modelId="{C5254934-016C-45C1-8FA9-82796A4CD892}" srcId="{237130EF-A3D5-4B33-A0AB-F7A44CF1FADD}" destId="{A972E1A2-71A8-4F84-A5E6-C5F51D9B1F7B}" srcOrd="0" destOrd="0" parTransId="{03E93D9D-8B01-441D-A038-8917F438E0A4}" sibTransId="{257884E6-1F99-4822-BF3E-38D272BB6F20}"/>
    <dgm:cxn modelId="{FB5F8737-897B-4344-8818-9D6ACC3F8DBF}" type="presOf" srcId="{A911F0D0-0900-4853-AB67-1AC0E670427B}" destId="{1BEB157D-5EF6-4AED-853E-FCD4CD985B5C}" srcOrd="0" destOrd="0" presId="urn:microsoft.com/office/officeart/2005/8/layout/default"/>
    <dgm:cxn modelId="{8823CF3D-439C-4744-A459-FAD53DAB8F37}" srcId="{237130EF-A3D5-4B33-A0AB-F7A44CF1FADD}" destId="{A911F0D0-0900-4853-AB67-1AC0E670427B}" srcOrd="2" destOrd="0" parTransId="{8EA8040B-D9C6-4F42-9260-55B743A2ABF8}" sibTransId="{CDB31027-4C9A-49C6-944E-56881F6C1DD0}"/>
    <dgm:cxn modelId="{D853E740-3A8C-4A23-9F67-7D89FA5F3A53}" srcId="{237130EF-A3D5-4B33-A0AB-F7A44CF1FADD}" destId="{717FCE8F-7B6B-477F-98D0-B3A52618F769}" srcOrd="11" destOrd="0" parTransId="{A41C24B6-AC36-4D21-8D31-2BEAF302A372}" sibTransId="{3FA7F1B3-9852-458E-B0AC-59E1C044DCFD}"/>
    <dgm:cxn modelId="{852C256B-A6C0-46BA-ABAF-2A6DBAE48750}" srcId="{237130EF-A3D5-4B33-A0AB-F7A44CF1FADD}" destId="{E9FD4274-A8FC-4DAB-B8C4-518C85FD1415}" srcOrd="6" destOrd="0" parTransId="{E56F9BFB-6A34-4CCC-9C6C-DF962C091397}" sibTransId="{96E0344A-835D-44A8-868A-036630F547EF}"/>
    <dgm:cxn modelId="{6023CA4B-524C-4100-9D4A-92A7710FF7F7}" type="presOf" srcId="{E01B4863-DFE7-4BF4-8F4F-07259E30DBEF}" destId="{18E04429-BB48-47F7-97A9-3510AD3D9B24}" srcOrd="0" destOrd="0" presId="urn:microsoft.com/office/officeart/2005/8/layout/default"/>
    <dgm:cxn modelId="{0CB4494C-5950-43AA-B839-0D5DC05D5429}" type="presOf" srcId="{3C6058FF-9788-423D-88D0-33E3D271BAAD}" destId="{30FD1CE2-8223-483B-849A-B4AA120DC46C}" srcOrd="0" destOrd="0" presId="urn:microsoft.com/office/officeart/2005/8/layout/default"/>
    <dgm:cxn modelId="{FCCEF54D-E57E-4EAB-8F13-213A27567135}" type="presOf" srcId="{5A6B79E1-6521-46B1-8F3C-06F0E3C8C6D0}" destId="{083FD2A5-49E5-4A30-B380-EA000F78C9F2}" srcOrd="0" destOrd="0" presId="urn:microsoft.com/office/officeart/2005/8/layout/default"/>
    <dgm:cxn modelId="{01763456-49E6-4CE0-859A-387F67A4137D}" type="presOf" srcId="{A972E1A2-71A8-4F84-A5E6-C5F51D9B1F7B}" destId="{C5B36371-6250-40FE-920B-92969A8676CE}" srcOrd="0" destOrd="0" presId="urn:microsoft.com/office/officeart/2005/8/layout/default"/>
    <dgm:cxn modelId="{77AA4579-5E66-4B02-B297-73E899AD27B0}" type="presOf" srcId="{E2ED9BEF-8F00-4440-83B7-830A0F8FE4FA}" destId="{A10F7F02-20D8-430E-9134-7AFF61B6B1BF}" srcOrd="0" destOrd="0" presId="urn:microsoft.com/office/officeart/2005/8/layout/default"/>
    <dgm:cxn modelId="{97499E88-E117-4638-8979-F5909781BE55}" type="presOf" srcId="{237130EF-A3D5-4B33-A0AB-F7A44CF1FADD}" destId="{5669A70A-39D2-463E-B436-C60F2C884409}" srcOrd="0" destOrd="0" presId="urn:microsoft.com/office/officeart/2005/8/layout/default"/>
    <dgm:cxn modelId="{1F627E8A-BC28-4CD9-943A-C479D2689C9D}" srcId="{237130EF-A3D5-4B33-A0AB-F7A44CF1FADD}" destId="{E2ED9BEF-8F00-4440-83B7-830A0F8FE4FA}" srcOrd="10" destOrd="0" parTransId="{C832DFD1-F2C9-4359-A327-B83874A854CF}" sibTransId="{21658745-3D9C-4F37-AB5F-2BE02D5BA5A9}"/>
    <dgm:cxn modelId="{773BD594-F496-479B-B26F-A05648DF06CA}" type="presOf" srcId="{E9FD4274-A8FC-4DAB-B8C4-518C85FD1415}" destId="{072646CD-2A1A-4D9C-B18E-D45B97729E4A}" srcOrd="0" destOrd="0" presId="urn:microsoft.com/office/officeart/2005/8/layout/default"/>
    <dgm:cxn modelId="{7C3B4395-70DE-4E75-ABA4-8CC2CCCDB189}" srcId="{237130EF-A3D5-4B33-A0AB-F7A44CF1FADD}" destId="{7191404A-1F9F-4A0F-8AAC-A44E0382CD95}" srcOrd="5" destOrd="0" parTransId="{DD377B44-4974-4A9F-8B85-8B2212C9771D}" sibTransId="{D94C66FF-8EDB-4A9C-BB67-B0AB812B3678}"/>
    <dgm:cxn modelId="{404043A9-1BFB-422A-9C7F-2712DE618286}" srcId="{237130EF-A3D5-4B33-A0AB-F7A44CF1FADD}" destId="{F3F53953-EB00-4482-8360-AD99B45FC6C3}" srcOrd="3" destOrd="0" parTransId="{F8E1ECC7-06F3-4422-8E3C-56B8A39E8968}" sibTransId="{1EEF9655-3089-444E-9E74-33C7477B9769}"/>
    <dgm:cxn modelId="{F34ABFC7-750B-469B-97B8-FB7E4A054137}" srcId="{237130EF-A3D5-4B33-A0AB-F7A44CF1FADD}" destId="{3A0C4EFE-B99D-4480-A66E-BCB4649A2F42}" srcOrd="7" destOrd="0" parTransId="{C507B1A3-E21A-439C-8401-6831EE73AEA1}" sibTransId="{EF1F317E-F871-42F1-9D77-1164A929DC8D}"/>
    <dgm:cxn modelId="{01E2C2DA-DD1D-4DE5-A934-F0B7D04647B2}" srcId="{237130EF-A3D5-4B33-A0AB-F7A44CF1FADD}" destId="{E01B4863-DFE7-4BF4-8F4F-07259E30DBEF}" srcOrd="9" destOrd="0" parTransId="{9052C204-6D66-48E6-A524-6D8E411DB9A6}" sibTransId="{FD862698-B47D-4082-AD8C-A44AD2EE5DD2}"/>
    <dgm:cxn modelId="{941DDCE2-1182-44E3-8611-F416D492F09E}" srcId="{237130EF-A3D5-4B33-A0AB-F7A44CF1FADD}" destId="{934B38C8-76EC-48CA-8518-920C68DE48B9}" srcOrd="4" destOrd="0" parTransId="{A6DA7ECF-F72D-478E-9155-2CBD340292C9}" sibTransId="{FBF798A4-0FBF-45D3-95D2-D36A15D87DE3}"/>
    <dgm:cxn modelId="{B8469BE5-2571-4D4F-A5DB-4B3168964935}" srcId="{237130EF-A3D5-4B33-A0AB-F7A44CF1FADD}" destId="{3C6058FF-9788-423D-88D0-33E3D271BAAD}" srcOrd="1" destOrd="0" parTransId="{3BC93DD6-D9EC-4839-99DB-4FFF3FE72CF2}" sibTransId="{6F7290BD-F960-4F2F-B5C6-33188B5EA48B}"/>
    <dgm:cxn modelId="{A21426FA-6DAF-4F6E-B194-81CC78E5A9F3}" srcId="{237130EF-A3D5-4B33-A0AB-F7A44CF1FADD}" destId="{5A6B79E1-6521-46B1-8F3C-06F0E3C8C6D0}" srcOrd="8" destOrd="0" parTransId="{6F83711F-4C23-4894-BA1F-28837548BABF}" sibTransId="{F4656BFA-7653-4EC5-9EB1-1552620B39FC}"/>
    <dgm:cxn modelId="{6CEB551F-6BDE-47A6-962C-9B887CBBC58B}" type="presParOf" srcId="{5669A70A-39D2-463E-B436-C60F2C884409}" destId="{C5B36371-6250-40FE-920B-92969A8676CE}" srcOrd="0" destOrd="0" presId="urn:microsoft.com/office/officeart/2005/8/layout/default"/>
    <dgm:cxn modelId="{64CF27B3-2070-4504-A999-111CFE73ABF4}" type="presParOf" srcId="{5669A70A-39D2-463E-B436-C60F2C884409}" destId="{5F52730B-E64F-47E7-9E00-7E206A8D25DD}" srcOrd="1" destOrd="0" presId="urn:microsoft.com/office/officeart/2005/8/layout/default"/>
    <dgm:cxn modelId="{20F8106F-5BB7-4E5C-B8CC-285725180F3B}" type="presParOf" srcId="{5669A70A-39D2-463E-B436-C60F2C884409}" destId="{30FD1CE2-8223-483B-849A-B4AA120DC46C}" srcOrd="2" destOrd="0" presId="urn:microsoft.com/office/officeart/2005/8/layout/default"/>
    <dgm:cxn modelId="{FAF0FC80-B47A-4C47-89AD-ACF405AA43E3}" type="presParOf" srcId="{5669A70A-39D2-463E-B436-C60F2C884409}" destId="{F4FB27A7-0CED-43A4-9992-9C50EED51145}" srcOrd="3" destOrd="0" presId="urn:microsoft.com/office/officeart/2005/8/layout/default"/>
    <dgm:cxn modelId="{83C5232C-3BE4-41FC-8F6D-22190EB02807}" type="presParOf" srcId="{5669A70A-39D2-463E-B436-C60F2C884409}" destId="{1BEB157D-5EF6-4AED-853E-FCD4CD985B5C}" srcOrd="4" destOrd="0" presId="urn:microsoft.com/office/officeart/2005/8/layout/default"/>
    <dgm:cxn modelId="{49DFA555-5F6B-4DD1-906C-ED42E005D691}" type="presParOf" srcId="{5669A70A-39D2-463E-B436-C60F2C884409}" destId="{54BDA86C-4197-43A6-BCAE-21D797202B35}" srcOrd="5" destOrd="0" presId="urn:microsoft.com/office/officeart/2005/8/layout/default"/>
    <dgm:cxn modelId="{8D6FD774-AF1B-4205-B66C-B29D6E7170D7}" type="presParOf" srcId="{5669A70A-39D2-463E-B436-C60F2C884409}" destId="{86C26EDF-6C17-462F-AD55-CFDD3D51FDFA}" srcOrd="6" destOrd="0" presId="urn:microsoft.com/office/officeart/2005/8/layout/default"/>
    <dgm:cxn modelId="{CFBC15FB-6370-4A2C-A613-334E0BC01DB6}" type="presParOf" srcId="{5669A70A-39D2-463E-B436-C60F2C884409}" destId="{010F5099-971D-482B-B8F7-831AD8271D23}" srcOrd="7" destOrd="0" presId="urn:microsoft.com/office/officeart/2005/8/layout/default"/>
    <dgm:cxn modelId="{1B30275B-E2BF-47C2-8017-AE3D7769BA27}" type="presParOf" srcId="{5669A70A-39D2-463E-B436-C60F2C884409}" destId="{E7E85F42-4795-43ED-9D9E-87288B590DB5}" srcOrd="8" destOrd="0" presId="urn:microsoft.com/office/officeart/2005/8/layout/default"/>
    <dgm:cxn modelId="{4BFACA5A-6FA6-4013-B421-149DEB08C6B7}" type="presParOf" srcId="{5669A70A-39D2-463E-B436-C60F2C884409}" destId="{A0A169BC-BF26-4323-91AA-273B6260F998}" srcOrd="9" destOrd="0" presId="urn:microsoft.com/office/officeart/2005/8/layout/default"/>
    <dgm:cxn modelId="{A8A6EAD3-6CD1-4ECE-86F6-D2BBD4FF6D54}" type="presParOf" srcId="{5669A70A-39D2-463E-B436-C60F2C884409}" destId="{CA00E89D-662F-41E0-A5A2-A8B8A410A86C}" srcOrd="10" destOrd="0" presId="urn:microsoft.com/office/officeart/2005/8/layout/default"/>
    <dgm:cxn modelId="{D57061B4-AEE2-4FF0-B1F1-E41C968FA48D}" type="presParOf" srcId="{5669A70A-39D2-463E-B436-C60F2C884409}" destId="{1CEF4F54-B381-409B-BD0F-16543DC7F75B}" srcOrd="11" destOrd="0" presId="urn:microsoft.com/office/officeart/2005/8/layout/default"/>
    <dgm:cxn modelId="{0A67C164-9569-42EA-B8A7-1D1EC2D7C4D1}" type="presParOf" srcId="{5669A70A-39D2-463E-B436-C60F2C884409}" destId="{072646CD-2A1A-4D9C-B18E-D45B97729E4A}" srcOrd="12" destOrd="0" presId="urn:microsoft.com/office/officeart/2005/8/layout/default"/>
    <dgm:cxn modelId="{3B3D9B86-5B37-4CC5-A488-ED85D7F80BE6}" type="presParOf" srcId="{5669A70A-39D2-463E-B436-C60F2C884409}" destId="{30B4039C-4F2D-4691-A9CF-5CF40A750B2C}" srcOrd="13" destOrd="0" presId="urn:microsoft.com/office/officeart/2005/8/layout/default"/>
    <dgm:cxn modelId="{DEE13F77-2040-4BF3-BBD1-6C32619214DF}" type="presParOf" srcId="{5669A70A-39D2-463E-B436-C60F2C884409}" destId="{F9320F51-B9A5-4B55-A231-8FBC4027D6D1}" srcOrd="14" destOrd="0" presId="urn:microsoft.com/office/officeart/2005/8/layout/default"/>
    <dgm:cxn modelId="{6CE2C5DD-0AB5-43DB-867C-A328D96CB7C4}" type="presParOf" srcId="{5669A70A-39D2-463E-B436-C60F2C884409}" destId="{34E87181-23C3-4803-BD08-D59EF60A8AB9}" srcOrd="15" destOrd="0" presId="urn:microsoft.com/office/officeart/2005/8/layout/default"/>
    <dgm:cxn modelId="{EB546666-B36F-4C0B-9601-B12095801F13}" type="presParOf" srcId="{5669A70A-39D2-463E-B436-C60F2C884409}" destId="{083FD2A5-49E5-4A30-B380-EA000F78C9F2}" srcOrd="16" destOrd="0" presId="urn:microsoft.com/office/officeart/2005/8/layout/default"/>
    <dgm:cxn modelId="{FB284D89-244B-42AC-BD28-F63BE195D85F}" type="presParOf" srcId="{5669A70A-39D2-463E-B436-C60F2C884409}" destId="{56849E6E-B371-486B-8E62-6B1154926FED}" srcOrd="17" destOrd="0" presId="urn:microsoft.com/office/officeart/2005/8/layout/default"/>
    <dgm:cxn modelId="{05B6ABD4-2EF2-4D9D-990E-9F10CCEE0FB5}" type="presParOf" srcId="{5669A70A-39D2-463E-B436-C60F2C884409}" destId="{18E04429-BB48-47F7-97A9-3510AD3D9B24}" srcOrd="18" destOrd="0" presId="urn:microsoft.com/office/officeart/2005/8/layout/default"/>
    <dgm:cxn modelId="{0919523A-A4BB-4BF2-AC86-A6DC119AD2C0}" type="presParOf" srcId="{5669A70A-39D2-463E-B436-C60F2C884409}" destId="{04EAD87A-8E0A-4DC6-BB1B-EF0199CCDB2C}" srcOrd="19" destOrd="0" presId="urn:microsoft.com/office/officeart/2005/8/layout/default"/>
    <dgm:cxn modelId="{F6DA28CF-A95B-423D-A92F-9B9B17BF929B}" type="presParOf" srcId="{5669A70A-39D2-463E-B436-C60F2C884409}" destId="{A10F7F02-20D8-430E-9134-7AFF61B6B1BF}" srcOrd="20" destOrd="0" presId="urn:microsoft.com/office/officeart/2005/8/layout/default"/>
    <dgm:cxn modelId="{2748D9A8-E264-4FB7-8F0D-A5B22D0D5A7A}" type="presParOf" srcId="{5669A70A-39D2-463E-B436-C60F2C884409}" destId="{523F08DA-5104-4860-8EDD-4A1B94F8DD7E}" srcOrd="21" destOrd="0" presId="urn:microsoft.com/office/officeart/2005/8/layout/default"/>
    <dgm:cxn modelId="{9578697E-C917-46F0-8CF3-813D527279A2}" type="presParOf" srcId="{5669A70A-39D2-463E-B436-C60F2C884409}" destId="{3E679BE6-4636-457A-9576-569E604AA8EE}" srcOrd="2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1380B76-6C2D-437D-BE06-7CAB7EDF1386}"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3E2AA6DF-25C4-45B1-92ED-F9427660708B}">
      <dgm:prSet/>
      <dgm:spPr/>
      <dgm:t>
        <a:bodyPr/>
        <a:lstStyle/>
        <a:p>
          <a:r>
            <a:rPr lang="en-US"/>
            <a:t>Olası Risk: Acil ihtiyaçların hızlı bir şekilde karşılanamaması</a:t>
          </a:r>
        </a:p>
      </dgm:t>
    </dgm:pt>
    <dgm:pt modelId="{2A3B2D0D-3504-4E54-A862-B16E20B21D9C}" type="parTrans" cxnId="{1E29E5EC-D295-4A33-AACD-A453C1D97A38}">
      <dgm:prSet/>
      <dgm:spPr/>
      <dgm:t>
        <a:bodyPr/>
        <a:lstStyle/>
        <a:p>
          <a:endParaRPr lang="en-US"/>
        </a:p>
      </dgm:t>
    </dgm:pt>
    <dgm:pt modelId="{273ADB3F-B882-40CD-9456-376D041069F6}" type="sibTrans" cxnId="{1E29E5EC-D295-4A33-AACD-A453C1D97A38}">
      <dgm:prSet/>
      <dgm:spPr/>
      <dgm:t>
        <a:bodyPr/>
        <a:lstStyle/>
        <a:p>
          <a:endParaRPr lang="en-US"/>
        </a:p>
      </dgm:t>
    </dgm:pt>
    <dgm:pt modelId="{3DFEA385-9C12-450C-BF12-7FEC94DAB420}">
      <dgm:prSet/>
      <dgm:spPr/>
      <dgm:t>
        <a:bodyPr/>
        <a:lstStyle/>
        <a:p>
          <a:r>
            <a:rPr lang="en-US" dirty="0" err="1"/>
            <a:t>Çözüm</a:t>
          </a:r>
          <a:r>
            <a:rPr lang="en-US" dirty="0"/>
            <a:t> </a:t>
          </a:r>
          <a:r>
            <a:rPr lang="en-US" dirty="0" err="1"/>
            <a:t>Önerisi</a:t>
          </a:r>
          <a:r>
            <a:rPr lang="en-US" dirty="0"/>
            <a:t>: </a:t>
          </a:r>
          <a:r>
            <a:rPr lang="en-US" dirty="0" err="1"/>
            <a:t>İhtiyaç</a:t>
          </a:r>
          <a:r>
            <a:rPr lang="en-US" dirty="0"/>
            <a:t> </a:t>
          </a:r>
          <a:r>
            <a:rPr lang="en-US" dirty="0" err="1"/>
            <a:t>malzemelerinin</a:t>
          </a:r>
          <a:r>
            <a:rPr lang="en-US" dirty="0"/>
            <a:t> </a:t>
          </a:r>
          <a:r>
            <a:rPr lang="en-US" dirty="0" err="1"/>
            <a:t>envanterinin</a:t>
          </a:r>
          <a:r>
            <a:rPr lang="en-US" dirty="0"/>
            <a:t> </a:t>
          </a:r>
          <a:r>
            <a:rPr lang="en-US" dirty="0" err="1"/>
            <a:t>tutulması</a:t>
          </a:r>
          <a:r>
            <a:rPr lang="en-US" dirty="0"/>
            <a:t>, </a:t>
          </a:r>
          <a:r>
            <a:rPr lang="en-US" dirty="0" err="1"/>
            <a:t>depolanması</a:t>
          </a:r>
          <a:r>
            <a:rPr lang="en-US" dirty="0"/>
            <a:t> </a:t>
          </a:r>
          <a:r>
            <a:rPr lang="en-US" dirty="0" err="1"/>
            <a:t>ve</a:t>
          </a:r>
          <a:r>
            <a:rPr lang="en-US" dirty="0"/>
            <a:t> </a:t>
          </a:r>
          <a:r>
            <a:rPr lang="en-US" dirty="0" err="1"/>
            <a:t>lojistik</a:t>
          </a:r>
          <a:r>
            <a:rPr lang="en-US" dirty="0"/>
            <a:t> </a:t>
          </a:r>
          <a:r>
            <a:rPr lang="en-US" dirty="0" err="1"/>
            <a:t>planlamasının</a:t>
          </a:r>
          <a:r>
            <a:rPr lang="en-US" dirty="0"/>
            <a:t> </a:t>
          </a:r>
          <a:r>
            <a:rPr lang="en-US" dirty="0" err="1"/>
            <a:t>yapılması</a:t>
          </a:r>
          <a:r>
            <a:rPr lang="en-US" dirty="0"/>
            <a:t>, </a:t>
          </a:r>
          <a:r>
            <a:rPr lang="en-US" dirty="0" err="1"/>
            <a:t>acil</a:t>
          </a:r>
          <a:r>
            <a:rPr lang="en-US" dirty="0"/>
            <a:t> </a:t>
          </a:r>
          <a:r>
            <a:rPr lang="en-US" dirty="0" err="1"/>
            <a:t>durumlarda</a:t>
          </a:r>
          <a:r>
            <a:rPr lang="en-US" dirty="0"/>
            <a:t> </a:t>
          </a:r>
          <a:r>
            <a:rPr lang="en-US" dirty="0" err="1"/>
            <a:t>hızlı</a:t>
          </a:r>
          <a:r>
            <a:rPr lang="en-US" dirty="0"/>
            <a:t> </a:t>
          </a:r>
          <a:r>
            <a:rPr lang="en-US" dirty="0" err="1"/>
            <a:t>müdahale</a:t>
          </a:r>
          <a:r>
            <a:rPr lang="en-US" dirty="0"/>
            <a:t> </a:t>
          </a:r>
          <a:r>
            <a:rPr lang="en-US" dirty="0" err="1"/>
            <a:t>için</a:t>
          </a:r>
          <a:r>
            <a:rPr lang="en-US" dirty="0"/>
            <a:t> </a:t>
          </a:r>
          <a:r>
            <a:rPr lang="en-US" dirty="0" err="1"/>
            <a:t>hazır</a:t>
          </a:r>
          <a:r>
            <a:rPr lang="en-US" dirty="0"/>
            <a:t> </a:t>
          </a:r>
          <a:r>
            <a:rPr lang="en-US" dirty="0" err="1"/>
            <a:t>stokların</a:t>
          </a:r>
          <a:r>
            <a:rPr lang="en-US" dirty="0"/>
            <a:t> </a:t>
          </a:r>
          <a:r>
            <a:rPr lang="en-US" dirty="0" err="1"/>
            <a:t>oluşturulması</a:t>
          </a:r>
          <a:r>
            <a:rPr lang="en-US" dirty="0"/>
            <a:t>.</a:t>
          </a:r>
        </a:p>
      </dgm:t>
    </dgm:pt>
    <dgm:pt modelId="{24A65716-1CE1-459A-A1F3-A537AA73258E}" type="parTrans" cxnId="{80445411-E919-4561-A859-87BB00604894}">
      <dgm:prSet/>
      <dgm:spPr/>
      <dgm:t>
        <a:bodyPr/>
        <a:lstStyle/>
        <a:p>
          <a:endParaRPr lang="en-US"/>
        </a:p>
      </dgm:t>
    </dgm:pt>
    <dgm:pt modelId="{5433CE91-B48E-46B8-9015-5DFA6E058AE1}" type="sibTrans" cxnId="{80445411-E919-4561-A859-87BB00604894}">
      <dgm:prSet/>
      <dgm:spPr/>
      <dgm:t>
        <a:bodyPr/>
        <a:lstStyle/>
        <a:p>
          <a:endParaRPr lang="en-US"/>
        </a:p>
      </dgm:t>
    </dgm:pt>
    <dgm:pt modelId="{A2304865-F118-4666-AF48-25B675C99759}">
      <dgm:prSet/>
      <dgm:spPr/>
      <dgm:t>
        <a:bodyPr/>
        <a:lstStyle/>
        <a:p>
          <a:r>
            <a:rPr lang="en-US"/>
            <a:t>Olası Risk: Lojistik merkezlerin ve depoların yetersiz olması veya hasar görmesi</a:t>
          </a:r>
        </a:p>
      </dgm:t>
    </dgm:pt>
    <dgm:pt modelId="{509F8F8D-E814-4212-B305-ADEAF5053CFD}" type="parTrans" cxnId="{6EDBC514-6F3D-4861-806B-396209C2044C}">
      <dgm:prSet/>
      <dgm:spPr/>
      <dgm:t>
        <a:bodyPr/>
        <a:lstStyle/>
        <a:p>
          <a:endParaRPr lang="en-US"/>
        </a:p>
      </dgm:t>
    </dgm:pt>
    <dgm:pt modelId="{E57BCE24-8D95-4B7D-94D1-2EE1FE998C38}" type="sibTrans" cxnId="{6EDBC514-6F3D-4861-806B-396209C2044C}">
      <dgm:prSet/>
      <dgm:spPr/>
      <dgm:t>
        <a:bodyPr/>
        <a:lstStyle/>
        <a:p>
          <a:endParaRPr lang="en-US"/>
        </a:p>
      </dgm:t>
    </dgm:pt>
    <dgm:pt modelId="{18B58EC2-2663-4A73-8FB5-CBA73993934E}">
      <dgm:prSet/>
      <dgm:spPr/>
      <dgm:t>
        <a:bodyPr/>
        <a:lstStyle/>
        <a:p>
          <a:r>
            <a:rPr lang="en-US"/>
            <a:t>Çözüm Önerisi: Yedek lojistik merkezlerinin ve depoların belirlenmesi, malzemelerin güvenliği için gerekli önlemlerin alınması, sürekli olarak envanterlerin takip edilmesi ve güncellenmesi.</a:t>
          </a:r>
        </a:p>
      </dgm:t>
    </dgm:pt>
    <dgm:pt modelId="{A22569C9-3915-403F-9A95-B20A5F8EEAEC}" type="parTrans" cxnId="{610D8B13-7B4B-4C8F-A145-7114EEEB5C6B}">
      <dgm:prSet/>
      <dgm:spPr/>
      <dgm:t>
        <a:bodyPr/>
        <a:lstStyle/>
        <a:p>
          <a:endParaRPr lang="en-US"/>
        </a:p>
      </dgm:t>
    </dgm:pt>
    <dgm:pt modelId="{639088E7-E93D-4269-8B94-184AB3F7F313}" type="sibTrans" cxnId="{610D8B13-7B4B-4C8F-A145-7114EEEB5C6B}">
      <dgm:prSet/>
      <dgm:spPr/>
      <dgm:t>
        <a:bodyPr/>
        <a:lstStyle/>
        <a:p>
          <a:endParaRPr lang="en-US"/>
        </a:p>
      </dgm:t>
    </dgm:pt>
    <dgm:pt modelId="{62AAFF1D-FCBE-4204-B37C-58C322103650}">
      <dgm:prSet/>
      <dgm:spPr/>
      <dgm:t>
        <a:bodyPr/>
        <a:lstStyle/>
        <a:p>
          <a:r>
            <a:rPr lang="en-US"/>
            <a:t>Olası Risk: Ulusal ve uluslararası paydaşlarla koordinasyonun yetersiz olması</a:t>
          </a:r>
        </a:p>
      </dgm:t>
    </dgm:pt>
    <dgm:pt modelId="{AD12AA3C-81C5-48FC-928F-A75CD64E43C3}" type="parTrans" cxnId="{6AC00049-DA2E-460F-A485-5719781E75A6}">
      <dgm:prSet/>
      <dgm:spPr/>
      <dgm:t>
        <a:bodyPr/>
        <a:lstStyle/>
        <a:p>
          <a:endParaRPr lang="en-US"/>
        </a:p>
      </dgm:t>
    </dgm:pt>
    <dgm:pt modelId="{D92AF7BB-60A8-4A54-B563-B61399CC4D08}" type="sibTrans" cxnId="{6AC00049-DA2E-460F-A485-5719781E75A6}">
      <dgm:prSet/>
      <dgm:spPr/>
      <dgm:t>
        <a:bodyPr/>
        <a:lstStyle/>
        <a:p>
          <a:endParaRPr lang="en-US"/>
        </a:p>
      </dgm:t>
    </dgm:pt>
    <dgm:pt modelId="{DBCF7C6C-FAA4-4C9B-8375-128474280D7C}">
      <dgm:prSet/>
      <dgm:spPr/>
      <dgm:t>
        <a:bodyPr/>
        <a:lstStyle/>
        <a:p>
          <a:r>
            <a:rPr lang="en-US"/>
            <a:t>Çözüm Önerisi: Acil durum planlarının paydaşlarla birlikte hazırlanması, düzenli koordinasyon toplantılarının yapılması, iletişim kanallarının açık tutulması ve koordinasyonu sağlamak için bir koordinatör atanması.</a:t>
          </a:r>
        </a:p>
      </dgm:t>
    </dgm:pt>
    <dgm:pt modelId="{E56C1420-CC95-44C2-9D7B-A7CBCC36C7A2}" type="parTrans" cxnId="{6E3111FB-B75C-4FE3-BD0B-38400D27877A}">
      <dgm:prSet/>
      <dgm:spPr/>
      <dgm:t>
        <a:bodyPr/>
        <a:lstStyle/>
        <a:p>
          <a:endParaRPr lang="en-US"/>
        </a:p>
      </dgm:t>
    </dgm:pt>
    <dgm:pt modelId="{128E36A7-3B28-427D-AA2F-4AA02EED0F47}" type="sibTrans" cxnId="{6E3111FB-B75C-4FE3-BD0B-38400D27877A}">
      <dgm:prSet/>
      <dgm:spPr/>
      <dgm:t>
        <a:bodyPr/>
        <a:lstStyle/>
        <a:p>
          <a:endParaRPr lang="en-US"/>
        </a:p>
      </dgm:t>
    </dgm:pt>
    <dgm:pt modelId="{8B2A9FBD-223E-4710-9D4D-881E9457EEBF}">
      <dgm:prSet/>
      <dgm:spPr/>
      <dgm:t>
        <a:bodyPr/>
        <a:lstStyle/>
        <a:p>
          <a:r>
            <a:rPr lang="en-US"/>
            <a:t>Olası Risk: Barınma sorunu ve riskli yapıların tespiti</a:t>
          </a:r>
        </a:p>
      </dgm:t>
    </dgm:pt>
    <dgm:pt modelId="{77D56FC2-4342-429D-B30B-ECDEBAA9C1E4}" type="parTrans" cxnId="{40205189-4BAC-40C7-AC3A-3B2C49AECDC4}">
      <dgm:prSet/>
      <dgm:spPr/>
      <dgm:t>
        <a:bodyPr/>
        <a:lstStyle/>
        <a:p>
          <a:endParaRPr lang="en-US"/>
        </a:p>
      </dgm:t>
    </dgm:pt>
    <dgm:pt modelId="{A47EC0E4-6872-4739-BE55-13C7D5045919}" type="sibTrans" cxnId="{40205189-4BAC-40C7-AC3A-3B2C49AECDC4}">
      <dgm:prSet/>
      <dgm:spPr/>
      <dgm:t>
        <a:bodyPr/>
        <a:lstStyle/>
        <a:p>
          <a:endParaRPr lang="en-US"/>
        </a:p>
      </dgm:t>
    </dgm:pt>
    <dgm:pt modelId="{9F3D44DA-D488-4B5F-ADC1-54EB6B302A63}">
      <dgm:prSet/>
      <dgm:spPr/>
      <dgm:t>
        <a:bodyPr/>
        <a:lstStyle/>
        <a:p>
          <a:r>
            <a:rPr lang="en-US"/>
            <a:t>Çözüm Önerisi: Hızlı bir şekilde barınma sorunlarına çözüm bulunması, riskli yapıların tespiti ve güvenli hale getirilmesi için gerekli tedbirlerin alınması, halkın bilinçlendirilmesi ve acil durum planlarının oluşturulması.</a:t>
          </a:r>
        </a:p>
      </dgm:t>
    </dgm:pt>
    <dgm:pt modelId="{2221E080-2AFD-4BA7-8F63-37EAC8152F4F}" type="parTrans" cxnId="{7AA7021B-5A67-4C76-9D8D-BB6ECD2DCAF3}">
      <dgm:prSet/>
      <dgm:spPr/>
      <dgm:t>
        <a:bodyPr/>
        <a:lstStyle/>
        <a:p>
          <a:endParaRPr lang="en-US"/>
        </a:p>
      </dgm:t>
    </dgm:pt>
    <dgm:pt modelId="{432C1463-00B8-43E1-BB00-DB17776C4A64}" type="sibTrans" cxnId="{7AA7021B-5A67-4C76-9D8D-BB6ECD2DCAF3}">
      <dgm:prSet/>
      <dgm:spPr/>
      <dgm:t>
        <a:bodyPr/>
        <a:lstStyle/>
        <a:p>
          <a:endParaRPr lang="en-US"/>
        </a:p>
      </dgm:t>
    </dgm:pt>
    <dgm:pt modelId="{7F5B3A7D-ABC4-4F47-96AC-A8EA04892C56}">
      <dgm:prSet/>
      <dgm:spPr/>
      <dgm:t>
        <a:bodyPr/>
        <a:lstStyle/>
        <a:p>
          <a:r>
            <a:rPr lang="en-US"/>
            <a:t>Olası Risk: Depremlerin tekrarlanması ve projenin yetersiz kalması</a:t>
          </a:r>
        </a:p>
      </dgm:t>
    </dgm:pt>
    <dgm:pt modelId="{44FA3562-40A7-4A23-A94B-EEA1332E7572}" type="parTrans" cxnId="{F668AABD-7A6C-459E-8B26-85D9EA0F1E05}">
      <dgm:prSet/>
      <dgm:spPr/>
      <dgm:t>
        <a:bodyPr/>
        <a:lstStyle/>
        <a:p>
          <a:endParaRPr lang="en-US"/>
        </a:p>
      </dgm:t>
    </dgm:pt>
    <dgm:pt modelId="{DEA312B4-642B-497E-AAC1-901D5B74080D}" type="sibTrans" cxnId="{F668AABD-7A6C-459E-8B26-85D9EA0F1E05}">
      <dgm:prSet/>
      <dgm:spPr/>
      <dgm:t>
        <a:bodyPr/>
        <a:lstStyle/>
        <a:p>
          <a:endParaRPr lang="en-US"/>
        </a:p>
      </dgm:t>
    </dgm:pt>
    <dgm:pt modelId="{D13625F3-5388-4969-A92C-6D02CF5B2F4A}">
      <dgm:prSet/>
      <dgm:spPr/>
      <dgm:t>
        <a:bodyPr/>
        <a:lstStyle/>
        <a:p>
          <a:r>
            <a:rPr lang="en-US"/>
            <a:t>Çözüm Önerisi: Projenin düzenli olarak gözden geçirilmesi ve güncellenmesi, depreme dayanıklı yapıların inşa edilmesi için gerekli önlemlerin alınması, halkın deprem bilincinin artırılması ve gelecekteki depremlere karşı hazırlıklı olmak için planların sürekli olarak güncellenmesi.</a:t>
          </a:r>
        </a:p>
      </dgm:t>
    </dgm:pt>
    <dgm:pt modelId="{233B3D18-09CA-4229-9D06-AE063DBAF80A}" type="parTrans" cxnId="{521FBD1A-635F-40E5-9E9D-4B03C7F3A9C0}">
      <dgm:prSet/>
      <dgm:spPr/>
      <dgm:t>
        <a:bodyPr/>
        <a:lstStyle/>
        <a:p>
          <a:endParaRPr lang="en-US"/>
        </a:p>
      </dgm:t>
    </dgm:pt>
    <dgm:pt modelId="{EB7AF51B-D17C-4853-9B35-BD0AD6AC0682}" type="sibTrans" cxnId="{521FBD1A-635F-40E5-9E9D-4B03C7F3A9C0}">
      <dgm:prSet/>
      <dgm:spPr/>
      <dgm:t>
        <a:bodyPr/>
        <a:lstStyle/>
        <a:p>
          <a:endParaRPr lang="en-US"/>
        </a:p>
      </dgm:t>
    </dgm:pt>
    <dgm:pt modelId="{236B678F-0727-473B-A0E7-DC59500D4354}" type="pres">
      <dgm:prSet presAssocID="{11380B76-6C2D-437D-BE06-7CAB7EDF1386}" presName="diagram" presStyleCnt="0">
        <dgm:presLayoutVars>
          <dgm:dir/>
          <dgm:resizeHandles val="exact"/>
        </dgm:presLayoutVars>
      </dgm:prSet>
      <dgm:spPr/>
    </dgm:pt>
    <dgm:pt modelId="{FEC9251D-2E69-4BF9-9E4E-52B10DEAE764}" type="pres">
      <dgm:prSet presAssocID="{3E2AA6DF-25C4-45B1-92ED-F9427660708B}" presName="node" presStyleLbl="node1" presStyleIdx="0" presStyleCnt="10">
        <dgm:presLayoutVars>
          <dgm:bulletEnabled val="1"/>
        </dgm:presLayoutVars>
      </dgm:prSet>
      <dgm:spPr/>
    </dgm:pt>
    <dgm:pt modelId="{A1E6FA1C-7452-41F5-A43F-3465F370B2E3}" type="pres">
      <dgm:prSet presAssocID="{273ADB3F-B882-40CD-9456-376D041069F6}" presName="sibTrans" presStyleCnt="0"/>
      <dgm:spPr/>
    </dgm:pt>
    <dgm:pt modelId="{FD819B58-D08C-4937-B72E-912986557F3C}" type="pres">
      <dgm:prSet presAssocID="{3DFEA385-9C12-450C-BF12-7FEC94DAB420}" presName="node" presStyleLbl="node1" presStyleIdx="1" presStyleCnt="10">
        <dgm:presLayoutVars>
          <dgm:bulletEnabled val="1"/>
        </dgm:presLayoutVars>
      </dgm:prSet>
      <dgm:spPr/>
    </dgm:pt>
    <dgm:pt modelId="{13D02926-2A11-4687-9725-07480FA62746}" type="pres">
      <dgm:prSet presAssocID="{5433CE91-B48E-46B8-9015-5DFA6E058AE1}" presName="sibTrans" presStyleCnt="0"/>
      <dgm:spPr/>
    </dgm:pt>
    <dgm:pt modelId="{A1F25DEC-889A-4E6E-A02D-20A858E89B51}" type="pres">
      <dgm:prSet presAssocID="{A2304865-F118-4666-AF48-25B675C99759}" presName="node" presStyleLbl="node1" presStyleIdx="2" presStyleCnt="10">
        <dgm:presLayoutVars>
          <dgm:bulletEnabled val="1"/>
        </dgm:presLayoutVars>
      </dgm:prSet>
      <dgm:spPr/>
    </dgm:pt>
    <dgm:pt modelId="{1FDC4941-0D99-4B32-9255-96F0258E9E9C}" type="pres">
      <dgm:prSet presAssocID="{E57BCE24-8D95-4B7D-94D1-2EE1FE998C38}" presName="sibTrans" presStyleCnt="0"/>
      <dgm:spPr/>
    </dgm:pt>
    <dgm:pt modelId="{C8A86BDF-E4FE-48F6-A085-F990AD4C5278}" type="pres">
      <dgm:prSet presAssocID="{18B58EC2-2663-4A73-8FB5-CBA73993934E}" presName="node" presStyleLbl="node1" presStyleIdx="3" presStyleCnt="10">
        <dgm:presLayoutVars>
          <dgm:bulletEnabled val="1"/>
        </dgm:presLayoutVars>
      </dgm:prSet>
      <dgm:spPr/>
    </dgm:pt>
    <dgm:pt modelId="{550252F9-3ACB-4B31-A95B-36A8B5830449}" type="pres">
      <dgm:prSet presAssocID="{639088E7-E93D-4269-8B94-184AB3F7F313}" presName="sibTrans" presStyleCnt="0"/>
      <dgm:spPr/>
    </dgm:pt>
    <dgm:pt modelId="{87220A48-0EB0-469A-9181-9041C716A645}" type="pres">
      <dgm:prSet presAssocID="{62AAFF1D-FCBE-4204-B37C-58C322103650}" presName="node" presStyleLbl="node1" presStyleIdx="4" presStyleCnt="10">
        <dgm:presLayoutVars>
          <dgm:bulletEnabled val="1"/>
        </dgm:presLayoutVars>
      </dgm:prSet>
      <dgm:spPr/>
    </dgm:pt>
    <dgm:pt modelId="{24D62355-A30D-4F12-9695-C41D349DC119}" type="pres">
      <dgm:prSet presAssocID="{D92AF7BB-60A8-4A54-B563-B61399CC4D08}" presName="sibTrans" presStyleCnt="0"/>
      <dgm:spPr/>
    </dgm:pt>
    <dgm:pt modelId="{0D77C6F4-EE7D-4D3A-B745-AA8B77177203}" type="pres">
      <dgm:prSet presAssocID="{DBCF7C6C-FAA4-4C9B-8375-128474280D7C}" presName="node" presStyleLbl="node1" presStyleIdx="5" presStyleCnt="10">
        <dgm:presLayoutVars>
          <dgm:bulletEnabled val="1"/>
        </dgm:presLayoutVars>
      </dgm:prSet>
      <dgm:spPr/>
    </dgm:pt>
    <dgm:pt modelId="{4540AA6A-4613-482B-894A-5B30C3B1D53E}" type="pres">
      <dgm:prSet presAssocID="{128E36A7-3B28-427D-AA2F-4AA02EED0F47}" presName="sibTrans" presStyleCnt="0"/>
      <dgm:spPr/>
    </dgm:pt>
    <dgm:pt modelId="{EC1514E4-B0FA-43FE-8AD6-A02684C83BD4}" type="pres">
      <dgm:prSet presAssocID="{8B2A9FBD-223E-4710-9D4D-881E9457EEBF}" presName="node" presStyleLbl="node1" presStyleIdx="6" presStyleCnt="10">
        <dgm:presLayoutVars>
          <dgm:bulletEnabled val="1"/>
        </dgm:presLayoutVars>
      </dgm:prSet>
      <dgm:spPr/>
    </dgm:pt>
    <dgm:pt modelId="{6AAADD62-E158-41F7-B1AE-1F80921D2A58}" type="pres">
      <dgm:prSet presAssocID="{A47EC0E4-6872-4739-BE55-13C7D5045919}" presName="sibTrans" presStyleCnt="0"/>
      <dgm:spPr/>
    </dgm:pt>
    <dgm:pt modelId="{05F4AA7D-325F-4C77-871F-F85E812965C0}" type="pres">
      <dgm:prSet presAssocID="{9F3D44DA-D488-4B5F-ADC1-54EB6B302A63}" presName="node" presStyleLbl="node1" presStyleIdx="7" presStyleCnt="10">
        <dgm:presLayoutVars>
          <dgm:bulletEnabled val="1"/>
        </dgm:presLayoutVars>
      </dgm:prSet>
      <dgm:spPr/>
    </dgm:pt>
    <dgm:pt modelId="{D2534E4E-6818-4970-9C26-A10CF65E1EE4}" type="pres">
      <dgm:prSet presAssocID="{432C1463-00B8-43E1-BB00-DB17776C4A64}" presName="sibTrans" presStyleCnt="0"/>
      <dgm:spPr/>
    </dgm:pt>
    <dgm:pt modelId="{E00E26CE-3754-441A-8E77-01712B9B621A}" type="pres">
      <dgm:prSet presAssocID="{7F5B3A7D-ABC4-4F47-96AC-A8EA04892C56}" presName="node" presStyleLbl="node1" presStyleIdx="8" presStyleCnt="10">
        <dgm:presLayoutVars>
          <dgm:bulletEnabled val="1"/>
        </dgm:presLayoutVars>
      </dgm:prSet>
      <dgm:spPr/>
    </dgm:pt>
    <dgm:pt modelId="{58A13B70-0A84-4C49-99EA-60D6574A40C7}" type="pres">
      <dgm:prSet presAssocID="{DEA312B4-642B-497E-AAC1-901D5B74080D}" presName="sibTrans" presStyleCnt="0"/>
      <dgm:spPr/>
    </dgm:pt>
    <dgm:pt modelId="{CC6A77BF-6D99-4C7B-9528-8406D476C539}" type="pres">
      <dgm:prSet presAssocID="{D13625F3-5388-4969-A92C-6D02CF5B2F4A}" presName="node" presStyleLbl="node1" presStyleIdx="9" presStyleCnt="10">
        <dgm:presLayoutVars>
          <dgm:bulletEnabled val="1"/>
        </dgm:presLayoutVars>
      </dgm:prSet>
      <dgm:spPr/>
    </dgm:pt>
  </dgm:ptLst>
  <dgm:cxnLst>
    <dgm:cxn modelId="{80445411-E919-4561-A859-87BB00604894}" srcId="{11380B76-6C2D-437D-BE06-7CAB7EDF1386}" destId="{3DFEA385-9C12-450C-BF12-7FEC94DAB420}" srcOrd="1" destOrd="0" parTransId="{24A65716-1CE1-459A-A1F3-A537AA73258E}" sibTransId="{5433CE91-B48E-46B8-9015-5DFA6E058AE1}"/>
    <dgm:cxn modelId="{451D6812-3C85-4773-87B5-E48604C0D5AE}" type="presOf" srcId="{18B58EC2-2663-4A73-8FB5-CBA73993934E}" destId="{C8A86BDF-E4FE-48F6-A085-F990AD4C5278}" srcOrd="0" destOrd="0" presId="urn:microsoft.com/office/officeart/2005/8/layout/default"/>
    <dgm:cxn modelId="{610D8B13-7B4B-4C8F-A145-7114EEEB5C6B}" srcId="{11380B76-6C2D-437D-BE06-7CAB7EDF1386}" destId="{18B58EC2-2663-4A73-8FB5-CBA73993934E}" srcOrd="3" destOrd="0" parTransId="{A22569C9-3915-403F-9A95-B20A5F8EEAEC}" sibTransId="{639088E7-E93D-4269-8B94-184AB3F7F313}"/>
    <dgm:cxn modelId="{6EDBC514-6F3D-4861-806B-396209C2044C}" srcId="{11380B76-6C2D-437D-BE06-7CAB7EDF1386}" destId="{A2304865-F118-4666-AF48-25B675C99759}" srcOrd="2" destOrd="0" parTransId="{509F8F8D-E814-4212-B305-ADEAF5053CFD}" sibTransId="{E57BCE24-8D95-4B7D-94D1-2EE1FE998C38}"/>
    <dgm:cxn modelId="{521FBD1A-635F-40E5-9E9D-4B03C7F3A9C0}" srcId="{11380B76-6C2D-437D-BE06-7CAB7EDF1386}" destId="{D13625F3-5388-4969-A92C-6D02CF5B2F4A}" srcOrd="9" destOrd="0" parTransId="{233B3D18-09CA-4229-9D06-AE063DBAF80A}" sibTransId="{EB7AF51B-D17C-4853-9B35-BD0AD6AC0682}"/>
    <dgm:cxn modelId="{7AA7021B-5A67-4C76-9D8D-BB6ECD2DCAF3}" srcId="{11380B76-6C2D-437D-BE06-7CAB7EDF1386}" destId="{9F3D44DA-D488-4B5F-ADC1-54EB6B302A63}" srcOrd="7" destOrd="0" parTransId="{2221E080-2AFD-4BA7-8F63-37EAC8152F4F}" sibTransId="{432C1463-00B8-43E1-BB00-DB17776C4A64}"/>
    <dgm:cxn modelId="{74ECCC20-1A17-455D-A969-9C45D5D0F66C}" type="presOf" srcId="{DBCF7C6C-FAA4-4C9B-8375-128474280D7C}" destId="{0D77C6F4-EE7D-4D3A-B745-AA8B77177203}" srcOrd="0" destOrd="0" presId="urn:microsoft.com/office/officeart/2005/8/layout/default"/>
    <dgm:cxn modelId="{4B20F638-8F71-4A3D-A95B-AF638436988F}" type="presOf" srcId="{D13625F3-5388-4969-A92C-6D02CF5B2F4A}" destId="{CC6A77BF-6D99-4C7B-9528-8406D476C539}" srcOrd="0" destOrd="0" presId="urn:microsoft.com/office/officeart/2005/8/layout/default"/>
    <dgm:cxn modelId="{8682045E-C1F3-40DB-9FE0-6DFAB43BA643}" type="presOf" srcId="{3DFEA385-9C12-450C-BF12-7FEC94DAB420}" destId="{FD819B58-D08C-4937-B72E-912986557F3C}" srcOrd="0" destOrd="0" presId="urn:microsoft.com/office/officeart/2005/8/layout/default"/>
    <dgm:cxn modelId="{6AC00049-DA2E-460F-A485-5719781E75A6}" srcId="{11380B76-6C2D-437D-BE06-7CAB7EDF1386}" destId="{62AAFF1D-FCBE-4204-B37C-58C322103650}" srcOrd="4" destOrd="0" parTransId="{AD12AA3C-81C5-48FC-928F-A75CD64E43C3}" sibTransId="{D92AF7BB-60A8-4A54-B563-B61399CC4D08}"/>
    <dgm:cxn modelId="{BE92F656-AFD8-4807-A5CE-28EF721660F9}" type="presOf" srcId="{11380B76-6C2D-437D-BE06-7CAB7EDF1386}" destId="{236B678F-0727-473B-A0E7-DC59500D4354}" srcOrd="0" destOrd="0" presId="urn:microsoft.com/office/officeart/2005/8/layout/default"/>
    <dgm:cxn modelId="{2800E159-AEF5-43E7-A4EB-860F9C64DF8C}" type="presOf" srcId="{8B2A9FBD-223E-4710-9D4D-881E9457EEBF}" destId="{EC1514E4-B0FA-43FE-8AD6-A02684C83BD4}" srcOrd="0" destOrd="0" presId="urn:microsoft.com/office/officeart/2005/8/layout/default"/>
    <dgm:cxn modelId="{934FB87F-5B3F-4E60-8522-F3405A486B55}" type="presOf" srcId="{9F3D44DA-D488-4B5F-ADC1-54EB6B302A63}" destId="{05F4AA7D-325F-4C77-871F-F85E812965C0}" srcOrd="0" destOrd="0" presId="urn:microsoft.com/office/officeart/2005/8/layout/default"/>
    <dgm:cxn modelId="{F7E27080-B372-4565-BBD9-4812ADB3BBED}" type="presOf" srcId="{A2304865-F118-4666-AF48-25B675C99759}" destId="{A1F25DEC-889A-4E6E-A02D-20A858E89B51}" srcOrd="0" destOrd="0" presId="urn:microsoft.com/office/officeart/2005/8/layout/default"/>
    <dgm:cxn modelId="{8039AD84-26F5-45C6-B832-FBD7E64B1080}" type="presOf" srcId="{62AAFF1D-FCBE-4204-B37C-58C322103650}" destId="{87220A48-0EB0-469A-9181-9041C716A645}" srcOrd="0" destOrd="0" presId="urn:microsoft.com/office/officeart/2005/8/layout/default"/>
    <dgm:cxn modelId="{40205189-4BAC-40C7-AC3A-3B2C49AECDC4}" srcId="{11380B76-6C2D-437D-BE06-7CAB7EDF1386}" destId="{8B2A9FBD-223E-4710-9D4D-881E9457EEBF}" srcOrd="6" destOrd="0" parTransId="{77D56FC2-4342-429D-B30B-ECDEBAA9C1E4}" sibTransId="{A47EC0E4-6872-4739-BE55-13C7D5045919}"/>
    <dgm:cxn modelId="{D06AC18A-EF00-4811-8364-5645CE7DAD86}" type="presOf" srcId="{7F5B3A7D-ABC4-4F47-96AC-A8EA04892C56}" destId="{E00E26CE-3754-441A-8E77-01712B9B621A}" srcOrd="0" destOrd="0" presId="urn:microsoft.com/office/officeart/2005/8/layout/default"/>
    <dgm:cxn modelId="{BE2DA6B4-C2CF-4161-B960-7575856F037F}" type="presOf" srcId="{3E2AA6DF-25C4-45B1-92ED-F9427660708B}" destId="{FEC9251D-2E69-4BF9-9E4E-52B10DEAE764}" srcOrd="0" destOrd="0" presId="urn:microsoft.com/office/officeart/2005/8/layout/default"/>
    <dgm:cxn modelId="{F668AABD-7A6C-459E-8B26-85D9EA0F1E05}" srcId="{11380B76-6C2D-437D-BE06-7CAB7EDF1386}" destId="{7F5B3A7D-ABC4-4F47-96AC-A8EA04892C56}" srcOrd="8" destOrd="0" parTransId="{44FA3562-40A7-4A23-A94B-EEA1332E7572}" sibTransId="{DEA312B4-642B-497E-AAC1-901D5B74080D}"/>
    <dgm:cxn modelId="{1E29E5EC-D295-4A33-AACD-A453C1D97A38}" srcId="{11380B76-6C2D-437D-BE06-7CAB7EDF1386}" destId="{3E2AA6DF-25C4-45B1-92ED-F9427660708B}" srcOrd="0" destOrd="0" parTransId="{2A3B2D0D-3504-4E54-A862-B16E20B21D9C}" sibTransId="{273ADB3F-B882-40CD-9456-376D041069F6}"/>
    <dgm:cxn modelId="{6E3111FB-B75C-4FE3-BD0B-38400D27877A}" srcId="{11380B76-6C2D-437D-BE06-7CAB7EDF1386}" destId="{DBCF7C6C-FAA4-4C9B-8375-128474280D7C}" srcOrd="5" destOrd="0" parTransId="{E56C1420-CC95-44C2-9D7B-A7CBCC36C7A2}" sibTransId="{128E36A7-3B28-427D-AA2F-4AA02EED0F47}"/>
    <dgm:cxn modelId="{1ABA8428-5118-41B9-A5AB-A3FEE852498A}" type="presParOf" srcId="{236B678F-0727-473B-A0E7-DC59500D4354}" destId="{FEC9251D-2E69-4BF9-9E4E-52B10DEAE764}" srcOrd="0" destOrd="0" presId="urn:microsoft.com/office/officeart/2005/8/layout/default"/>
    <dgm:cxn modelId="{F455E834-019C-4B38-9655-7B4EFFB41672}" type="presParOf" srcId="{236B678F-0727-473B-A0E7-DC59500D4354}" destId="{A1E6FA1C-7452-41F5-A43F-3465F370B2E3}" srcOrd="1" destOrd="0" presId="urn:microsoft.com/office/officeart/2005/8/layout/default"/>
    <dgm:cxn modelId="{8E8C4B09-28D6-44B5-8A79-53B5AEFDF4F8}" type="presParOf" srcId="{236B678F-0727-473B-A0E7-DC59500D4354}" destId="{FD819B58-D08C-4937-B72E-912986557F3C}" srcOrd="2" destOrd="0" presId="urn:microsoft.com/office/officeart/2005/8/layout/default"/>
    <dgm:cxn modelId="{111CCF64-4CCC-4C4C-8157-C819A6A736A1}" type="presParOf" srcId="{236B678F-0727-473B-A0E7-DC59500D4354}" destId="{13D02926-2A11-4687-9725-07480FA62746}" srcOrd="3" destOrd="0" presId="urn:microsoft.com/office/officeart/2005/8/layout/default"/>
    <dgm:cxn modelId="{8542029E-60BA-49D0-8BA8-3FA876644E21}" type="presParOf" srcId="{236B678F-0727-473B-A0E7-DC59500D4354}" destId="{A1F25DEC-889A-4E6E-A02D-20A858E89B51}" srcOrd="4" destOrd="0" presId="urn:microsoft.com/office/officeart/2005/8/layout/default"/>
    <dgm:cxn modelId="{DBF46866-BB7B-4ED5-AA19-7F5D43294661}" type="presParOf" srcId="{236B678F-0727-473B-A0E7-DC59500D4354}" destId="{1FDC4941-0D99-4B32-9255-96F0258E9E9C}" srcOrd="5" destOrd="0" presId="urn:microsoft.com/office/officeart/2005/8/layout/default"/>
    <dgm:cxn modelId="{36560F0F-ADCD-4E96-8F54-0503FBF7B210}" type="presParOf" srcId="{236B678F-0727-473B-A0E7-DC59500D4354}" destId="{C8A86BDF-E4FE-48F6-A085-F990AD4C5278}" srcOrd="6" destOrd="0" presId="urn:microsoft.com/office/officeart/2005/8/layout/default"/>
    <dgm:cxn modelId="{2A84B302-53F9-49D9-977B-8750655F373D}" type="presParOf" srcId="{236B678F-0727-473B-A0E7-DC59500D4354}" destId="{550252F9-3ACB-4B31-A95B-36A8B5830449}" srcOrd="7" destOrd="0" presId="urn:microsoft.com/office/officeart/2005/8/layout/default"/>
    <dgm:cxn modelId="{5617C6FA-EE35-400F-B90B-2A1569CD6401}" type="presParOf" srcId="{236B678F-0727-473B-A0E7-DC59500D4354}" destId="{87220A48-0EB0-469A-9181-9041C716A645}" srcOrd="8" destOrd="0" presId="urn:microsoft.com/office/officeart/2005/8/layout/default"/>
    <dgm:cxn modelId="{088A448F-21E0-462C-9DC5-B0AE11957CA7}" type="presParOf" srcId="{236B678F-0727-473B-A0E7-DC59500D4354}" destId="{24D62355-A30D-4F12-9695-C41D349DC119}" srcOrd="9" destOrd="0" presId="urn:microsoft.com/office/officeart/2005/8/layout/default"/>
    <dgm:cxn modelId="{6C9A12E0-2353-4CE5-9EC2-5C196F118D97}" type="presParOf" srcId="{236B678F-0727-473B-A0E7-DC59500D4354}" destId="{0D77C6F4-EE7D-4D3A-B745-AA8B77177203}" srcOrd="10" destOrd="0" presId="urn:microsoft.com/office/officeart/2005/8/layout/default"/>
    <dgm:cxn modelId="{D9158BEA-F3B3-4421-BDB1-8DE4D97A00C2}" type="presParOf" srcId="{236B678F-0727-473B-A0E7-DC59500D4354}" destId="{4540AA6A-4613-482B-894A-5B30C3B1D53E}" srcOrd="11" destOrd="0" presId="urn:microsoft.com/office/officeart/2005/8/layout/default"/>
    <dgm:cxn modelId="{2C496366-B7E2-4E9E-BFB0-EAD397459B79}" type="presParOf" srcId="{236B678F-0727-473B-A0E7-DC59500D4354}" destId="{EC1514E4-B0FA-43FE-8AD6-A02684C83BD4}" srcOrd="12" destOrd="0" presId="urn:microsoft.com/office/officeart/2005/8/layout/default"/>
    <dgm:cxn modelId="{74D0C9D8-FA4A-456D-8C79-D4F8CD8B8801}" type="presParOf" srcId="{236B678F-0727-473B-A0E7-DC59500D4354}" destId="{6AAADD62-E158-41F7-B1AE-1F80921D2A58}" srcOrd="13" destOrd="0" presId="urn:microsoft.com/office/officeart/2005/8/layout/default"/>
    <dgm:cxn modelId="{0410E1A9-229F-422F-9262-640DC4620A95}" type="presParOf" srcId="{236B678F-0727-473B-A0E7-DC59500D4354}" destId="{05F4AA7D-325F-4C77-871F-F85E812965C0}" srcOrd="14" destOrd="0" presId="urn:microsoft.com/office/officeart/2005/8/layout/default"/>
    <dgm:cxn modelId="{850D9A56-454E-4D8E-9B85-240B8775A61C}" type="presParOf" srcId="{236B678F-0727-473B-A0E7-DC59500D4354}" destId="{D2534E4E-6818-4970-9C26-A10CF65E1EE4}" srcOrd="15" destOrd="0" presId="urn:microsoft.com/office/officeart/2005/8/layout/default"/>
    <dgm:cxn modelId="{26DEA870-6CDA-4D3D-A90F-A3587A86B57F}" type="presParOf" srcId="{236B678F-0727-473B-A0E7-DC59500D4354}" destId="{E00E26CE-3754-441A-8E77-01712B9B621A}" srcOrd="16" destOrd="0" presId="urn:microsoft.com/office/officeart/2005/8/layout/default"/>
    <dgm:cxn modelId="{D77BCEF9-278F-4C7A-B2CE-1F57A17D5DC0}" type="presParOf" srcId="{236B678F-0727-473B-A0E7-DC59500D4354}" destId="{58A13B70-0A84-4C49-99EA-60D6574A40C7}" srcOrd="17" destOrd="0" presId="urn:microsoft.com/office/officeart/2005/8/layout/default"/>
    <dgm:cxn modelId="{657D6284-B409-4870-B1D8-155CC47F5C52}" type="presParOf" srcId="{236B678F-0727-473B-A0E7-DC59500D4354}" destId="{CC6A77BF-6D99-4C7B-9528-8406D476C539}" srcOrd="1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676C8-545D-4C01-8D03-27FEC0D38B39}">
      <dsp:nvSpPr>
        <dsp:cNvPr id="0" name=""/>
        <dsp:cNvSpPr/>
      </dsp:nvSpPr>
      <dsp:spPr>
        <a:xfrm>
          <a:off x="0" y="74029"/>
          <a:ext cx="5626542" cy="27799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Doğal depremlerin oluşumunu engelleyemeyiz, ancak deprem güvenliği konusunda eğitim vererek ve daha güvenli yapılar inşa ederek depremlerin etkilerini azaltabiliriz. </a:t>
          </a:r>
        </a:p>
      </dsp:txBody>
      <dsp:txXfrm>
        <a:off x="135705" y="209734"/>
        <a:ext cx="5355132" cy="2508510"/>
      </dsp:txXfrm>
    </dsp:sp>
    <dsp:sp modelId="{C9BF2AB3-6BC3-40A7-BC68-6DE850A42D11}">
      <dsp:nvSpPr>
        <dsp:cNvPr id="0" name=""/>
        <dsp:cNvSpPr/>
      </dsp:nvSpPr>
      <dsp:spPr>
        <a:xfrm>
          <a:off x="0" y="2931709"/>
          <a:ext cx="5626542" cy="2779920"/>
        </a:xfrm>
        <a:prstGeom prst="roundRect">
          <a:avLst/>
        </a:prstGeom>
        <a:solidFill>
          <a:schemeClr val="accent5">
            <a:hueOff val="-10039964"/>
            <a:satOff val="36115"/>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Ayrıca, günümüz teknolojisi ile depremleri önceden</a:t>
          </a:r>
          <a:r>
            <a:rPr lang="tr-TR" sz="2700" kern="1200"/>
            <a:t> tam zamanını</a:t>
          </a:r>
          <a:r>
            <a:rPr lang="en-US" sz="2700" kern="1200"/>
            <a:t> tespit etme imkanımız</a:t>
          </a:r>
          <a:r>
            <a:rPr lang="tr-TR" sz="2700" kern="1200"/>
            <a:t> da</a:t>
          </a:r>
          <a:r>
            <a:rPr lang="en-US" sz="2700" kern="1200"/>
            <a:t> bulunmamaktadır.</a:t>
          </a:r>
        </a:p>
      </dsp:txBody>
      <dsp:txXfrm>
        <a:off x="135705" y="3067414"/>
        <a:ext cx="5355132" cy="25085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1B51C8-5F4B-4EB5-AB24-FB791A2A60F4}">
      <dsp:nvSpPr>
        <dsp:cNvPr id="0" name=""/>
        <dsp:cNvSpPr/>
      </dsp:nvSpPr>
      <dsp:spPr>
        <a:xfrm>
          <a:off x="0" y="108154"/>
          <a:ext cx="5626542" cy="1684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tr-TR" sz="2400" kern="1200" dirty="0"/>
            <a:t>Yapay zekayı deprem öncesinde ve sonrasında pek çok alanda kullanabilir. Bunlardan bazıları şunlardır;</a:t>
          </a:r>
          <a:endParaRPr lang="en-US" sz="2400" kern="1200" dirty="0"/>
        </a:p>
      </dsp:txBody>
      <dsp:txXfrm>
        <a:off x="82245" y="190399"/>
        <a:ext cx="5462052" cy="1520310"/>
      </dsp:txXfrm>
    </dsp:sp>
    <dsp:sp modelId="{B457ABF3-8279-483B-B6C5-1E8009D56BB5}">
      <dsp:nvSpPr>
        <dsp:cNvPr id="0" name=""/>
        <dsp:cNvSpPr/>
      </dsp:nvSpPr>
      <dsp:spPr>
        <a:xfrm>
          <a:off x="0" y="1792954"/>
          <a:ext cx="5626542" cy="4225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643" tIns="30480" rIns="170688" bIns="30480" numCol="1" spcCol="1270" anchor="t" anchorCtr="0">
          <a:noAutofit/>
        </a:bodyPr>
        <a:lstStyle/>
        <a:p>
          <a:pPr marL="171450" lvl="1" indent="-171450" algn="l" defTabSz="844550">
            <a:lnSpc>
              <a:spcPct val="90000"/>
            </a:lnSpc>
            <a:spcBef>
              <a:spcPct val="0"/>
            </a:spcBef>
            <a:spcAft>
              <a:spcPct val="20000"/>
            </a:spcAft>
            <a:buChar char="•"/>
          </a:pPr>
          <a:endParaRPr lang="en-US" sz="1900" kern="1200" dirty="0"/>
        </a:p>
        <a:p>
          <a:pPr marL="171450" lvl="1" indent="-171450" algn="l" defTabSz="844550">
            <a:lnSpc>
              <a:spcPct val="90000"/>
            </a:lnSpc>
            <a:spcBef>
              <a:spcPct val="0"/>
            </a:spcBef>
            <a:spcAft>
              <a:spcPct val="20000"/>
            </a:spcAft>
            <a:buFont typeface="Arial" panose="020B0604020202020204" pitchFamily="34" charset="0"/>
            <a:buChar char="•"/>
          </a:pPr>
          <a:r>
            <a:rPr lang="en-US" sz="1900" kern="1200" dirty="0" err="1"/>
            <a:t>Deprem</a:t>
          </a:r>
          <a:r>
            <a:rPr lang="en-US" sz="1900" kern="1200" dirty="0"/>
            <a:t> </a:t>
          </a:r>
          <a:r>
            <a:rPr lang="en-US" sz="1900" kern="1200" dirty="0" err="1"/>
            <a:t>tahminleri</a:t>
          </a:r>
          <a:r>
            <a:rPr lang="en-US" sz="1900" kern="1200" dirty="0"/>
            <a:t>: </a:t>
          </a:r>
          <a:r>
            <a:rPr lang="en-US" sz="1900" kern="1200" dirty="0" err="1"/>
            <a:t>Yapay</a:t>
          </a:r>
          <a:r>
            <a:rPr lang="en-US" sz="1900" kern="1200" dirty="0"/>
            <a:t> </a:t>
          </a:r>
          <a:r>
            <a:rPr lang="en-US" sz="1900" kern="1200" dirty="0" err="1"/>
            <a:t>zeka</a:t>
          </a:r>
          <a:r>
            <a:rPr lang="en-US" sz="1900" kern="1200" dirty="0"/>
            <a:t> </a:t>
          </a:r>
          <a:r>
            <a:rPr lang="en-US" sz="1900" kern="1200" dirty="0" err="1"/>
            <a:t>algoritmaları</a:t>
          </a:r>
          <a:r>
            <a:rPr lang="en-US" sz="1900" kern="1200" dirty="0"/>
            <a:t>, </a:t>
          </a:r>
          <a:r>
            <a:rPr lang="en-US" sz="1900" kern="1200" dirty="0" err="1"/>
            <a:t>geçmiş</a:t>
          </a:r>
          <a:r>
            <a:rPr lang="en-US" sz="1900" kern="1200" dirty="0"/>
            <a:t> </a:t>
          </a:r>
          <a:r>
            <a:rPr lang="en-US" sz="1900" kern="1200" dirty="0" err="1"/>
            <a:t>deprem</a:t>
          </a:r>
          <a:r>
            <a:rPr lang="en-US" sz="1900" kern="1200" dirty="0"/>
            <a:t> </a:t>
          </a:r>
          <a:r>
            <a:rPr lang="en-US" sz="1900" kern="1200" dirty="0" err="1"/>
            <a:t>verilerini</a:t>
          </a:r>
          <a:r>
            <a:rPr lang="en-US" sz="1900" kern="1200" dirty="0"/>
            <a:t> </a:t>
          </a:r>
          <a:r>
            <a:rPr lang="en-US" sz="1900" kern="1200" dirty="0" err="1"/>
            <a:t>analiz</a:t>
          </a:r>
          <a:r>
            <a:rPr lang="en-US" sz="1900" kern="1200" dirty="0"/>
            <a:t> </a:t>
          </a:r>
          <a:r>
            <a:rPr lang="en-US" sz="1900" kern="1200" dirty="0" err="1"/>
            <a:t>ederek</a:t>
          </a:r>
          <a:r>
            <a:rPr lang="en-US" sz="1900" kern="1200" dirty="0"/>
            <a:t> </a:t>
          </a:r>
          <a:r>
            <a:rPr lang="en-US" sz="1900" kern="1200" dirty="0" err="1"/>
            <a:t>gelecekteki</a:t>
          </a:r>
          <a:r>
            <a:rPr lang="en-US" sz="1900" kern="1200" dirty="0"/>
            <a:t> </a:t>
          </a:r>
          <a:r>
            <a:rPr lang="en-US" sz="1900" kern="1200" dirty="0" err="1"/>
            <a:t>depremleri</a:t>
          </a:r>
          <a:r>
            <a:rPr lang="en-US" sz="1900" kern="1200" dirty="0"/>
            <a:t> </a:t>
          </a:r>
          <a:r>
            <a:rPr lang="en-US" sz="1900" kern="1200" dirty="0" err="1"/>
            <a:t>tahmin</a:t>
          </a:r>
          <a:r>
            <a:rPr lang="en-US" sz="1900" kern="1200" dirty="0"/>
            <a:t> </a:t>
          </a:r>
          <a:r>
            <a:rPr lang="en-US" sz="1900" kern="1200" dirty="0" err="1"/>
            <a:t>edebilir</a:t>
          </a:r>
          <a:r>
            <a:rPr lang="en-US" sz="1900" kern="1200" dirty="0"/>
            <a:t>. Bu </a:t>
          </a:r>
          <a:r>
            <a:rPr lang="en-US" sz="1900" kern="1200" dirty="0" err="1"/>
            <a:t>veriler</a:t>
          </a:r>
          <a:r>
            <a:rPr lang="en-US" sz="1900" kern="1200" dirty="0"/>
            <a:t>, </a:t>
          </a:r>
          <a:r>
            <a:rPr lang="en-US" sz="1900" kern="1200" dirty="0" err="1"/>
            <a:t>deprem</a:t>
          </a:r>
          <a:r>
            <a:rPr lang="en-US" sz="1900" kern="1200" dirty="0"/>
            <a:t> risk </a:t>
          </a:r>
          <a:r>
            <a:rPr lang="en-US" sz="1900" kern="1200" dirty="0" err="1"/>
            <a:t>analizlerinde</a:t>
          </a:r>
          <a:r>
            <a:rPr lang="en-US" sz="1900" kern="1200" dirty="0"/>
            <a:t> </a:t>
          </a:r>
          <a:r>
            <a:rPr lang="en-US" sz="1900" kern="1200" dirty="0" err="1"/>
            <a:t>ve</a:t>
          </a:r>
          <a:r>
            <a:rPr lang="en-US" sz="1900" kern="1200" dirty="0"/>
            <a:t> </a:t>
          </a:r>
          <a:r>
            <a:rPr lang="en-US" sz="1900" kern="1200" dirty="0" err="1"/>
            <a:t>erken</a:t>
          </a:r>
          <a:r>
            <a:rPr lang="en-US" sz="1900" kern="1200" dirty="0"/>
            <a:t> </a:t>
          </a:r>
          <a:r>
            <a:rPr lang="en-US" sz="1900" kern="1200" dirty="0" err="1"/>
            <a:t>uyarı</a:t>
          </a:r>
          <a:r>
            <a:rPr lang="en-US" sz="1900" kern="1200" dirty="0"/>
            <a:t> </a:t>
          </a:r>
          <a:r>
            <a:rPr lang="en-US" sz="1900" kern="1200" dirty="0" err="1"/>
            <a:t>sistemlerinde</a:t>
          </a:r>
          <a:r>
            <a:rPr lang="en-US" sz="1900" kern="1200" dirty="0"/>
            <a:t> </a:t>
          </a:r>
          <a:r>
            <a:rPr lang="en-US" sz="1900" kern="1200" dirty="0" err="1"/>
            <a:t>kullanılabilir</a:t>
          </a:r>
          <a:r>
            <a:rPr lang="en-US" sz="1900" kern="1200" dirty="0"/>
            <a:t>.</a:t>
          </a:r>
          <a:r>
            <a:rPr lang="tr-TR" sz="1900" kern="1200" dirty="0"/>
            <a:t>7</a:t>
          </a:r>
          <a:endParaRPr lang="en-US" sz="1900" kern="1200" dirty="0"/>
        </a:p>
        <a:p>
          <a:pPr marL="171450" lvl="1" indent="-171450" algn="l" defTabSz="844550">
            <a:lnSpc>
              <a:spcPct val="90000"/>
            </a:lnSpc>
            <a:spcBef>
              <a:spcPct val="0"/>
            </a:spcBef>
            <a:spcAft>
              <a:spcPct val="20000"/>
            </a:spcAft>
            <a:buFont typeface="Arial" panose="020B0604020202020204" pitchFamily="34" charset="0"/>
            <a:buChar char="•"/>
          </a:pPr>
          <a:endParaRPr lang="en-US" sz="1900" kern="1200" dirty="0"/>
        </a:p>
        <a:p>
          <a:pPr marL="171450" lvl="1" indent="-171450" algn="l" defTabSz="844550">
            <a:lnSpc>
              <a:spcPct val="90000"/>
            </a:lnSpc>
            <a:spcBef>
              <a:spcPct val="0"/>
            </a:spcBef>
            <a:spcAft>
              <a:spcPct val="20000"/>
            </a:spcAft>
            <a:buFont typeface="Arial" panose="020B0604020202020204" pitchFamily="34" charset="0"/>
            <a:buChar char="•"/>
          </a:pPr>
          <a:r>
            <a:rPr lang="en-US" sz="1900" kern="1200" dirty="0" err="1"/>
            <a:t>Hasar</a:t>
          </a:r>
          <a:r>
            <a:rPr lang="en-US" sz="1900" kern="1200" dirty="0"/>
            <a:t> </a:t>
          </a:r>
          <a:r>
            <a:rPr lang="en-US" sz="1900" kern="1200" dirty="0" err="1"/>
            <a:t>tespiti</a:t>
          </a:r>
          <a:r>
            <a:rPr lang="en-US" sz="1900" kern="1200" dirty="0"/>
            <a:t>: </a:t>
          </a:r>
          <a:r>
            <a:rPr lang="en-US" sz="1900" kern="1200" dirty="0" err="1"/>
            <a:t>Depremler</a:t>
          </a:r>
          <a:r>
            <a:rPr lang="en-US" sz="1900" kern="1200" dirty="0"/>
            <a:t> </a:t>
          </a:r>
          <a:r>
            <a:rPr lang="en-US" sz="1900" kern="1200" dirty="0" err="1"/>
            <a:t>sonrasında</a:t>
          </a:r>
          <a:r>
            <a:rPr lang="en-US" sz="1900" kern="1200" dirty="0"/>
            <a:t>, </a:t>
          </a:r>
          <a:r>
            <a:rPr lang="en-US" sz="1900" kern="1200" dirty="0" err="1"/>
            <a:t>yapay</a:t>
          </a:r>
          <a:r>
            <a:rPr lang="en-US" sz="1900" kern="1200" dirty="0"/>
            <a:t> </a:t>
          </a:r>
          <a:r>
            <a:rPr lang="en-US" sz="1900" kern="1200" dirty="0" err="1"/>
            <a:t>zeka</a:t>
          </a:r>
          <a:r>
            <a:rPr lang="en-US" sz="1900" kern="1200" dirty="0"/>
            <a:t> </a:t>
          </a:r>
          <a:r>
            <a:rPr lang="en-US" sz="1900" kern="1200" dirty="0" err="1"/>
            <a:t>algoritmaları</a:t>
          </a:r>
          <a:r>
            <a:rPr lang="en-US" sz="1900" kern="1200" dirty="0"/>
            <a:t>, </a:t>
          </a:r>
          <a:r>
            <a:rPr lang="en-US" sz="1900" kern="1200" dirty="0" err="1"/>
            <a:t>binaların</a:t>
          </a:r>
          <a:r>
            <a:rPr lang="en-US" sz="1900" kern="1200" dirty="0"/>
            <a:t>, </a:t>
          </a:r>
          <a:r>
            <a:rPr lang="en-US" sz="1900" kern="1200" dirty="0" err="1"/>
            <a:t>köprülerin</a:t>
          </a:r>
          <a:r>
            <a:rPr lang="en-US" sz="1900" kern="1200" dirty="0"/>
            <a:t> </a:t>
          </a:r>
          <a:r>
            <a:rPr lang="en-US" sz="1900" kern="1200" dirty="0" err="1"/>
            <a:t>ve</a:t>
          </a:r>
          <a:r>
            <a:rPr lang="en-US" sz="1900" kern="1200" dirty="0"/>
            <a:t> </a:t>
          </a:r>
          <a:r>
            <a:rPr lang="en-US" sz="1900" kern="1200" dirty="0" err="1"/>
            <a:t>diğer</a:t>
          </a:r>
          <a:r>
            <a:rPr lang="en-US" sz="1900" kern="1200" dirty="0"/>
            <a:t> </a:t>
          </a:r>
          <a:r>
            <a:rPr lang="en-US" sz="1900" kern="1200" dirty="0" err="1"/>
            <a:t>altyapıların</a:t>
          </a:r>
          <a:r>
            <a:rPr lang="en-US" sz="1900" kern="1200" dirty="0"/>
            <a:t> </a:t>
          </a:r>
          <a:r>
            <a:rPr lang="en-US" sz="1900" kern="1200" dirty="0" err="1"/>
            <a:t>hasar</a:t>
          </a:r>
          <a:r>
            <a:rPr lang="en-US" sz="1900" kern="1200" dirty="0"/>
            <a:t> </a:t>
          </a:r>
          <a:r>
            <a:rPr lang="en-US" sz="1900" kern="1200" dirty="0" err="1"/>
            <a:t>tespitini</a:t>
          </a:r>
          <a:r>
            <a:rPr lang="en-US" sz="1900" kern="1200" dirty="0"/>
            <a:t> </a:t>
          </a:r>
          <a:r>
            <a:rPr lang="en-US" sz="1900" kern="1200" dirty="0" err="1"/>
            <a:t>otomatikleştirebilir</a:t>
          </a:r>
          <a:r>
            <a:rPr lang="en-US" sz="1900" kern="1200" dirty="0"/>
            <a:t>. Bu, </a:t>
          </a:r>
          <a:r>
            <a:rPr lang="en-US" sz="1900" kern="1200" dirty="0" err="1"/>
            <a:t>kurtarma</a:t>
          </a:r>
          <a:r>
            <a:rPr lang="en-US" sz="1900" kern="1200" dirty="0"/>
            <a:t> </a:t>
          </a:r>
          <a:r>
            <a:rPr lang="en-US" sz="1900" kern="1200" dirty="0" err="1"/>
            <a:t>ekiplerinin</a:t>
          </a:r>
          <a:r>
            <a:rPr lang="en-US" sz="1900" kern="1200" dirty="0"/>
            <a:t> </a:t>
          </a:r>
          <a:r>
            <a:rPr lang="en-US" sz="1900" kern="1200" dirty="0" err="1"/>
            <a:t>hasarın</a:t>
          </a:r>
          <a:r>
            <a:rPr lang="en-US" sz="1900" kern="1200" dirty="0"/>
            <a:t> </a:t>
          </a:r>
          <a:r>
            <a:rPr lang="en-US" sz="1900" kern="1200" dirty="0" err="1"/>
            <a:t>büyüklüğüne</a:t>
          </a:r>
          <a:r>
            <a:rPr lang="en-US" sz="1900" kern="1200" dirty="0"/>
            <a:t> </a:t>
          </a:r>
          <a:r>
            <a:rPr lang="en-US" sz="1900" kern="1200" dirty="0" err="1"/>
            <a:t>ve</a:t>
          </a:r>
          <a:r>
            <a:rPr lang="en-US" sz="1900" kern="1200" dirty="0"/>
            <a:t> </a:t>
          </a:r>
          <a:r>
            <a:rPr lang="en-US" sz="1900" kern="1200" dirty="0" err="1"/>
            <a:t>yerine</a:t>
          </a:r>
          <a:r>
            <a:rPr lang="en-US" sz="1900" kern="1200" dirty="0"/>
            <a:t> </a:t>
          </a:r>
          <a:r>
            <a:rPr lang="en-US" sz="1900" kern="1200" dirty="0" err="1"/>
            <a:t>daha</a:t>
          </a:r>
          <a:r>
            <a:rPr lang="en-US" sz="1900" kern="1200" dirty="0"/>
            <a:t> </a:t>
          </a:r>
          <a:r>
            <a:rPr lang="en-US" sz="1900" kern="1200" dirty="0" err="1"/>
            <a:t>hızlı</a:t>
          </a:r>
          <a:r>
            <a:rPr lang="en-US" sz="1900" kern="1200" dirty="0"/>
            <a:t> </a:t>
          </a:r>
          <a:r>
            <a:rPr lang="en-US" sz="1900" kern="1200" dirty="0" err="1"/>
            <a:t>bir</a:t>
          </a:r>
          <a:r>
            <a:rPr lang="en-US" sz="1900" kern="1200" dirty="0"/>
            <a:t> </a:t>
          </a:r>
          <a:r>
            <a:rPr lang="en-US" sz="1900" kern="1200" dirty="0" err="1"/>
            <a:t>şekilde</a:t>
          </a:r>
          <a:r>
            <a:rPr lang="en-US" sz="1900" kern="1200" dirty="0"/>
            <a:t> </a:t>
          </a:r>
          <a:r>
            <a:rPr lang="en-US" sz="1900" kern="1200" dirty="0" err="1"/>
            <a:t>müdahale</a:t>
          </a:r>
          <a:r>
            <a:rPr lang="en-US" sz="1900" kern="1200" dirty="0"/>
            <a:t> </a:t>
          </a:r>
          <a:r>
            <a:rPr lang="en-US" sz="1900" kern="1200" dirty="0" err="1"/>
            <a:t>etmelerine</a:t>
          </a:r>
          <a:r>
            <a:rPr lang="en-US" sz="1900" kern="1200" dirty="0"/>
            <a:t> </a:t>
          </a:r>
          <a:r>
            <a:rPr lang="en-US" sz="1900" kern="1200" dirty="0" err="1"/>
            <a:t>yardımcı</a:t>
          </a:r>
          <a:r>
            <a:rPr lang="en-US" sz="1900" kern="1200" dirty="0"/>
            <a:t> </a:t>
          </a:r>
          <a:r>
            <a:rPr lang="en-US" sz="1900" kern="1200" dirty="0" err="1"/>
            <a:t>olabilir</a:t>
          </a:r>
          <a:r>
            <a:rPr lang="en-US" sz="1900" kern="1200" dirty="0"/>
            <a:t>.</a:t>
          </a:r>
        </a:p>
      </dsp:txBody>
      <dsp:txXfrm>
        <a:off x="0" y="1792954"/>
        <a:ext cx="5626542" cy="42250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0B193-5631-4F3A-90AA-B505E0B14378}">
      <dsp:nvSpPr>
        <dsp:cNvPr id="0" name=""/>
        <dsp:cNvSpPr/>
      </dsp:nvSpPr>
      <dsp:spPr>
        <a:xfrm>
          <a:off x="424139" y="2129"/>
          <a:ext cx="2164709" cy="129882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1.	Hasar tespiti</a:t>
          </a:r>
        </a:p>
      </dsp:txBody>
      <dsp:txXfrm>
        <a:off x="424139" y="2129"/>
        <a:ext cx="2164709" cy="1298825"/>
      </dsp:txXfrm>
    </dsp:sp>
    <dsp:sp modelId="{6746E571-5365-4F43-8CB6-6A7D0217D076}">
      <dsp:nvSpPr>
        <dsp:cNvPr id="0" name=""/>
        <dsp:cNvSpPr/>
      </dsp:nvSpPr>
      <dsp:spPr>
        <a:xfrm>
          <a:off x="2805320" y="2129"/>
          <a:ext cx="2164709" cy="1298825"/>
        </a:xfrm>
        <a:prstGeom prst="rect">
          <a:avLst/>
        </a:prstGeom>
        <a:solidFill>
          <a:schemeClr val="accent2">
            <a:hueOff val="871518"/>
            <a:satOff val="2847"/>
            <a:lumOff val="-24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1.1.	Depremde yıkılan ve kullanılamaz durumda olan yapıların tespiti</a:t>
          </a:r>
        </a:p>
      </dsp:txBody>
      <dsp:txXfrm>
        <a:off x="2805320" y="2129"/>
        <a:ext cx="2164709" cy="1298825"/>
      </dsp:txXfrm>
    </dsp:sp>
    <dsp:sp modelId="{CB654B99-A798-4247-A1DA-F83600E80AAF}">
      <dsp:nvSpPr>
        <dsp:cNvPr id="0" name=""/>
        <dsp:cNvSpPr/>
      </dsp:nvSpPr>
      <dsp:spPr>
        <a:xfrm>
          <a:off x="5186500" y="2129"/>
          <a:ext cx="2164709" cy="1298825"/>
        </a:xfrm>
        <a:prstGeom prst="rect">
          <a:avLst/>
        </a:prstGeom>
        <a:solidFill>
          <a:schemeClr val="accent2">
            <a:hueOff val="1743036"/>
            <a:satOff val="5693"/>
            <a:lumOff val="-48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1.2.	Depremden etkilenen alt ve üst yapıların tespiti. (içme suyu, elektrik vs.)</a:t>
          </a:r>
        </a:p>
      </dsp:txBody>
      <dsp:txXfrm>
        <a:off x="5186500" y="2129"/>
        <a:ext cx="2164709" cy="1298825"/>
      </dsp:txXfrm>
    </dsp:sp>
    <dsp:sp modelId="{8E5C0355-FC7D-4E7E-BEC6-7C04EE248FBB}">
      <dsp:nvSpPr>
        <dsp:cNvPr id="0" name=""/>
        <dsp:cNvSpPr/>
      </dsp:nvSpPr>
      <dsp:spPr>
        <a:xfrm>
          <a:off x="7567681" y="2129"/>
          <a:ext cx="2164709" cy="1298825"/>
        </a:xfrm>
        <a:prstGeom prst="rect">
          <a:avLst/>
        </a:prstGeom>
        <a:solidFill>
          <a:schemeClr val="accent2">
            <a:hueOff val="2614553"/>
            <a:satOff val="8540"/>
            <a:lumOff val="-72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1.3.	Önemli depo, yakıt ve lojistik bölgelerin durum tespiti (yıkılmış mı, onarılabilir mi?</a:t>
          </a:r>
        </a:p>
      </dsp:txBody>
      <dsp:txXfrm>
        <a:off x="7567681" y="2129"/>
        <a:ext cx="2164709" cy="1298825"/>
      </dsp:txXfrm>
    </dsp:sp>
    <dsp:sp modelId="{5541A6B3-94E1-47DA-87AA-A4B4395A1295}">
      <dsp:nvSpPr>
        <dsp:cNvPr id="0" name=""/>
        <dsp:cNvSpPr/>
      </dsp:nvSpPr>
      <dsp:spPr>
        <a:xfrm>
          <a:off x="424139" y="1517426"/>
          <a:ext cx="2164709" cy="1298825"/>
        </a:xfrm>
        <a:prstGeom prst="rect">
          <a:avLst/>
        </a:prstGeom>
        <a:solidFill>
          <a:schemeClr val="accent2">
            <a:hueOff val="3486071"/>
            <a:satOff val="11387"/>
            <a:lumOff val="-96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2.	Etkilenen insan sayısının ve durumunun yaklaşık olarak tespit edilmesi</a:t>
          </a:r>
        </a:p>
      </dsp:txBody>
      <dsp:txXfrm>
        <a:off x="424139" y="1517426"/>
        <a:ext cx="2164709" cy="1298825"/>
      </dsp:txXfrm>
    </dsp:sp>
    <dsp:sp modelId="{ACAE0773-382D-4754-8C86-EB4A61141665}">
      <dsp:nvSpPr>
        <dsp:cNvPr id="0" name=""/>
        <dsp:cNvSpPr/>
      </dsp:nvSpPr>
      <dsp:spPr>
        <a:xfrm>
          <a:off x="2805320" y="1517426"/>
          <a:ext cx="2164709" cy="1298825"/>
        </a:xfrm>
        <a:prstGeom prst="rect">
          <a:avLst/>
        </a:prstGeom>
        <a:solidFill>
          <a:schemeClr val="accent2">
            <a:hueOff val="4357589"/>
            <a:satOff val="14233"/>
            <a:lumOff val="-121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3.	Yapılan hasar tespitleri ve bulunan sayılar üzerine ihtiyaç malzemelerinin ve sayısının hesaplanması. </a:t>
          </a:r>
        </a:p>
      </dsp:txBody>
      <dsp:txXfrm>
        <a:off x="2805320" y="1517426"/>
        <a:ext cx="2164709" cy="1298825"/>
      </dsp:txXfrm>
    </dsp:sp>
    <dsp:sp modelId="{540972C9-F182-455D-8AE4-D0B996578EA9}">
      <dsp:nvSpPr>
        <dsp:cNvPr id="0" name=""/>
        <dsp:cNvSpPr/>
      </dsp:nvSpPr>
      <dsp:spPr>
        <a:xfrm>
          <a:off x="5186500" y="1517426"/>
          <a:ext cx="2164709" cy="1298825"/>
        </a:xfrm>
        <a:prstGeom prst="rect">
          <a:avLst/>
        </a:prstGeom>
        <a:solidFill>
          <a:schemeClr val="accent2">
            <a:hueOff val="5229107"/>
            <a:satOff val="17080"/>
            <a:lumOff val="-145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4.	İhtiyaç malzemelerinin ve hesaplanan gerekli malzemelerin hızlı bir şekilde gerekli mercilere iletilmesi.</a:t>
          </a:r>
        </a:p>
      </dsp:txBody>
      <dsp:txXfrm>
        <a:off x="5186500" y="1517426"/>
        <a:ext cx="2164709" cy="1298825"/>
      </dsp:txXfrm>
    </dsp:sp>
    <dsp:sp modelId="{19F42840-F7CE-4B9C-8E51-3BB790949B70}">
      <dsp:nvSpPr>
        <dsp:cNvPr id="0" name=""/>
        <dsp:cNvSpPr/>
      </dsp:nvSpPr>
      <dsp:spPr>
        <a:xfrm>
          <a:off x="7567681" y="1517426"/>
          <a:ext cx="2164709" cy="1298825"/>
        </a:xfrm>
        <a:prstGeom prst="rect">
          <a:avLst/>
        </a:prstGeom>
        <a:solidFill>
          <a:schemeClr val="accent2">
            <a:hueOff val="6100624"/>
            <a:satOff val="19926"/>
            <a:lumOff val="-169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5.	İlgili mercilerin karşılanabilecek miktarları ivedilikle ilgili lojistik merkezlerine ulaştırması, eğer eksiklik var ise ulusal ve uluslararası paydaşlardan gerekli ihtiyaçların sayılarıyla iletilmesi.</a:t>
          </a:r>
        </a:p>
      </dsp:txBody>
      <dsp:txXfrm>
        <a:off x="7567681" y="1517426"/>
        <a:ext cx="2164709" cy="1298825"/>
      </dsp:txXfrm>
    </dsp:sp>
    <dsp:sp modelId="{3A362B93-C1BD-43C5-9DFB-11781BF55513}">
      <dsp:nvSpPr>
        <dsp:cNvPr id="0" name=""/>
        <dsp:cNvSpPr/>
      </dsp:nvSpPr>
      <dsp:spPr>
        <a:xfrm>
          <a:off x="424139" y="3032723"/>
          <a:ext cx="2164709" cy="1298825"/>
        </a:xfrm>
        <a:prstGeom prst="rect">
          <a:avLst/>
        </a:prstGeom>
        <a:solidFill>
          <a:schemeClr val="accent2">
            <a:hueOff val="6972143"/>
            <a:satOff val="22773"/>
            <a:lumOff val="-19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6.	Ulusal ve uluslararası paydaşlardan gerecek yardımlarla beraber ihtiyaç duyulan malzemelerin ilgili noktalara ulaştırılmasının takibinin yapılması.</a:t>
          </a:r>
        </a:p>
      </dsp:txBody>
      <dsp:txXfrm>
        <a:off x="424139" y="3032723"/>
        <a:ext cx="2164709" cy="1298825"/>
      </dsp:txXfrm>
    </dsp:sp>
    <dsp:sp modelId="{2D6A79AF-B068-4C6E-87AC-E86B7F7CFB1A}">
      <dsp:nvSpPr>
        <dsp:cNvPr id="0" name=""/>
        <dsp:cNvSpPr/>
      </dsp:nvSpPr>
      <dsp:spPr>
        <a:xfrm>
          <a:off x="2805320" y="3032723"/>
          <a:ext cx="2164709" cy="1298825"/>
        </a:xfrm>
        <a:prstGeom prst="rect">
          <a:avLst/>
        </a:prstGeom>
        <a:solidFill>
          <a:schemeClr val="accent2">
            <a:hueOff val="7843660"/>
            <a:satOff val="25620"/>
            <a:lumOff val="-218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7.	Acil ihtiyaçlar giderildikten sonra, ilk kriz atlatılır atlatılmaz hemen barınma sorunu üzerine gerekli hasar tespitlerin yapılması. Bu konu üzerine olası risklerin tespit edilmesi ve bertaraf edilmesi için çalışmanın aynı şekilde başlatılması.</a:t>
          </a:r>
        </a:p>
      </dsp:txBody>
      <dsp:txXfrm>
        <a:off x="2805320" y="3032723"/>
        <a:ext cx="2164709" cy="1298825"/>
      </dsp:txXfrm>
    </dsp:sp>
    <dsp:sp modelId="{8117D4E0-A555-40E0-9182-355CDC59045D}">
      <dsp:nvSpPr>
        <dsp:cNvPr id="0" name=""/>
        <dsp:cNvSpPr/>
      </dsp:nvSpPr>
      <dsp:spPr>
        <a:xfrm>
          <a:off x="5186500" y="3032723"/>
          <a:ext cx="2164709" cy="1298825"/>
        </a:xfrm>
        <a:prstGeom prst="rect">
          <a:avLst/>
        </a:prstGeom>
        <a:solidFill>
          <a:schemeClr val="accent2">
            <a:hueOff val="8715178"/>
            <a:satOff val="28466"/>
            <a:lumOff val="-242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8.	Döngünün sürekli güncellenerek eksik kalan noktalarda tekrarlanması</a:t>
          </a:r>
        </a:p>
      </dsp:txBody>
      <dsp:txXfrm>
        <a:off x="5186500" y="3032723"/>
        <a:ext cx="2164709" cy="1298825"/>
      </dsp:txXfrm>
    </dsp:sp>
    <dsp:sp modelId="{3262E5D9-26A5-4F30-BE97-81AD6DDF759F}">
      <dsp:nvSpPr>
        <dsp:cNvPr id="0" name=""/>
        <dsp:cNvSpPr/>
      </dsp:nvSpPr>
      <dsp:spPr>
        <a:xfrm>
          <a:off x="7567681" y="3032723"/>
          <a:ext cx="2164709" cy="1298825"/>
        </a:xfrm>
        <a:prstGeom prst="rect">
          <a:avLst/>
        </a:prstGeom>
        <a:solidFill>
          <a:schemeClr val="accent2">
            <a:hueOff val="9586696"/>
            <a:satOff val="31313"/>
            <a:lumOff val="-266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9.	Gelecek depremler için bu bilgilerin depolanması ve gerekli hazırların yapılması.</a:t>
          </a:r>
        </a:p>
      </dsp:txBody>
      <dsp:txXfrm>
        <a:off x="7567681" y="3032723"/>
        <a:ext cx="2164709" cy="12988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3577DC-C23E-4504-BDA7-E48D462E1E2A}">
      <dsp:nvSpPr>
        <dsp:cNvPr id="0" name=""/>
        <dsp:cNvSpPr/>
      </dsp:nvSpPr>
      <dsp:spPr>
        <a:xfrm>
          <a:off x="0" y="0"/>
          <a:ext cx="1066677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340620-FC3F-4473-8305-540A9BDBB96F}">
      <dsp:nvSpPr>
        <dsp:cNvPr id="0" name=""/>
        <dsp:cNvSpPr/>
      </dsp:nvSpPr>
      <dsp:spPr>
        <a:xfrm>
          <a:off x="0" y="0"/>
          <a:ext cx="7344455" cy="1560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Use Case Adı: Deprem Sonrası Hasar Tespit ve Malzeme Yönetimi</a:t>
          </a:r>
          <a:endParaRPr lang="en-US" sz="2500" kern="1200" dirty="0"/>
        </a:p>
      </dsp:txBody>
      <dsp:txXfrm>
        <a:off x="0" y="0"/>
        <a:ext cx="7344455" cy="1560870"/>
      </dsp:txXfrm>
    </dsp:sp>
    <dsp:sp modelId="{CA4E6640-6FCC-4172-A245-A7A3D2158D27}">
      <dsp:nvSpPr>
        <dsp:cNvPr id="0" name=""/>
        <dsp:cNvSpPr/>
      </dsp:nvSpPr>
      <dsp:spPr>
        <a:xfrm>
          <a:off x="0" y="1560870"/>
          <a:ext cx="1066677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052673-50EE-438E-A6B6-450DFA46D6E1}">
      <dsp:nvSpPr>
        <dsp:cNvPr id="0" name=""/>
        <dsp:cNvSpPr/>
      </dsp:nvSpPr>
      <dsp:spPr>
        <a:xfrm>
          <a:off x="0" y="1560870"/>
          <a:ext cx="10666771" cy="1560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Amaç: Deprem sonrası yapılan hasar tespiti ile ihtiyaç duyulan malzemelerin belirlenmesi ve lojistik yönetimi ile ihtiyaçların karşılanması.</a:t>
          </a:r>
          <a:endParaRPr lang="en-US" sz="2500" kern="1200" dirty="0"/>
        </a:p>
      </dsp:txBody>
      <dsp:txXfrm>
        <a:off x="0" y="1560870"/>
        <a:ext cx="10666771" cy="1560870"/>
      </dsp:txXfrm>
    </dsp:sp>
    <dsp:sp modelId="{BB71BC07-BC05-4EE3-A2DB-FE4AFF506043}">
      <dsp:nvSpPr>
        <dsp:cNvPr id="0" name=""/>
        <dsp:cNvSpPr/>
      </dsp:nvSpPr>
      <dsp:spPr>
        <a:xfrm>
          <a:off x="0" y="3121741"/>
          <a:ext cx="1066677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E70003-AFF9-4E44-8524-7F58150F877F}">
      <dsp:nvSpPr>
        <dsp:cNvPr id="0" name=""/>
        <dsp:cNvSpPr/>
      </dsp:nvSpPr>
      <dsp:spPr>
        <a:xfrm>
          <a:off x="0" y="3121741"/>
          <a:ext cx="2133354" cy="1560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Aktörler:</a:t>
          </a:r>
        </a:p>
      </dsp:txBody>
      <dsp:txXfrm>
        <a:off x="0" y="3121741"/>
        <a:ext cx="2133354" cy="1560870"/>
      </dsp:txXfrm>
    </dsp:sp>
    <dsp:sp modelId="{8832C53A-1BEE-48CE-9908-ACA0D9D45444}">
      <dsp:nvSpPr>
        <dsp:cNvPr id="0" name=""/>
        <dsp:cNvSpPr/>
      </dsp:nvSpPr>
      <dsp:spPr>
        <a:xfrm>
          <a:off x="2293355" y="3146130"/>
          <a:ext cx="8373415" cy="487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Deprem sonrası hasar tespit ekibi</a:t>
          </a:r>
        </a:p>
      </dsp:txBody>
      <dsp:txXfrm>
        <a:off x="2293355" y="3146130"/>
        <a:ext cx="8373415" cy="487772"/>
      </dsp:txXfrm>
    </dsp:sp>
    <dsp:sp modelId="{95FA1E8C-D681-4CDC-A9E5-87E38C14A338}">
      <dsp:nvSpPr>
        <dsp:cNvPr id="0" name=""/>
        <dsp:cNvSpPr/>
      </dsp:nvSpPr>
      <dsp:spPr>
        <a:xfrm>
          <a:off x="2133354" y="3633902"/>
          <a:ext cx="8533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EB9160-1692-422F-9B2A-6DDF2089A7F4}">
      <dsp:nvSpPr>
        <dsp:cNvPr id="0" name=""/>
        <dsp:cNvSpPr/>
      </dsp:nvSpPr>
      <dsp:spPr>
        <a:xfrm>
          <a:off x="2293355" y="3658290"/>
          <a:ext cx="8373415" cy="487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Malzeme yönetimi ekibi</a:t>
          </a:r>
        </a:p>
      </dsp:txBody>
      <dsp:txXfrm>
        <a:off x="2293355" y="3658290"/>
        <a:ext cx="8373415" cy="487772"/>
      </dsp:txXfrm>
    </dsp:sp>
    <dsp:sp modelId="{2A995739-7486-404B-BE7B-88D63D33583B}">
      <dsp:nvSpPr>
        <dsp:cNvPr id="0" name=""/>
        <dsp:cNvSpPr/>
      </dsp:nvSpPr>
      <dsp:spPr>
        <a:xfrm>
          <a:off x="2133354" y="4146062"/>
          <a:ext cx="8533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3CED03-B8E6-483F-8FE7-C373BBAE91BE}">
      <dsp:nvSpPr>
        <dsp:cNvPr id="0" name=""/>
        <dsp:cNvSpPr/>
      </dsp:nvSpPr>
      <dsp:spPr>
        <a:xfrm>
          <a:off x="2293355" y="4170451"/>
          <a:ext cx="8373415" cy="487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İlgili kurumlar ve paydaşlar</a:t>
          </a:r>
        </a:p>
      </dsp:txBody>
      <dsp:txXfrm>
        <a:off x="2293355" y="4170451"/>
        <a:ext cx="8373415" cy="487772"/>
      </dsp:txXfrm>
    </dsp:sp>
    <dsp:sp modelId="{6AE3DBE5-EE09-4352-AD1E-5E72B616ED6C}">
      <dsp:nvSpPr>
        <dsp:cNvPr id="0" name=""/>
        <dsp:cNvSpPr/>
      </dsp:nvSpPr>
      <dsp:spPr>
        <a:xfrm>
          <a:off x="2133354" y="4658223"/>
          <a:ext cx="8533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6F7132-83DD-4D3B-AB91-EB07139CF851}">
      <dsp:nvSpPr>
        <dsp:cNvPr id="0" name=""/>
        <dsp:cNvSpPr/>
      </dsp:nvSpPr>
      <dsp:spPr>
        <a:xfrm>
          <a:off x="0" y="4682612"/>
          <a:ext cx="1066677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A78806-9920-4089-8098-CB3DFC122A6B}">
      <dsp:nvSpPr>
        <dsp:cNvPr id="0" name=""/>
        <dsp:cNvSpPr/>
      </dsp:nvSpPr>
      <dsp:spPr>
        <a:xfrm>
          <a:off x="0" y="4682612"/>
          <a:ext cx="2133354" cy="1560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Önkoşullar:</a:t>
          </a:r>
        </a:p>
      </dsp:txBody>
      <dsp:txXfrm>
        <a:off x="0" y="4682612"/>
        <a:ext cx="2133354" cy="1560870"/>
      </dsp:txXfrm>
    </dsp:sp>
    <dsp:sp modelId="{8F342345-0D37-4F05-AA11-914B3D615153}">
      <dsp:nvSpPr>
        <dsp:cNvPr id="0" name=""/>
        <dsp:cNvSpPr/>
      </dsp:nvSpPr>
      <dsp:spPr>
        <a:xfrm>
          <a:off x="2293355" y="4707000"/>
          <a:ext cx="8373415" cy="487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Deprem sonrası hasar tespiti yapılmış ve ihtiyaç duyulan malzemeler belirlenmiş olmalıdır.</a:t>
          </a:r>
        </a:p>
      </dsp:txBody>
      <dsp:txXfrm>
        <a:off x="2293355" y="4707000"/>
        <a:ext cx="8373415" cy="487772"/>
      </dsp:txXfrm>
    </dsp:sp>
    <dsp:sp modelId="{C9506685-227F-4EC0-81AA-C4BD198985A4}">
      <dsp:nvSpPr>
        <dsp:cNvPr id="0" name=""/>
        <dsp:cNvSpPr/>
      </dsp:nvSpPr>
      <dsp:spPr>
        <a:xfrm>
          <a:off x="2133354" y="5194772"/>
          <a:ext cx="8533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8A8640-C499-47FB-A8D1-17FBA347A97F}">
      <dsp:nvSpPr>
        <dsp:cNvPr id="0" name=""/>
        <dsp:cNvSpPr/>
      </dsp:nvSpPr>
      <dsp:spPr>
        <a:xfrm>
          <a:off x="2293355" y="5219161"/>
          <a:ext cx="8373415" cy="487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Malzeme yönetimi ekibi, ihtiyaç malzemelerinin tedariki için gerekli kaynaklara sahip olmalıdır.</a:t>
          </a:r>
        </a:p>
      </dsp:txBody>
      <dsp:txXfrm>
        <a:off x="2293355" y="5219161"/>
        <a:ext cx="8373415" cy="487772"/>
      </dsp:txXfrm>
    </dsp:sp>
    <dsp:sp modelId="{719EEC4C-8823-4A3E-B28A-41E62BE6CE59}">
      <dsp:nvSpPr>
        <dsp:cNvPr id="0" name=""/>
        <dsp:cNvSpPr/>
      </dsp:nvSpPr>
      <dsp:spPr>
        <a:xfrm>
          <a:off x="2133354" y="5706933"/>
          <a:ext cx="8533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0A97B-DF67-400D-AC99-58F23298582E}">
      <dsp:nvSpPr>
        <dsp:cNvPr id="0" name=""/>
        <dsp:cNvSpPr/>
      </dsp:nvSpPr>
      <dsp:spPr>
        <a:xfrm>
          <a:off x="2293355" y="5731322"/>
          <a:ext cx="8373415" cy="487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İlgili kurumlar ve paydaşlar, ihtiyaç duyulan malzemelerin temini ve nakliyesi için gerekli kaynakları sağlamalıdır.</a:t>
          </a:r>
        </a:p>
      </dsp:txBody>
      <dsp:txXfrm>
        <a:off x="2293355" y="5731322"/>
        <a:ext cx="8373415" cy="487772"/>
      </dsp:txXfrm>
    </dsp:sp>
    <dsp:sp modelId="{F9D6B4AB-AA40-42C7-8C7E-6C393C547D28}">
      <dsp:nvSpPr>
        <dsp:cNvPr id="0" name=""/>
        <dsp:cNvSpPr/>
      </dsp:nvSpPr>
      <dsp:spPr>
        <a:xfrm>
          <a:off x="2133354" y="6219094"/>
          <a:ext cx="8533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36371-6250-40FE-920B-92969A8676CE}">
      <dsp:nvSpPr>
        <dsp:cNvPr id="0" name=""/>
        <dsp:cNvSpPr/>
      </dsp:nvSpPr>
      <dsp:spPr>
        <a:xfrm>
          <a:off x="2992" y="16606"/>
          <a:ext cx="2373784" cy="142427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dirty="0"/>
            <a:t>1.</a:t>
          </a:r>
          <a:r>
            <a:rPr lang="en-US" sz="1200" kern="1200" dirty="0" err="1"/>
            <a:t>Hasar</a:t>
          </a:r>
          <a:r>
            <a:rPr lang="en-US" sz="1200" kern="1200" dirty="0"/>
            <a:t> </a:t>
          </a:r>
          <a:r>
            <a:rPr lang="en-US" sz="1200" kern="1200" dirty="0" err="1"/>
            <a:t>tespiti</a:t>
          </a:r>
          <a:endParaRPr lang="en-US" sz="1200" kern="1200" dirty="0"/>
        </a:p>
      </dsp:txBody>
      <dsp:txXfrm>
        <a:off x="2992" y="16606"/>
        <a:ext cx="2373784" cy="1424270"/>
      </dsp:txXfrm>
    </dsp:sp>
    <dsp:sp modelId="{30FD1CE2-8223-483B-849A-B4AA120DC46C}">
      <dsp:nvSpPr>
        <dsp:cNvPr id="0" name=""/>
        <dsp:cNvSpPr/>
      </dsp:nvSpPr>
      <dsp:spPr>
        <a:xfrm>
          <a:off x="2614154" y="16606"/>
          <a:ext cx="2373784" cy="1424270"/>
        </a:xfrm>
        <a:prstGeom prst="rect">
          <a:avLst/>
        </a:prstGeom>
        <a:solidFill>
          <a:schemeClr val="accent2">
            <a:hueOff val="871518"/>
            <a:satOff val="2847"/>
            <a:lumOff val="-24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1.1. Depremde yıkılan ve kullanılamaz durumda olan yapıların tespiti</a:t>
          </a:r>
        </a:p>
      </dsp:txBody>
      <dsp:txXfrm>
        <a:off x="2614154" y="16606"/>
        <a:ext cx="2373784" cy="1424270"/>
      </dsp:txXfrm>
    </dsp:sp>
    <dsp:sp modelId="{1BEB157D-5EF6-4AED-853E-FCD4CD985B5C}">
      <dsp:nvSpPr>
        <dsp:cNvPr id="0" name=""/>
        <dsp:cNvSpPr/>
      </dsp:nvSpPr>
      <dsp:spPr>
        <a:xfrm>
          <a:off x="5225317" y="16606"/>
          <a:ext cx="2373784" cy="1424270"/>
        </a:xfrm>
        <a:prstGeom prst="rect">
          <a:avLst/>
        </a:prstGeom>
        <a:solidFill>
          <a:schemeClr val="accent2">
            <a:hueOff val="1743036"/>
            <a:satOff val="5693"/>
            <a:lumOff val="-48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1.2. Depremden etkilenen alt ve üst yapıların tespiti (içme suyu, elektrik vs.)</a:t>
          </a:r>
        </a:p>
      </dsp:txBody>
      <dsp:txXfrm>
        <a:off x="5225317" y="16606"/>
        <a:ext cx="2373784" cy="1424270"/>
      </dsp:txXfrm>
    </dsp:sp>
    <dsp:sp modelId="{86C26EDF-6C17-462F-AD55-CFDD3D51FDFA}">
      <dsp:nvSpPr>
        <dsp:cNvPr id="0" name=""/>
        <dsp:cNvSpPr/>
      </dsp:nvSpPr>
      <dsp:spPr>
        <a:xfrm>
          <a:off x="7836480" y="16606"/>
          <a:ext cx="2373784" cy="1424270"/>
        </a:xfrm>
        <a:prstGeom prst="rect">
          <a:avLst/>
        </a:prstGeom>
        <a:solidFill>
          <a:schemeClr val="accent2">
            <a:hueOff val="2614553"/>
            <a:satOff val="8540"/>
            <a:lumOff val="-72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1.3. Önemli depo, yakıt ve lojistik bölgelerin durum tespiti (yıkılmış mı, onarılabilir mi?)</a:t>
          </a:r>
        </a:p>
      </dsp:txBody>
      <dsp:txXfrm>
        <a:off x="7836480" y="16606"/>
        <a:ext cx="2373784" cy="1424270"/>
      </dsp:txXfrm>
    </dsp:sp>
    <dsp:sp modelId="{E7E85F42-4795-43ED-9D9E-87288B590DB5}">
      <dsp:nvSpPr>
        <dsp:cNvPr id="0" name=""/>
        <dsp:cNvSpPr/>
      </dsp:nvSpPr>
      <dsp:spPr>
        <a:xfrm>
          <a:off x="2992" y="1678255"/>
          <a:ext cx="2373784" cy="1424270"/>
        </a:xfrm>
        <a:prstGeom prst="rect">
          <a:avLst/>
        </a:prstGeom>
        <a:solidFill>
          <a:schemeClr val="accent2">
            <a:hueOff val="3486071"/>
            <a:satOff val="11387"/>
            <a:lumOff val="-96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dirty="0"/>
            <a:t>2.</a:t>
          </a:r>
          <a:r>
            <a:rPr lang="en-US" sz="1200" kern="1200" dirty="0" err="1"/>
            <a:t>Etkilenen</a:t>
          </a:r>
          <a:r>
            <a:rPr lang="en-US" sz="1200" kern="1200" dirty="0"/>
            <a:t> </a:t>
          </a:r>
          <a:r>
            <a:rPr lang="en-US" sz="1200" kern="1200" dirty="0" err="1"/>
            <a:t>insan</a:t>
          </a:r>
          <a:r>
            <a:rPr lang="en-US" sz="1200" kern="1200" dirty="0"/>
            <a:t> </a:t>
          </a:r>
          <a:r>
            <a:rPr lang="en-US" sz="1200" kern="1200" dirty="0" err="1"/>
            <a:t>sayısının</a:t>
          </a:r>
          <a:r>
            <a:rPr lang="en-US" sz="1200" kern="1200" dirty="0"/>
            <a:t> </a:t>
          </a:r>
          <a:r>
            <a:rPr lang="en-US" sz="1200" kern="1200" dirty="0" err="1"/>
            <a:t>ve</a:t>
          </a:r>
          <a:r>
            <a:rPr lang="en-US" sz="1200" kern="1200" dirty="0"/>
            <a:t> </a:t>
          </a:r>
          <a:r>
            <a:rPr lang="en-US" sz="1200" kern="1200" dirty="0" err="1"/>
            <a:t>durumunun</a:t>
          </a:r>
          <a:r>
            <a:rPr lang="en-US" sz="1200" kern="1200" dirty="0"/>
            <a:t> </a:t>
          </a:r>
          <a:r>
            <a:rPr lang="en-US" sz="1200" kern="1200" dirty="0" err="1"/>
            <a:t>yaklaşık</a:t>
          </a:r>
          <a:r>
            <a:rPr lang="en-US" sz="1200" kern="1200" dirty="0"/>
            <a:t> </a:t>
          </a:r>
          <a:r>
            <a:rPr lang="en-US" sz="1200" kern="1200" dirty="0" err="1"/>
            <a:t>olarak</a:t>
          </a:r>
          <a:r>
            <a:rPr lang="en-US" sz="1200" kern="1200" dirty="0"/>
            <a:t> </a:t>
          </a:r>
          <a:r>
            <a:rPr lang="en-US" sz="1200" kern="1200" dirty="0" err="1"/>
            <a:t>tespit</a:t>
          </a:r>
          <a:r>
            <a:rPr lang="en-US" sz="1200" kern="1200" dirty="0"/>
            <a:t> </a:t>
          </a:r>
          <a:r>
            <a:rPr lang="en-US" sz="1200" kern="1200" dirty="0" err="1"/>
            <a:t>edilmesi</a:t>
          </a:r>
          <a:endParaRPr lang="en-US" sz="1200" kern="1200" dirty="0"/>
        </a:p>
      </dsp:txBody>
      <dsp:txXfrm>
        <a:off x="2992" y="1678255"/>
        <a:ext cx="2373784" cy="1424270"/>
      </dsp:txXfrm>
    </dsp:sp>
    <dsp:sp modelId="{CA00E89D-662F-41E0-A5A2-A8B8A410A86C}">
      <dsp:nvSpPr>
        <dsp:cNvPr id="0" name=""/>
        <dsp:cNvSpPr/>
      </dsp:nvSpPr>
      <dsp:spPr>
        <a:xfrm>
          <a:off x="2614154" y="1678255"/>
          <a:ext cx="2373784" cy="1424270"/>
        </a:xfrm>
        <a:prstGeom prst="rect">
          <a:avLst/>
        </a:prstGeom>
        <a:solidFill>
          <a:schemeClr val="accent2">
            <a:hueOff val="4357589"/>
            <a:satOff val="14233"/>
            <a:lumOff val="-121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dirty="0"/>
            <a:t>3.</a:t>
          </a:r>
          <a:r>
            <a:rPr lang="en-US" sz="1200" kern="1200" dirty="0" err="1"/>
            <a:t>İhtiyaç</a:t>
          </a:r>
          <a:r>
            <a:rPr lang="en-US" sz="1200" kern="1200" dirty="0"/>
            <a:t> </a:t>
          </a:r>
          <a:r>
            <a:rPr lang="en-US" sz="1200" kern="1200" dirty="0" err="1"/>
            <a:t>malzemelerinin</a:t>
          </a:r>
          <a:r>
            <a:rPr lang="en-US" sz="1200" kern="1200" dirty="0"/>
            <a:t> </a:t>
          </a:r>
          <a:r>
            <a:rPr lang="en-US" sz="1200" kern="1200" dirty="0" err="1"/>
            <a:t>ve</a:t>
          </a:r>
          <a:r>
            <a:rPr lang="en-US" sz="1200" kern="1200" dirty="0"/>
            <a:t> </a:t>
          </a:r>
          <a:r>
            <a:rPr lang="en-US" sz="1200" kern="1200" dirty="0" err="1"/>
            <a:t>hesaplanan</a:t>
          </a:r>
          <a:r>
            <a:rPr lang="en-US" sz="1200" kern="1200" dirty="0"/>
            <a:t> </a:t>
          </a:r>
          <a:r>
            <a:rPr lang="en-US" sz="1200" kern="1200" dirty="0" err="1"/>
            <a:t>gerekli</a:t>
          </a:r>
          <a:r>
            <a:rPr lang="en-US" sz="1200" kern="1200" dirty="0"/>
            <a:t> </a:t>
          </a:r>
          <a:r>
            <a:rPr lang="en-US" sz="1200" kern="1200" dirty="0" err="1"/>
            <a:t>malzemelerin</a:t>
          </a:r>
          <a:r>
            <a:rPr lang="en-US" sz="1200" kern="1200" dirty="0"/>
            <a:t> </a:t>
          </a:r>
          <a:r>
            <a:rPr lang="en-US" sz="1200" kern="1200" dirty="0" err="1"/>
            <a:t>hızlı</a:t>
          </a:r>
          <a:r>
            <a:rPr lang="en-US" sz="1200" kern="1200" dirty="0"/>
            <a:t> </a:t>
          </a:r>
          <a:r>
            <a:rPr lang="en-US" sz="1200" kern="1200" dirty="0" err="1"/>
            <a:t>bir</a:t>
          </a:r>
          <a:r>
            <a:rPr lang="en-US" sz="1200" kern="1200" dirty="0"/>
            <a:t> </a:t>
          </a:r>
          <a:r>
            <a:rPr lang="en-US" sz="1200" kern="1200" dirty="0" err="1"/>
            <a:t>şekilde</a:t>
          </a:r>
          <a:r>
            <a:rPr lang="en-US" sz="1200" kern="1200" dirty="0"/>
            <a:t> </a:t>
          </a:r>
          <a:r>
            <a:rPr lang="en-US" sz="1200" kern="1200" dirty="0" err="1"/>
            <a:t>gerekli</a:t>
          </a:r>
          <a:r>
            <a:rPr lang="en-US" sz="1200" kern="1200" dirty="0"/>
            <a:t> </a:t>
          </a:r>
          <a:r>
            <a:rPr lang="en-US" sz="1200" kern="1200" dirty="0" err="1"/>
            <a:t>mercilere</a:t>
          </a:r>
          <a:r>
            <a:rPr lang="en-US" sz="1200" kern="1200" dirty="0"/>
            <a:t> </a:t>
          </a:r>
          <a:r>
            <a:rPr lang="en-US" sz="1200" kern="1200" dirty="0" err="1"/>
            <a:t>iletilmesi</a:t>
          </a:r>
          <a:r>
            <a:rPr lang="en-US" sz="1200" kern="1200" dirty="0"/>
            <a:t>.</a:t>
          </a:r>
        </a:p>
      </dsp:txBody>
      <dsp:txXfrm>
        <a:off x="2614154" y="1678255"/>
        <a:ext cx="2373784" cy="1424270"/>
      </dsp:txXfrm>
    </dsp:sp>
    <dsp:sp modelId="{072646CD-2A1A-4D9C-B18E-D45B97729E4A}">
      <dsp:nvSpPr>
        <dsp:cNvPr id="0" name=""/>
        <dsp:cNvSpPr/>
      </dsp:nvSpPr>
      <dsp:spPr>
        <a:xfrm>
          <a:off x="5225317" y="1678255"/>
          <a:ext cx="2373784" cy="1424270"/>
        </a:xfrm>
        <a:prstGeom prst="rect">
          <a:avLst/>
        </a:prstGeom>
        <a:solidFill>
          <a:schemeClr val="accent2">
            <a:hueOff val="5229107"/>
            <a:satOff val="17080"/>
            <a:lumOff val="-145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3.1. Yapılan hasar tespitleri ve bulunan sayılar üzerine ihtiyaç malzemelerinin ve sayısının hesaplanması.</a:t>
          </a:r>
        </a:p>
      </dsp:txBody>
      <dsp:txXfrm>
        <a:off x="5225317" y="1678255"/>
        <a:ext cx="2373784" cy="1424270"/>
      </dsp:txXfrm>
    </dsp:sp>
    <dsp:sp modelId="{F9320F51-B9A5-4B55-A231-8FBC4027D6D1}">
      <dsp:nvSpPr>
        <dsp:cNvPr id="0" name=""/>
        <dsp:cNvSpPr/>
      </dsp:nvSpPr>
      <dsp:spPr>
        <a:xfrm>
          <a:off x="7836480" y="1678255"/>
          <a:ext cx="2373784" cy="1424270"/>
        </a:xfrm>
        <a:prstGeom prst="rect">
          <a:avLst/>
        </a:prstGeom>
        <a:solidFill>
          <a:schemeClr val="accent2">
            <a:hueOff val="6100624"/>
            <a:satOff val="19926"/>
            <a:lumOff val="-169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3.2. </a:t>
          </a:r>
          <a:r>
            <a:rPr lang="en-US" sz="1200" kern="1200" dirty="0" err="1"/>
            <a:t>İlgili</a:t>
          </a:r>
          <a:r>
            <a:rPr lang="en-US" sz="1200" kern="1200" dirty="0"/>
            <a:t> </a:t>
          </a:r>
          <a:r>
            <a:rPr lang="en-US" sz="1200" kern="1200" dirty="0" err="1"/>
            <a:t>mercilerin</a:t>
          </a:r>
          <a:r>
            <a:rPr lang="en-US" sz="1200" kern="1200" dirty="0"/>
            <a:t> </a:t>
          </a:r>
          <a:r>
            <a:rPr lang="en-US" sz="1200" kern="1200" dirty="0" err="1"/>
            <a:t>karşılanabilecek</a:t>
          </a:r>
          <a:r>
            <a:rPr lang="en-US" sz="1200" kern="1200" dirty="0"/>
            <a:t> </a:t>
          </a:r>
          <a:r>
            <a:rPr lang="en-US" sz="1200" kern="1200" dirty="0" err="1"/>
            <a:t>miktarları</a:t>
          </a:r>
          <a:r>
            <a:rPr lang="en-US" sz="1200" kern="1200" dirty="0"/>
            <a:t> </a:t>
          </a:r>
          <a:r>
            <a:rPr lang="en-US" sz="1200" kern="1200" dirty="0" err="1"/>
            <a:t>ivedilikle</a:t>
          </a:r>
          <a:r>
            <a:rPr lang="en-US" sz="1200" kern="1200" dirty="0"/>
            <a:t> </a:t>
          </a:r>
          <a:r>
            <a:rPr lang="en-US" sz="1200" kern="1200" dirty="0" err="1"/>
            <a:t>ilgili</a:t>
          </a:r>
          <a:r>
            <a:rPr lang="en-US" sz="1200" kern="1200" dirty="0"/>
            <a:t> </a:t>
          </a:r>
          <a:r>
            <a:rPr lang="en-US" sz="1200" kern="1200" dirty="0" err="1"/>
            <a:t>lojistik</a:t>
          </a:r>
          <a:r>
            <a:rPr lang="en-US" sz="1200" kern="1200" dirty="0"/>
            <a:t> </a:t>
          </a:r>
          <a:r>
            <a:rPr lang="en-US" sz="1200" kern="1200" dirty="0" err="1"/>
            <a:t>merkezlerine</a:t>
          </a:r>
          <a:r>
            <a:rPr lang="en-US" sz="1200" kern="1200" dirty="0"/>
            <a:t> </a:t>
          </a:r>
          <a:r>
            <a:rPr lang="en-US" sz="1200" kern="1200" dirty="0" err="1"/>
            <a:t>ulaştırması</a:t>
          </a:r>
          <a:r>
            <a:rPr lang="en-US" sz="1200" kern="1200" dirty="0"/>
            <a:t>, </a:t>
          </a:r>
          <a:r>
            <a:rPr lang="en-US" sz="1200" kern="1200" dirty="0" err="1"/>
            <a:t>eğer</a:t>
          </a:r>
          <a:r>
            <a:rPr lang="en-US" sz="1200" kern="1200" dirty="0"/>
            <a:t> </a:t>
          </a:r>
          <a:r>
            <a:rPr lang="en-US" sz="1200" kern="1200" dirty="0" err="1"/>
            <a:t>eksiklik</a:t>
          </a:r>
          <a:r>
            <a:rPr lang="en-US" sz="1200" kern="1200" dirty="0"/>
            <a:t> var </a:t>
          </a:r>
          <a:r>
            <a:rPr lang="en-US" sz="1200" kern="1200" dirty="0" err="1"/>
            <a:t>ise</a:t>
          </a:r>
          <a:r>
            <a:rPr lang="en-US" sz="1200" kern="1200" dirty="0"/>
            <a:t> </a:t>
          </a:r>
          <a:r>
            <a:rPr lang="en-US" sz="1200" kern="1200" dirty="0" err="1"/>
            <a:t>ulusal</a:t>
          </a:r>
          <a:r>
            <a:rPr lang="en-US" sz="1200" kern="1200" dirty="0"/>
            <a:t> </a:t>
          </a:r>
          <a:r>
            <a:rPr lang="en-US" sz="1200" kern="1200" dirty="0" err="1"/>
            <a:t>ve</a:t>
          </a:r>
          <a:r>
            <a:rPr lang="en-US" sz="1200" kern="1200" dirty="0"/>
            <a:t> </a:t>
          </a:r>
          <a:r>
            <a:rPr lang="en-US" sz="1200" kern="1200" dirty="0" err="1"/>
            <a:t>uluslararası</a:t>
          </a:r>
          <a:r>
            <a:rPr lang="en-US" sz="1200" kern="1200" dirty="0"/>
            <a:t> </a:t>
          </a:r>
          <a:r>
            <a:rPr lang="en-US" sz="1200" kern="1200" dirty="0" err="1"/>
            <a:t>paydaşlardan</a:t>
          </a:r>
          <a:r>
            <a:rPr lang="en-US" sz="1200" kern="1200" dirty="0"/>
            <a:t> </a:t>
          </a:r>
          <a:r>
            <a:rPr lang="en-US" sz="1200" kern="1200" dirty="0" err="1"/>
            <a:t>gerekli</a:t>
          </a:r>
          <a:r>
            <a:rPr lang="en-US" sz="1200" kern="1200" dirty="0"/>
            <a:t> </a:t>
          </a:r>
          <a:r>
            <a:rPr lang="en-US" sz="1200" kern="1200" dirty="0" err="1"/>
            <a:t>ihtiyaçların</a:t>
          </a:r>
          <a:r>
            <a:rPr lang="en-US" sz="1200" kern="1200" dirty="0"/>
            <a:t> </a:t>
          </a:r>
          <a:r>
            <a:rPr lang="en-US" sz="1200" kern="1200" dirty="0" err="1"/>
            <a:t>sayılarıyla</a:t>
          </a:r>
          <a:r>
            <a:rPr lang="en-US" sz="1200" kern="1200" dirty="0"/>
            <a:t> </a:t>
          </a:r>
          <a:r>
            <a:rPr lang="en-US" sz="1200" kern="1200" dirty="0" err="1"/>
            <a:t>iletilmesi</a:t>
          </a:r>
          <a:r>
            <a:rPr lang="en-US" sz="1200" kern="1200" dirty="0"/>
            <a:t>.</a:t>
          </a:r>
        </a:p>
      </dsp:txBody>
      <dsp:txXfrm>
        <a:off x="7836480" y="1678255"/>
        <a:ext cx="2373784" cy="1424270"/>
      </dsp:txXfrm>
    </dsp:sp>
    <dsp:sp modelId="{083FD2A5-49E5-4A30-B380-EA000F78C9F2}">
      <dsp:nvSpPr>
        <dsp:cNvPr id="0" name=""/>
        <dsp:cNvSpPr/>
      </dsp:nvSpPr>
      <dsp:spPr>
        <a:xfrm>
          <a:off x="2992" y="3339904"/>
          <a:ext cx="2373784" cy="1424270"/>
        </a:xfrm>
        <a:prstGeom prst="rect">
          <a:avLst/>
        </a:prstGeom>
        <a:solidFill>
          <a:schemeClr val="accent2">
            <a:hueOff val="6972143"/>
            <a:satOff val="22773"/>
            <a:lumOff val="-19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dirty="0"/>
            <a:t>4.</a:t>
          </a:r>
          <a:r>
            <a:rPr lang="en-US" sz="1200" kern="1200" dirty="0" err="1"/>
            <a:t>Ulusal</a:t>
          </a:r>
          <a:r>
            <a:rPr lang="en-US" sz="1200" kern="1200" dirty="0"/>
            <a:t> </a:t>
          </a:r>
          <a:r>
            <a:rPr lang="en-US" sz="1200" kern="1200" dirty="0" err="1"/>
            <a:t>ve</a:t>
          </a:r>
          <a:r>
            <a:rPr lang="en-US" sz="1200" kern="1200" dirty="0"/>
            <a:t> </a:t>
          </a:r>
          <a:r>
            <a:rPr lang="en-US" sz="1200" kern="1200" dirty="0" err="1"/>
            <a:t>uluslararası</a:t>
          </a:r>
          <a:r>
            <a:rPr lang="en-US" sz="1200" kern="1200" dirty="0"/>
            <a:t> </a:t>
          </a:r>
          <a:r>
            <a:rPr lang="en-US" sz="1200" kern="1200" dirty="0" err="1"/>
            <a:t>paydaşlardan</a:t>
          </a:r>
          <a:r>
            <a:rPr lang="en-US" sz="1200" kern="1200" dirty="0"/>
            <a:t> </a:t>
          </a:r>
          <a:r>
            <a:rPr lang="en-US" sz="1200" kern="1200" dirty="0" err="1"/>
            <a:t>gerecek</a:t>
          </a:r>
          <a:r>
            <a:rPr lang="en-US" sz="1200" kern="1200" dirty="0"/>
            <a:t> </a:t>
          </a:r>
          <a:r>
            <a:rPr lang="en-US" sz="1200" kern="1200" dirty="0" err="1"/>
            <a:t>yardımlarla</a:t>
          </a:r>
          <a:r>
            <a:rPr lang="en-US" sz="1200" kern="1200" dirty="0"/>
            <a:t> </a:t>
          </a:r>
          <a:r>
            <a:rPr lang="en-US" sz="1200" kern="1200" dirty="0" err="1"/>
            <a:t>beraber</a:t>
          </a:r>
          <a:r>
            <a:rPr lang="en-US" sz="1200" kern="1200" dirty="0"/>
            <a:t> </a:t>
          </a:r>
          <a:r>
            <a:rPr lang="en-US" sz="1200" kern="1200" dirty="0" err="1"/>
            <a:t>ihtiyaç</a:t>
          </a:r>
          <a:r>
            <a:rPr lang="en-US" sz="1200" kern="1200" dirty="0"/>
            <a:t> </a:t>
          </a:r>
          <a:r>
            <a:rPr lang="en-US" sz="1200" kern="1200" dirty="0" err="1"/>
            <a:t>duyulan</a:t>
          </a:r>
          <a:r>
            <a:rPr lang="en-US" sz="1200" kern="1200" dirty="0"/>
            <a:t> </a:t>
          </a:r>
          <a:r>
            <a:rPr lang="en-US" sz="1200" kern="1200" dirty="0" err="1"/>
            <a:t>malzemelerin</a:t>
          </a:r>
          <a:r>
            <a:rPr lang="en-US" sz="1200" kern="1200" dirty="0"/>
            <a:t> </a:t>
          </a:r>
          <a:r>
            <a:rPr lang="en-US" sz="1200" kern="1200" dirty="0" err="1"/>
            <a:t>ilgili</a:t>
          </a:r>
          <a:r>
            <a:rPr lang="en-US" sz="1200" kern="1200" dirty="0"/>
            <a:t> </a:t>
          </a:r>
          <a:r>
            <a:rPr lang="en-US" sz="1200" kern="1200" dirty="0" err="1"/>
            <a:t>noktalara</a:t>
          </a:r>
          <a:r>
            <a:rPr lang="en-US" sz="1200" kern="1200" dirty="0"/>
            <a:t> </a:t>
          </a:r>
          <a:r>
            <a:rPr lang="en-US" sz="1200" kern="1200" dirty="0" err="1"/>
            <a:t>ulaştırılmasının</a:t>
          </a:r>
          <a:r>
            <a:rPr lang="en-US" sz="1200" kern="1200" dirty="0"/>
            <a:t> </a:t>
          </a:r>
          <a:r>
            <a:rPr lang="en-US" sz="1200" kern="1200" dirty="0" err="1"/>
            <a:t>takibinin</a:t>
          </a:r>
          <a:r>
            <a:rPr lang="en-US" sz="1200" kern="1200" dirty="0"/>
            <a:t> </a:t>
          </a:r>
          <a:r>
            <a:rPr lang="en-US" sz="1200" kern="1200" dirty="0" err="1"/>
            <a:t>yapılması</a:t>
          </a:r>
          <a:r>
            <a:rPr lang="en-US" sz="1200" kern="1200" dirty="0"/>
            <a:t>.</a:t>
          </a:r>
        </a:p>
      </dsp:txBody>
      <dsp:txXfrm>
        <a:off x="2992" y="3339904"/>
        <a:ext cx="2373784" cy="1424270"/>
      </dsp:txXfrm>
    </dsp:sp>
    <dsp:sp modelId="{18E04429-BB48-47F7-97A9-3510AD3D9B24}">
      <dsp:nvSpPr>
        <dsp:cNvPr id="0" name=""/>
        <dsp:cNvSpPr/>
      </dsp:nvSpPr>
      <dsp:spPr>
        <a:xfrm>
          <a:off x="2614154" y="3339904"/>
          <a:ext cx="2373784" cy="1424270"/>
        </a:xfrm>
        <a:prstGeom prst="rect">
          <a:avLst/>
        </a:prstGeom>
        <a:solidFill>
          <a:schemeClr val="accent2">
            <a:hueOff val="7843660"/>
            <a:satOff val="25620"/>
            <a:lumOff val="-218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dirty="0"/>
            <a:t>5.</a:t>
          </a:r>
          <a:r>
            <a:rPr lang="en-US" sz="1200" kern="1200" dirty="0" err="1"/>
            <a:t>Acil</a:t>
          </a:r>
          <a:r>
            <a:rPr lang="en-US" sz="1200" kern="1200" dirty="0"/>
            <a:t> </a:t>
          </a:r>
          <a:r>
            <a:rPr lang="en-US" sz="1200" kern="1200" dirty="0" err="1"/>
            <a:t>ihtiyaçlar</a:t>
          </a:r>
          <a:r>
            <a:rPr lang="en-US" sz="1200" kern="1200" dirty="0"/>
            <a:t> </a:t>
          </a:r>
          <a:r>
            <a:rPr lang="en-US" sz="1200" kern="1200" dirty="0" err="1"/>
            <a:t>giderildikten</a:t>
          </a:r>
          <a:r>
            <a:rPr lang="en-US" sz="1200" kern="1200" dirty="0"/>
            <a:t> </a:t>
          </a:r>
          <a:r>
            <a:rPr lang="en-US" sz="1200" kern="1200" dirty="0" err="1"/>
            <a:t>sonra</a:t>
          </a:r>
          <a:r>
            <a:rPr lang="en-US" sz="1200" kern="1200" dirty="0"/>
            <a:t>, ilk </a:t>
          </a:r>
          <a:r>
            <a:rPr lang="en-US" sz="1200" kern="1200" dirty="0" err="1"/>
            <a:t>kriz</a:t>
          </a:r>
          <a:r>
            <a:rPr lang="en-US" sz="1200" kern="1200" dirty="0"/>
            <a:t> </a:t>
          </a:r>
          <a:r>
            <a:rPr lang="en-US" sz="1200" kern="1200" dirty="0" err="1"/>
            <a:t>atlatılır</a:t>
          </a:r>
          <a:r>
            <a:rPr lang="en-US" sz="1200" kern="1200" dirty="0"/>
            <a:t> </a:t>
          </a:r>
          <a:r>
            <a:rPr lang="en-US" sz="1200" kern="1200" dirty="0" err="1"/>
            <a:t>atlatılmaz</a:t>
          </a:r>
          <a:r>
            <a:rPr lang="en-US" sz="1200" kern="1200" dirty="0"/>
            <a:t> </a:t>
          </a:r>
          <a:r>
            <a:rPr lang="en-US" sz="1200" kern="1200" dirty="0" err="1"/>
            <a:t>hemen</a:t>
          </a:r>
          <a:r>
            <a:rPr lang="en-US" sz="1200" kern="1200" dirty="0"/>
            <a:t> </a:t>
          </a:r>
          <a:r>
            <a:rPr lang="en-US" sz="1200" kern="1200" dirty="0" err="1"/>
            <a:t>barınma</a:t>
          </a:r>
          <a:r>
            <a:rPr lang="en-US" sz="1200" kern="1200" dirty="0"/>
            <a:t> </a:t>
          </a:r>
          <a:r>
            <a:rPr lang="en-US" sz="1200" kern="1200" dirty="0" err="1"/>
            <a:t>sorunu</a:t>
          </a:r>
          <a:r>
            <a:rPr lang="en-US" sz="1200" kern="1200" dirty="0"/>
            <a:t> </a:t>
          </a:r>
          <a:r>
            <a:rPr lang="en-US" sz="1200" kern="1200" dirty="0" err="1"/>
            <a:t>üzerine</a:t>
          </a:r>
          <a:r>
            <a:rPr lang="en-US" sz="1200" kern="1200" dirty="0"/>
            <a:t> </a:t>
          </a:r>
          <a:r>
            <a:rPr lang="en-US" sz="1200" kern="1200" dirty="0" err="1"/>
            <a:t>gerekli</a:t>
          </a:r>
          <a:r>
            <a:rPr lang="en-US" sz="1200" kern="1200" dirty="0"/>
            <a:t> </a:t>
          </a:r>
          <a:r>
            <a:rPr lang="en-US" sz="1200" kern="1200" dirty="0" err="1"/>
            <a:t>hasar</a:t>
          </a:r>
          <a:r>
            <a:rPr lang="en-US" sz="1200" kern="1200" dirty="0"/>
            <a:t> </a:t>
          </a:r>
          <a:r>
            <a:rPr lang="en-US" sz="1200" kern="1200" dirty="0" err="1"/>
            <a:t>tespitlerin</a:t>
          </a:r>
          <a:r>
            <a:rPr lang="en-US" sz="1200" kern="1200" dirty="0"/>
            <a:t> </a:t>
          </a:r>
          <a:r>
            <a:rPr lang="en-US" sz="1200" kern="1200" dirty="0" err="1"/>
            <a:t>yapılması</a:t>
          </a:r>
          <a:r>
            <a:rPr lang="en-US" sz="1200" kern="1200" dirty="0"/>
            <a:t>. Bu </a:t>
          </a:r>
          <a:r>
            <a:rPr lang="en-US" sz="1200" kern="1200" dirty="0" err="1"/>
            <a:t>konu</a:t>
          </a:r>
          <a:r>
            <a:rPr lang="en-US" sz="1200" kern="1200" dirty="0"/>
            <a:t> </a:t>
          </a:r>
          <a:r>
            <a:rPr lang="en-US" sz="1200" kern="1200" dirty="0" err="1"/>
            <a:t>üzerine</a:t>
          </a:r>
          <a:r>
            <a:rPr lang="en-US" sz="1200" kern="1200" dirty="0"/>
            <a:t> </a:t>
          </a:r>
          <a:r>
            <a:rPr lang="en-US" sz="1200" kern="1200" dirty="0" err="1"/>
            <a:t>olası</a:t>
          </a:r>
          <a:r>
            <a:rPr lang="en-US" sz="1200" kern="1200" dirty="0"/>
            <a:t> </a:t>
          </a:r>
          <a:r>
            <a:rPr lang="en-US" sz="1200" kern="1200" dirty="0" err="1"/>
            <a:t>risklerin</a:t>
          </a:r>
          <a:r>
            <a:rPr lang="en-US" sz="1200" kern="1200" dirty="0"/>
            <a:t> </a:t>
          </a:r>
          <a:r>
            <a:rPr lang="en-US" sz="1200" kern="1200" dirty="0" err="1"/>
            <a:t>tespit</a:t>
          </a:r>
          <a:r>
            <a:rPr lang="en-US" sz="1200" kern="1200" dirty="0"/>
            <a:t> </a:t>
          </a:r>
          <a:r>
            <a:rPr lang="en-US" sz="1200" kern="1200" dirty="0" err="1"/>
            <a:t>edilmesi</a:t>
          </a:r>
          <a:r>
            <a:rPr lang="en-US" sz="1200" kern="1200" dirty="0"/>
            <a:t> </a:t>
          </a:r>
          <a:r>
            <a:rPr lang="en-US" sz="1200" kern="1200" dirty="0" err="1"/>
            <a:t>ve</a:t>
          </a:r>
          <a:r>
            <a:rPr lang="en-US" sz="1200" kern="1200" dirty="0"/>
            <a:t> </a:t>
          </a:r>
          <a:r>
            <a:rPr lang="en-US" sz="1200" kern="1200" dirty="0" err="1"/>
            <a:t>bertaraf</a:t>
          </a:r>
          <a:r>
            <a:rPr lang="en-US" sz="1200" kern="1200" dirty="0"/>
            <a:t> </a:t>
          </a:r>
          <a:r>
            <a:rPr lang="en-US" sz="1200" kern="1200" dirty="0" err="1"/>
            <a:t>edilmesi</a:t>
          </a:r>
          <a:r>
            <a:rPr lang="en-US" sz="1200" kern="1200" dirty="0"/>
            <a:t> </a:t>
          </a:r>
          <a:r>
            <a:rPr lang="en-US" sz="1200" kern="1200" dirty="0" err="1"/>
            <a:t>için</a:t>
          </a:r>
          <a:r>
            <a:rPr lang="en-US" sz="1200" kern="1200" dirty="0"/>
            <a:t> </a:t>
          </a:r>
          <a:r>
            <a:rPr lang="en-US" sz="1200" kern="1200" dirty="0" err="1"/>
            <a:t>çalışmanın</a:t>
          </a:r>
          <a:r>
            <a:rPr lang="en-US" sz="1200" kern="1200" dirty="0"/>
            <a:t> </a:t>
          </a:r>
          <a:r>
            <a:rPr lang="en-US" sz="1200" kern="1200" dirty="0" err="1"/>
            <a:t>aynı</a:t>
          </a:r>
          <a:r>
            <a:rPr lang="en-US" sz="1200" kern="1200" dirty="0"/>
            <a:t> </a:t>
          </a:r>
          <a:r>
            <a:rPr lang="en-US" sz="1200" kern="1200" dirty="0" err="1"/>
            <a:t>şekilde</a:t>
          </a:r>
          <a:r>
            <a:rPr lang="en-US" sz="1200" kern="1200" dirty="0"/>
            <a:t> </a:t>
          </a:r>
          <a:r>
            <a:rPr lang="en-US" sz="1200" kern="1200" dirty="0" err="1"/>
            <a:t>başlatılması</a:t>
          </a:r>
          <a:r>
            <a:rPr lang="en-US" sz="1200" kern="1200" dirty="0"/>
            <a:t>.</a:t>
          </a:r>
        </a:p>
      </dsp:txBody>
      <dsp:txXfrm>
        <a:off x="2614154" y="3339904"/>
        <a:ext cx="2373784" cy="1424270"/>
      </dsp:txXfrm>
    </dsp:sp>
    <dsp:sp modelId="{A10F7F02-20D8-430E-9134-7AFF61B6B1BF}">
      <dsp:nvSpPr>
        <dsp:cNvPr id="0" name=""/>
        <dsp:cNvSpPr/>
      </dsp:nvSpPr>
      <dsp:spPr>
        <a:xfrm>
          <a:off x="5225317" y="3339904"/>
          <a:ext cx="2373784" cy="1424270"/>
        </a:xfrm>
        <a:prstGeom prst="rect">
          <a:avLst/>
        </a:prstGeom>
        <a:solidFill>
          <a:schemeClr val="accent2">
            <a:hueOff val="8715178"/>
            <a:satOff val="28466"/>
            <a:lumOff val="-242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dirty="0"/>
            <a:t>6.</a:t>
          </a:r>
          <a:r>
            <a:rPr lang="en-US" sz="1200" kern="1200" dirty="0" err="1"/>
            <a:t>Döngünün</a:t>
          </a:r>
          <a:r>
            <a:rPr lang="en-US" sz="1200" kern="1200" dirty="0"/>
            <a:t> </a:t>
          </a:r>
          <a:r>
            <a:rPr lang="en-US" sz="1200" kern="1200" dirty="0" err="1"/>
            <a:t>sürekli</a:t>
          </a:r>
          <a:r>
            <a:rPr lang="en-US" sz="1200" kern="1200" dirty="0"/>
            <a:t> </a:t>
          </a:r>
          <a:r>
            <a:rPr lang="en-US" sz="1200" kern="1200" dirty="0" err="1"/>
            <a:t>güncellenerek</a:t>
          </a:r>
          <a:r>
            <a:rPr lang="en-US" sz="1200" kern="1200" dirty="0"/>
            <a:t> </a:t>
          </a:r>
          <a:r>
            <a:rPr lang="en-US" sz="1200" kern="1200" dirty="0" err="1"/>
            <a:t>eksik</a:t>
          </a:r>
          <a:r>
            <a:rPr lang="en-US" sz="1200" kern="1200" dirty="0"/>
            <a:t> </a:t>
          </a:r>
          <a:r>
            <a:rPr lang="en-US" sz="1200" kern="1200" dirty="0" err="1"/>
            <a:t>kalan</a:t>
          </a:r>
          <a:r>
            <a:rPr lang="en-US" sz="1200" kern="1200" dirty="0"/>
            <a:t> </a:t>
          </a:r>
          <a:r>
            <a:rPr lang="en-US" sz="1200" kern="1200" dirty="0" err="1"/>
            <a:t>noktalarda</a:t>
          </a:r>
          <a:r>
            <a:rPr lang="en-US" sz="1200" kern="1200" dirty="0"/>
            <a:t> </a:t>
          </a:r>
          <a:r>
            <a:rPr lang="en-US" sz="1200" kern="1200" dirty="0" err="1"/>
            <a:t>tekrarlanması</a:t>
          </a:r>
          <a:endParaRPr lang="en-US" sz="1200" kern="1200" dirty="0"/>
        </a:p>
      </dsp:txBody>
      <dsp:txXfrm>
        <a:off x="5225317" y="3339904"/>
        <a:ext cx="2373784" cy="1424270"/>
      </dsp:txXfrm>
    </dsp:sp>
    <dsp:sp modelId="{3E679BE6-4636-457A-9576-569E604AA8EE}">
      <dsp:nvSpPr>
        <dsp:cNvPr id="0" name=""/>
        <dsp:cNvSpPr/>
      </dsp:nvSpPr>
      <dsp:spPr>
        <a:xfrm>
          <a:off x="7836480" y="3339904"/>
          <a:ext cx="2373784" cy="1424270"/>
        </a:xfrm>
        <a:prstGeom prst="rect">
          <a:avLst/>
        </a:prstGeom>
        <a:solidFill>
          <a:schemeClr val="accent2">
            <a:hueOff val="9586696"/>
            <a:satOff val="31313"/>
            <a:lumOff val="-266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dirty="0"/>
            <a:t>7.</a:t>
          </a:r>
          <a:r>
            <a:rPr lang="en-US" sz="1200" kern="1200" dirty="0" err="1"/>
            <a:t>Gelecek</a:t>
          </a:r>
          <a:r>
            <a:rPr lang="en-US" sz="1200" kern="1200" dirty="0"/>
            <a:t> </a:t>
          </a:r>
          <a:r>
            <a:rPr lang="en-US" sz="1200" kern="1200" dirty="0" err="1"/>
            <a:t>depremler</a:t>
          </a:r>
          <a:r>
            <a:rPr lang="en-US" sz="1200" kern="1200" dirty="0"/>
            <a:t> </a:t>
          </a:r>
          <a:r>
            <a:rPr lang="en-US" sz="1200" kern="1200" dirty="0" err="1"/>
            <a:t>için</a:t>
          </a:r>
          <a:r>
            <a:rPr lang="en-US" sz="1200" kern="1200" dirty="0"/>
            <a:t> </a:t>
          </a:r>
          <a:r>
            <a:rPr lang="en-US" sz="1200" kern="1200" dirty="0" err="1"/>
            <a:t>bu</a:t>
          </a:r>
          <a:r>
            <a:rPr lang="en-US" sz="1200" kern="1200" dirty="0"/>
            <a:t> </a:t>
          </a:r>
          <a:r>
            <a:rPr lang="en-US" sz="1200" kern="1200" dirty="0" err="1"/>
            <a:t>bilgilerin</a:t>
          </a:r>
          <a:r>
            <a:rPr lang="en-US" sz="1200" kern="1200" dirty="0"/>
            <a:t> </a:t>
          </a:r>
          <a:r>
            <a:rPr lang="en-US" sz="1200" kern="1200" dirty="0" err="1"/>
            <a:t>depolanması</a:t>
          </a:r>
          <a:r>
            <a:rPr lang="en-US" sz="1200" kern="1200" dirty="0"/>
            <a:t> </a:t>
          </a:r>
          <a:r>
            <a:rPr lang="en-US" sz="1200" kern="1200" dirty="0" err="1"/>
            <a:t>ve</a:t>
          </a:r>
          <a:r>
            <a:rPr lang="en-US" sz="1200" kern="1200" dirty="0"/>
            <a:t> </a:t>
          </a:r>
          <a:r>
            <a:rPr lang="en-US" sz="1200" kern="1200" dirty="0" err="1"/>
            <a:t>gerekli</a:t>
          </a:r>
          <a:r>
            <a:rPr lang="en-US" sz="1200" kern="1200" dirty="0"/>
            <a:t> </a:t>
          </a:r>
          <a:r>
            <a:rPr lang="en-US" sz="1200" kern="1200" dirty="0" err="1"/>
            <a:t>hazırların</a:t>
          </a:r>
          <a:r>
            <a:rPr lang="en-US" sz="1200" kern="1200" dirty="0"/>
            <a:t> </a:t>
          </a:r>
          <a:r>
            <a:rPr lang="en-US" sz="1200" kern="1200" dirty="0" err="1"/>
            <a:t>yapılması</a:t>
          </a:r>
          <a:r>
            <a:rPr lang="en-US" sz="1200" kern="1200" dirty="0"/>
            <a:t>.</a:t>
          </a:r>
        </a:p>
      </dsp:txBody>
      <dsp:txXfrm>
        <a:off x="7836480" y="3339904"/>
        <a:ext cx="2373784" cy="1424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9251D-2E69-4BF9-9E4E-52B10DEAE764}">
      <dsp:nvSpPr>
        <dsp:cNvPr id="0" name=""/>
        <dsp:cNvSpPr/>
      </dsp:nvSpPr>
      <dsp:spPr>
        <a:xfrm>
          <a:off x="424139" y="2129"/>
          <a:ext cx="2164709" cy="129882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Olası Risk: Acil ihtiyaçların hızlı bir şekilde karşılanamaması</a:t>
          </a:r>
        </a:p>
      </dsp:txBody>
      <dsp:txXfrm>
        <a:off x="424139" y="2129"/>
        <a:ext cx="2164709" cy="1298825"/>
      </dsp:txXfrm>
    </dsp:sp>
    <dsp:sp modelId="{FD819B58-D08C-4937-B72E-912986557F3C}">
      <dsp:nvSpPr>
        <dsp:cNvPr id="0" name=""/>
        <dsp:cNvSpPr/>
      </dsp:nvSpPr>
      <dsp:spPr>
        <a:xfrm>
          <a:off x="2805320" y="2129"/>
          <a:ext cx="2164709" cy="1298825"/>
        </a:xfrm>
        <a:prstGeom prst="rect">
          <a:avLst/>
        </a:prstGeom>
        <a:solidFill>
          <a:schemeClr val="accent5">
            <a:hueOff val="-1115552"/>
            <a:satOff val="4013"/>
            <a:lumOff val="1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err="1"/>
            <a:t>Çözüm</a:t>
          </a:r>
          <a:r>
            <a:rPr lang="en-US" sz="900" kern="1200" dirty="0"/>
            <a:t> </a:t>
          </a:r>
          <a:r>
            <a:rPr lang="en-US" sz="900" kern="1200" dirty="0" err="1"/>
            <a:t>Önerisi</a:t>
          </a:r>
          <a:r>
            <a:rPr lang="en-US" sz="900" kern="1200" dirty="0"/>
            <a:t>: </a:t>
          </a:r>
          <a:r>
            <a:rPr lang="en-US" sz="900" kern="1200" dirty="0" err="1"/>
            <a:t>İhtiyaç</a:t>
          </a:r>
          <a:r>
            <a:rPr lang="en-US" sz="900" kern="1200" dirty="0"/>
            <a:t> </a:t>
          </a:r>
          <a:r>
            <a:rPr lang="en-US" sz="900" kern="1200" dirty="0" err="1"/>
            <a:t>malzemelerinin</a:t>
          </a:r>
          <a:r>
            <a:rPr lang="en-US" sz="900" kern="1200" dirty="0"/>
            <a:t> </a:t>
          </a:r>
          <a:r>
            <a:rPr lang="en-US" sz="900" kern="1200" dirty="0" err="1"/>
            <a:t>envanterinin</a:t>
          </a:r>
          <a:r>
            <a:rPr lang="en-US" sz="900" kern="1200" dirty="0"/>
            <a:t> </a:t>
          </a:r>
          <a:r>
            <a:rPr lang="en-US" sz="900" kern="1200" dirty="0" err="1"/>
            <a:t>tutulması</a:t>
          </a:r>
          <a:r>
            <a:rPr lang="en-US" sz="900" kern="1200" dirty="0"/>
            <a:t>, </a:t>
          </a:r>
          <a:r>
            <a:rPr lang="en-US" sz="900" kern="1200" dirty="0" err="1"/>
            <a:t>depolanması</a:t>
          </a:r>
          <a:r>
            <a:rPr lang="en-US" sz="900" kern="1200" dirty="0"/>
            <a:t> </a:t>
          </a:r>
          <a:r>
            <a:rPr lang="en-US" sz="900" kern="1200" dirty="0" err="1"/>
            <a:t>ve</a:t>
          </a:r>
          <a:r>
            <a:rPr lang="en-US" sz="900" kern="1200" dirty="0"/>
            <a:t> </a:t>
          </a:r>
          <a:r>
            <a:rPr lang="en-US" sz="900" kern="1200" dirty="0" err="1"/>
            <a:t>lojistik</a:t>
          </a:r>
          <a:r>
            <a:rPr lang="en-US" sz="900" kern="1200" dirty="0"/>
            <a:t> </a:t>
          </a:r>
          <a:r>
            <a:rPr lang="en-US" sz="900" kern="1200" dirty="0" err="1"/>
            <a:t>planlamasının</a:t>
          </a:r>
          <a:r>
            <a:rPr lang="en-US" sz="900" kern="1200" dirty="0"/>
            <a:t> </a:t>
          </a:r>
          <a:r>
            <a:rPr lang="en-US" sz="900" kern="1200" dirty="0" err="1"/>
            <a:t>yapılması</a:t>
          </a:r>
          <a:r>
            <a:rPr lang="en-US" sz="900" kern="1200" dirty="0"/>
            <a:t>, </a:t>
          </a:r>
          <a:r>
            <a:rPr lang="en-US" sz="900" kern="1200" dirty="0" err="1"/>
            <a:t>acil</a:t>
          </a:r>
          <a:r>
            <a:rPr lang="en-US" sz="900" kern="1200" dirty="0"/>
            <a:t> </a:t>
          </a:r>
          <a:r>
            <a:rPr lang="en-US" sz="900" kern="1200" dirty="0" err="1"/>
            <a:t>durumlarda</a:t>
          </a:r>
          <a:r>
            <a:rPr lang="en-US" sz="900" kern="1200" dirty="0"/>
            <a:t> </a:t>
          </a:r>
          <a:r>
            <a:rPr lang="en-US" sz="900" kern="1200" dirty="0" err="1"/>
            <a:t>hızlı</a:t>
          </a:r>
          <a:r>
            <a:rPr lang="en-US" sz="900" kern="1200" dirty="0"/>
            <a:t> </a:t>
          </a:r>
          <a:r>
            <a:rPr lang="en-US" sz="900" kern="1200" dirty="0" err="1"/>
            <a:t>müdahale</a:t>
          </a:r>
          <a:r>
            <a:rPr lang="en-US" sz="900" kern="1200" dirty="0"/>
            <a:t> </a:t>
          </a:r>
          <a:r>
            <a:rPr lang="en-US" sz="900" kern="1200" dirty="0" err="1"/>
            <a:t>için</a:t>
          </a:r>
          <a:r>
            <a:rPr lang="en-US" sz="900" kern="1200" dirty="0"/>
            <a:t> </a:t>
          </a:r>
          <a:r>
            <a:rPr lang="en-US" sz="900" kern="1200" dirty="0" err="1"/>
            <a:t>hazır</a:t>
          </a:r>
          <a:r>
            <a:rPr lang="en-US" sz="900" kern="1200" dirty="0"/>
            <a:t> </a:t>
          </a:r>
          <a:r>
            <a:rPr lang="en-US" sz="900" kern="1200" dirty="0" err="1"/>
            <a:t>stokların</a:t>
          </a:r>
          <a:r>
            <a:rPr lang="en-US" sz="900" kern="1200" dirty="0"/>
            <a:t> </a:t>
          </a:r>
          <a:r>
            <a:rPr lang="en-US" sz="900" kern="1200" dirty="0" err="1"/>
            <a:t>oluşturulması</a:t>
          </a:r>
          <a:r>
            <a:rPr lang="en-US" sz="900" kern="1200" dirty="0"/>
            <a:t>.</a:t>
          </a:r>
        </a:p>
      </dsp:txBody>
      <dsp:txXfrm>
        <a:off x="2805320" y="2129"/>
        <a:ext cx="2164709" cy="1298825"/>
      </dsp:txXfrm>
    </dsp:sp>
    <dsp:sp modelId="{A1F25DEC-889A-4E6E-A02D-20A858E89B51}">
      <dsp:nvSpPr>
        <dsp:cNvPr id="0" name=""/>
        <dsp:cNvSpPr/>
      </dsp:nvSpPr>
      <dsp:spPr>
        <a:xfrm>
          <a:off x="5186500" y="2129"/>
          <a:ext cx="2164709" cy="1298825"/>
        </a:xfrm>
        <a:prstGeom prst="rect">
          <a:avLst/>
        </a:prstGeom>
        <a:solidFill>
          <a:schemeClr val="accent5">
            <a:hueOff val="-2231103"/>
            <a:satOff val="8026"/>
            <a:lumOff val="3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Olası Risk: Lojistik merkezlerin ve depoların yetersiz olması veya hasar görmesi</a:t>
          </a:r>
        </a:p>
      </dsp:txBody>
      <dsp:txXfrm>
        <a:off x="5186500" y="2129"/>
        <a:ext cx="2164709" cy="1298825"/>
      </dsp:txXfrm>
    </dsp:sp>
    <dsp:sp modelId="{C8A86BDF-E4FE-48F6-A085-F990AD4C5278}">
      <dsp:nvSpPr>
        <dsp:cNvPr id="0" name=""/>
        <dsp:cNvSpPr/>
      </dsp:nvSpPr>
      <dsp:spPr>
        <a:xfrm>
          <a:off x="7567681" y="2129"/>
          <a:ext cx="2164709" cy="1298825"/>
        </a:xfrm>
        <a:prstGeom prst="rect">
          <a:avLst/>
        </a:prstGeom>
        <a:solidFill>
          <a:schemeClr val="accent5">
            <a:hueOff val="-3346655"/>
            <a:satOff val="12038"/>
            <a:lumOff val="5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Çözüm Önerisi: Yedek lojistik merkezlerinin ve depoların belirlenmesi, malzemelerin güvenliği için gerekli önlemlerin alınması, sürekli olarak envanterlerin takip edilmesi ve güncellenmesi.</a:t>
          </a:r>
        </a:p>
      </dsp:txBody>
      <dsp:txXfrm>
        <a:off x="7567681" y="2129"/>
        <a:ext cx="2164709" cy="1298825"/>
      </dsp:txXfrm>
    </dsp:sp>
    <dsp:sp modelId="{87220A48-0EB0-469A-9181-9041C716A645}">
      <dsp:nvSpPr>
        <dsp:cNvPr id="0" name=""/>
        <dsp:cNvSpPr/>
      </dsp:nvSpPr>
      <dsp:spPr>
        <a:xfrm>
          <a:off x="424139" y="1517426"/>
          <a:ext cx="2164709" cy="1298825"/>
        </a:xfrm>
        <a:prstGeom prst="rect">
          <a:avLst/>
        </a:prstGeom>
        <a:solidFill>
          <a:schemeClr val="accent5">
            <a:hueOff val="-4462206"/>
            <a:satOff val="16051"/>
            <a:lumOff val="6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Olası Risk: Ulusal ve uluslararası paydaşlarla koordinasyonun yetersiz olması</a:t>
          </a:r>
        </a:p>
      </dsp:txBody>
      <dsp:txXfrm>
        <a:off x="424139" y="1517426"/>
        <a:ext cx="2164709" cy="1298825"/>
      </dsp:txXfrm>
    </dsp:sp>
    <dsp:sp modelId="{0D77C6F4-EE7D-4D3A-B745-AA8B77177203}">
      <dsp:nvSpPr>
        <dsp:cNvPr id="0" name=""/>
        <dsp:cNvSpPr/>
      </dsp:nvSpPr>
      <dsp:spPr>
        <a:xfrm>
          <a:off x="2805320" y="1517426"/>
          <a:ext cx="2164709" cy="1298825"/>
        </a:xfrm>
        <a:prstGeom prst="rect">
          <a:avLst/>
        </a:prstGeom>
        <a:solidFill>
          <a:schemeClr val="accent5">
            <a:hueOff val="-5577758"/>
            <a:satOff val="20064"/>
            <a:lumOff val="8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Çözüm Önerisi: Acil durum planlarının paydaşlarla birlikte hazırlanması, düzenli koordinasyon toplantılarının yapılması, iletişim kanallarının açık tutulması ve koordinasyonu sağlamak için bir koordinatör atanması.</a:t>
          </a:r>
        </a:p>
      </dsp:txBody>
      <dsp:txXfrm>
        <a:off x="2805320" y="1517426"/>
        <a:ext cx="2164709" cy="1298825"/>
      </dsp:txXfrm>
    </dsp:sp>
    <dsp:sp modelId="{EC1514E4-B0FA-43FE-8AD6-A02684C83BD4}">
      <dsp:nvSpPr>
        <dsp:cNvPr id="0" name=""/>
        <dsp:cNvSpPr/>
      </dsp:nvSpPr>
      <dsp:spPr>
        <a:xfrm>
          <a:off x="5186500" y="1517426"/>
          <a:ext cx="2164709" cy="1298825"/>
        </a:xfrm>
        <a:prstGeom prst="rect">
          <a:avLst/>
        </a:prstGeom>
        <a:solidFill>
          <a:schemeClr val="accent5">
            <a:hueOff val="-6693310"/>
            <a:satOff val="24077"/>
            <a:lumOff val="10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Olası Risk: Barınma sorunu ve riskli yapıların tespiti</a:t>
          </a:r>
        </a:p>
      </dsp:txBody>
      <dsp:txXfrm>
        <a:off x="5186500" y="1517426"/>
        <a:ext cx="2164709" cy="1298825"/>
      </dsp:txXfrm>
    </dsp:sp>
    <dsp:sp modelId="{05F4AA7D-325F-4C77-871F-F85E812965C0}">
      <dsp:nvSpPr>
        <dsp:cNvPr id="0" name=""/>
        <dsp:cNvSpPr/>
      </dsp:nvSpPr>
      <dsp:spPr>
        <a:xfrm>
          <a:off x="7567681" y="1517426"/>
          <a:ext cx="2164709" cy="1298825"/>
        </a:xfrm>
        <a:prstGeom prst="rect">
          <a:avLst/>
        </a:prstGeom>
        <a:solidFill>
          <a:schemeClr val="accent5">
            <a:hueOff val="-7808861"/>
            <a:satOff val="28089"/>
            <a:lumOff val="12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Çözüm Önerisi: Hızlı bir şekilde barınma sorunlarına çözüm bulunması, riskli yapıların tespiti ve güvenli hale getirilmesi için gerekli tedbirlerin alınması, halkın bilinçlendirilmesi ve acil durum planlarının oluşturulması.</a:t>
          </a:r>
        </a:p>
      </dsp:txBody>
      <dsp:txXfrm>
        <a:off x="7567681" y="1517426"/>
        <a:ext cx="2164709" cy="1298825"/>
      </dsp:txXfrm>
    </dsp:sp>
    <dsp:sp modelId="{E00E26CE-3754-441A-8E77-01712B9B621A}">
      <dsp:nvSpPr>
        <dsp:cNvPr id="0" name=""/>
        <dsp:cNvSpPr/>
      </dsp:nvSpPr>
      <dsp:spPr>
        <a:xfrm>
          <a:off x="2805320" y="3032723"/>
          <a:ext cx="2164709" cy="1298825"/>
        </a:xfrm>
        <a:prstGeom prst="rect">
          <a:avLst/>
        </a:prstGeom>
        <a:solidFill>
          <a:schemeClr val="accent5">
            <a:hueOff val="-8924412"/>
            <a:satOff val="32102"/>
            <a:lumOff val="1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Olası Risk: Depremlerin tekrarlanması ve projenin yetersiz kalması</a:t>
          </a:r>
        </a:p>
      </dsp:txBody>
      <dsp:txXfrm>
        <a:off x="2805320" y="3032723"/>
        <a:ext cx="2164709" cy="1298825"/>
      </dsp:txXfrm>
    </dsp:sp>
    <dsp:sp modelId="{CC6A77BF-6D99-4C7B-9528-8406D476C539}">
      <dsp:nvSpPr>
        <dsp:cNvPr id="0" name=""/>
        <dsp:cNvSpPr/>
      </dsp:nvSpPr>
      <dsp:spPr>
        <a:xfrm>
          <a:off x="5186500" y="3032723"/>
          <a:ext cx="2164709" cy="1298825"/>
        </a:xfrm>
        <a:prstGeom prst="rect">
          <a:avLst/>
        </a:prstGeom>
        <a:solidFill>
          <a:schemeClr val="accent5">
            <a:hueOff val="-10039964"/>
            <a:satOff val="36115"/>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Çözüm Önerisi: Projenin düzenli olarak gözden geçirilmesi ve güncellenmesi, depreme dayanıklı yapıların inşa edilmesi için gerekli önlemlerin alınması, halkın deprem bilincinin artırılması ve gelecekteki depremlere karşı hazırlıklı olmak için planların sürekli olarak güncellenmesi.</a:t>
          </a:r>
        </a:p>
      </dsp:txBody>
      <dsp:txXfrm>
        <a:off x="5186500" y="3032723"/>
        <a:ext cx="2164709" cy="12988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1450F2-89B2-462A-AE59-9B9434CCE32C}" type="datetimeFigureOut">
              <a:rPr lang="en-US" smtClean="0"/>
              <a:t>3/5/2023</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08C90-5C3A-4D14-87D3-9E623281C065}" type="slidenum">
              <a:rPr lang="en-US" smtClean="0"/>
              <a:t>‹#›</a:t>
            </a:fld>
            <a:endParaRPr lang="en-US"/>
          </a:p>
        </p:txBody>
      </p:sp>
    </p:spTree>
    <p:extLst>
      <p:ext uri="{BB962C8B-B14F-4D97-AF65-F5344CB8AC3E}">
        <p14:creationId xmlns:p14="http://schemas.microsoft.com/office/powerpoint/2010/main" val="1493679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D6F08C90-5C3A-4D14-87D3-9E623281C065}" type="slidenum">
              <a:rPr lang="en-US" smtClean="0"/>
              <a:t>8</a:t>
            </a:fld>
            <a:endParaRPr lang="en-US"/>
          </a:p>
        </p:txBody>
      </p:sp>
    </p:spTree>
    <p:extLst>
      <p:ext uri="{BB962C8B-B14F-4D97-AF65-F5344CB8AC3E}">
        <p14:creationId xmlns:p14="http://schemas.microsoft.com/office/powerpoint/2010/main" val="4024673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3/5/2023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71886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3/5/2023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9108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3/5/2023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01439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3/5/2023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12800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3/5/2023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31256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3/5/2023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9343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3/5/2023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61257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3/5/2023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120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3/5/2023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21277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3/5/2023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3949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3/5/2023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9244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3/5/2023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8316616"/>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51" r:id="rId8"/>
    <p:sldLayoutId id="2147483752" r:id="rId9"/>
    <p:sldLayoutId id="2147483753" r:id="rId10"/>
    <p:sldLayoutId id="2147483761"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63">
            <a:extLst>
              <a:ext uri="{FF2B5EF4-FFF2-40B4-BE49-F238E27FC236}">
                <a16:creationId xmlns:a16="http://schemas.microsoft.com/office/drawing/2014/main" id="{26B0FCFA-8A2E-4F10-87BD-34565BD7C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9" name="Rectangle 65">
            <a:extLst>
              <a:ext uri="{FF2B5EF4-FFF2-40B4-BE49-F238E27FC236}">
                <a16:creationId xmlns:a16="http://schemas.microsoft.com/office/drawing/2014/main" id="{32DA72A5-2775-4FE6-9A97-1C8DEE0E0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68" name="Picture 67">
            <a:extLst>
              <a:ext uri="{FF2B5EF4-FFF2-40B4-BE49-F238E27FC236}">
                <a16:creationId xmlns:a16="http://schemas.microsoft.com/office/drawing/2014/main" id="{28966E53-3C41-4F5A-A432-755BFE5D75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9600" y="533400"/>
            <a:ext cx="2438400" cy="2438400"/>
          </a:xfrm>
          <a:prstGeom prst="rect">
            <a:avLst/>
          </a:prstGeom>
        </p:spPr>
      </p:pic>
      <p:pic>
        <p:nvPicPr>
          <p:cNvPr id="70" name="Picture 69">
            <a:extLst>
              <a:ext uri="{FF2B5EF4-FFF2-40B4-BE49-F238E27FC236}">
                <a16:creationId xmlns:a16="http://schemas.microsoft.com/office/drawing/2014/main" id="{D47F75BB-A3CB-4161-B316-A2A9C88F72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a:off x="10820400" y="3144779"/>
            <a:ext cx="1371600" cy="2548349"/>
          </a:xfrm>
          <a:prstGeom prst="rect">
            <a:avLst/>
          </a:prstGeom>
        </p:spPr>
      </p:pic>
      <p:sp>
        <p:nvSpPr>
          <p:cNvPr id="2" name="Başlık 1">
            <a:extLst>
              <a:ext uri="{FF2B5EF4-FFF2-40B4-BE49-F238E27FC236}">
                <a16:creationId xmlns:a16="http://schemas.microsoft.com/office/drawing/2014/main" id="{8BC3E77E-EF20-1299-69EC-973D49586883}"/>
              </a:ext>
            </a:extLst>
          </p:cNvPr>
          <p:cNvSpPr>
            <a:spLocks noGrp="1"/>
          </p:cNvSpPr>
          <p:nvPr>
            <p:ph type="ctrTitle"/>
          </p:nvPr>
        </p:nvSpPr>
        <p:spPr>
          <a:xfrm>
            <a:off x="3429000" y="775412"/>
            <a:ext cx="7391400" cy="2593263"/>
          </a:xfrm>
        </p:spPr>
        <p:txBody>
          <a:bodyPr vert="horz" lIns="91440" tIns="45720" rIns="91440" bIns="45720" rtlCol="0" anchor="b">
            <a:normAutofit/>
          </a:bodyPr>
          <a:lstStyle/>
          <a:p>
            <a:pPr algn="l"/>
            <a:r>
              <a:rPr lang="en-US" sz="5200" dirty="0" err="1">
                <a:solidFill>
                  <a:schemeClr val="tx2"/>
                </a:solidFill>
              </a:rPr>
              <a:t>Deprem</a:t>
            </a:r>
            <a:r>
              <a:rPr lang="en-US" sz="5200" dirty="0">
                <a:solidFill>
                  <a:schemeClr val="tx2"/>
                </a:solidFill>
              </a:rPr>
              <a:t> </a:t>
            </a:r>
            <a:r>
              <a:rPr lang="en-US" sz="5200" dirty="0" err="1">
                <a:solidFill>
                  <a:schemeClr val="tx2"/>
                </a:solidFill>
              </a:rPr>
              <a:t>Sonrası</a:t>
            </a:r>
            <a:r>
              <a:rPr lang="en-US" sz="5200" dirty="0">
                <a:solidFill>
                  <a:schemeClr val="tx2"/>
                </a:solidFill>
              </a:rPr>
              <a:t> </a:t>
            </a:r>
            <a:r>
              <a:rPr lang="en-US" sz="5200" dirty="0" err="1">
                <a:solidFill>
                  <a:schemeClr val="tx2"/>
                </a:solidFill>
              </a:rPr>
              <a:t>Afet</a:t>
            </a:r>
            <a:r>
              <a:rPr lang="en-US" sz="5200" dirty="0">
                <a:solidFill>
                  <a:schemeClr val="tx2"/>
                </a:solidFill>
              </a:rPr>
              <a:t> </a:t>
            </a:r>
            <a:r>
              <a:rPr lang="en-US" sz="5200" dirty="0" err="1">
                <a:solidFill>
                  <a:schemeClr val="tx2"/>
                </a:solidFill>
              </a:rPr>
              <a:t>Yönetiminde</a:t>
            </a:r>
            <a:r>
              <a:rPr lang="en-US" sz="5200" dirty="0">
                <a:solidFill>
                  <a:schemeClr val="tx2"/>
                </a:solidFill>
              </a:rPr>
              <a:t> </a:t>
            </a:r>
            <a:r>
              <a:rPr lang="en-US" sz="5200" dirty="0" err="1">
                <a:solidFill>
                  <a:schemeClr val="tx2"/>
                </a:solidFill>
              </a:rPr>
              <a:t>Yapay</a:t>
            </a:r>
            <a:r>
              <a:rPr lang="en-US" sz="5200" dirty="0">
                <a:solidFill>
                  <a:schemeClr val="tx2"/>
                </a:solidFill>
              </a:rPr>
              <a:t> </a:t>
            </a:r>
            <a:r>
              <a:rPr lang="en-US" sz="5200" dirty="0" err="1">
                <a:solidFill>
                  <a:schemeClr val="tx2"/>
                </a:solidFill>
              </a:rPr>
              <a:t>Zeka</a:t>
            </a:r>
            <a:r>
              <a:rPr lang="en-US" sz="5200" dirty="0">
                <a:solidFill>
                  <a:schemeClr val="tx2"/>
                </a:solidFill>
              </a:rPr>
              <a:t> </a:t>
            </a:r>
            <a:r>
              <a:rPr lang="en-US" sz="5200" dirty="0" err="1">
                <a:solidFill>
                  <a:schemeClr val="tx2"/>
                </a:solidFill>
              </a:rPr>
              <a:t>Kullanımı</a:t>
            </a:r>
            <a:r>
              <a:rPr lang="en-US" sz="5200" dirty="0">
                <a:solidFill>
                  <a:schemeClr val="tx2"/>
                </a:solidFill>
              </a:rPr>
              <a:t> </a:t>
            </a:r>
            <a:r>
              <a:rPr lang="en-US" sz="5200" dirty="0" err="1">
                <a:solidFill>
                  <a:schemeClr val="tx2"/>
                </a:solidFill>
              </a:rPr>
              <a:t>Örneği</a:t>
            </a:r>
            <a:endParaRPr lang="en-US" sz="5200" dirty="0">
              <a:solidFill>
                <a:schemeClr val="tx2"/>
              </a:solidFill>
            </a:endParaRPr>
          </a:p>
        </p:txBody>
      </p:sp>
      <p:sp>
        <p:nvSpPr>
          <p:cNvPr id="3" name="Alt Başlık 2">
            <a:extLst>
              <a:ext uri="{FF2B5EF4-FFF2-40B4-BE49-F238E27FC236}">
                <a16:creationId xmlns:a16="http://schemas.microsoft.com/office/drawing/2014/main" id="{339B4C2A-8A83-8E8E-30C1-D469DE4107CE}"/>
              </a:ext>
            </a:extLst>
          </p:cNvPr>
          <p:cNvSpPr>
            <a:spLocks noGrp="1"/>
          </p:cNvSpPr>
          <p:nvPr>
            <p:ph type="subTitle" idx="1"/>
          </p:nvPr>
        </p:nvSpPr>
        <p:spPr>
          <a:xfrm>
            <a:off x="3437604" y="3505200"/>
            <a:ext cx="7379748" cy="2667000"/>
          </a:xfrm>
        </p:spPr>
        <p:txBody>
          <a:bodyPr vert="horz" lIns="91440" tIns="45720" rIns="91440" bIns="45720" rtlCol="0" anchor="t">
            <a:normAutofit/>
          </a:bodyPr>
          <a:lstStyle/>
          <a:p>
            <a:pPr indent="-228600" algn="l">
              <a:buFont typeface="Arial" panose="020B0604020202020204" pitchFamily="34" charset="0"/>
              <a:buChar char="•"/>
            </a:pPr>
            <a:r>
              <a:rPr lang="en-US" sz="2200" dirty="0">
                <a:solidFill>
                  <a:schemeClr val="tx2"/>
                </a:solidFill>
              </a:rPr>
              <a:t>Global Ai Hub</a:t>
            </a:r>
          </a:p>
          <a:p>
            <a:pPr indent="-228600" algn="l">
              <a:buFont typeface="Arial" panose="020B0604020202020204" pitchFamily="34" charset="0"/>
              <a:buChar char="•"/>
            </a:pPr>
            <a:endParaRPr lang="en-US" sz="2200" dirty="0">
              <a:solidFill>
                <a:schemeClr val="tx2"/>
              </a:solidFill>
            </a:endParaRPr>
          </a:p>
          <a:p>
            <a:pPr indent="-228600" algn="l">
              <a:buFont typeface="Arial" panose="020B0604020202020204" pitchFamily="34" charset="0"/>
              <a:buChar char="•"/>
            </a:pPr>
            <a:endParaRPr lang="en-US" sz="2200" dirty="0">
              <a:solidFill>
                <a:schemeClr val="tx2"/>
              </a:solidFill>
            </a:endParaRPr>
          </a:p>
          <a:p>
            <a:pPr indent="-228600" algn="l">
              <a:buFont typeface="Arial" panose="020B0604020202020204" pitchFamily="34" charset="0"/>
              <a:buChar char="•"/>
            </a:pPr>
            <a:r>
              <a:rPr lang="en-US" sz="2200" dirty="0" err="1">
                <a:solidFill>
                  <a:schemeClr val="tx2"/>
                </a:solidFill>
              </a:rPr>
              <a:t>Ömer</a:t>
            </a:r>
            <a:r>
              <a:rPr lang="en-US" sz="2200" dirty="0">
                <a:solidFill>
                  <a:schemeClr val="tx2"/>
                </a:solidFill>
              </a:rPr>
              <a:t> </a:t>
            </a:r>
            <a:r>
              <a:rPr lang="en-US" sz="2200" dirty="0" err="1">
                <a:solidFill>
                  <a:schemeClr val="tx2"/>
                </a:solidFill>
              </a:rPr>
              <a:t>Kızılgedik</a:t>
            </a:r>
            <a:endParaRPr lang="en-US" sz="2200" dirty="0">
              <a:solidFill>
                <a:schemeClr val="tx2"/>
              </a:solidFill>
            </a:endParaRPr>
          </a:p>
          <a:p>
            <a:pPr indent="-228600" algn="l">
              <a:buFont typeface="Arial" panose="020B0604020202020204" pitchFamily="34" charset="0"/>
              <a:buChar char="•"/>
            </a:pPr>
            <a:r>
              <a:rPr lang="en-US" sz="2200" dirty="0">
                <a:solidFill>
                  <a:schemeClr val="tx2"/>
                </a:solidFill>
              </a:rPr>
              <a:t>omerkizilgedik@gmail.com </a:t>
            </a:r>
          </a:p>
        </p:txBody>
      </p:sp>
    </p:spTree>
    <p:extLst>
      <p:ext uri="{BB962C8B-B14F-4D97-AF65-F5344CB8AC3E}">
        <p14:creationId xmlns:p14="http://schemas.microsoft.com/office/powerpoint/2010/main" val="2193432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4" name="Picture 23">
            <a:extLst>
              <a:ext uri="{FF2B5EF4-FFF2-40B4-BE49-F238E27FC236}">
                <a16:creationId xmlns:a16="http://schemas.microsoft.com/office/drawing/2014/main" id="{48897B96-3039-4268-8B57-3076C0EDD9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r="74403"/>
          <a:stretch/>
        </p:blipFill>
        <p:spPr>
          <a:xfrm rot="10800000">
            <a:off x="-3049" y="2719660"/>
            <a:ext cx="650748" cy="2548349"/>
          </a:xfrm>
          <a:prstGeom prst="rect">
            <a:avLst/>
          </a:prstGeom>
        </p:spPr>
      </p:pic>
      <p:pic>
        <p:nvPicPr>
          <p:cNvPr id="26" name="Picture 25">
            <a:extLst>
              <a:ext uri="{FF2B5EF4-FFF2-40B4-BE49-F238E27FC236}">
                <a16:creationId xmlns:a16="http://schemas.microsoft.com/office/drawing/2014/main" id="{DEEA387F-FE32-404D-B9E2-0DB5D1F502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graphicFrame>
        <p:nvGraphicFramePr>
          <p:cNvPr id="6" name="İçerik Yer Tutucusu 2">
            <a:extLst>
              <a:ext uri="{FF2B5EF4-FFF2-40B4-BE49-F238E27FC236}">
                <a16:creationId xmlns:a16="http://schemas.microsoft.com/office/drawing/2014/main" id="{604A409A-C125-236B-3142-41B65598F063}"/>
              </a:ext>
            </a:extLst>
          </p:cNvPr>
          <p:cNvGraphicFramePr>
            <a:graphicFrameLocks noGrp="1"/>
          </p:cNvGraphicFramePr>
          <p:nvPr>
            <p:ph idx="1"/>
            <p:extLst>
              <p:ext uri="{D42A27DB-BD31-4B8C-83A1-F6EECF244321}">
                <p14:modId xmlns:p14="http://schemas.microsoft.com/office/powerpoint/2010/main" val="3118938206"/>
              </p:ext>
            </p:extLst>
          </p:nvPr>
        </p:nvGraphicFramePr>
        <p:xfrm>
          <a:off x="647700" y="324465"/>
          <a:ext cx="10666771" cy="62434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89640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6" name="Picture 15">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Başlık 1">
            <a:extLst>
              <a:ext uri="{FF2B5EF4-FFF2-40B4-BE49-F238E27FC236}">
                <a16:creationId xmlns:a16="http://schemas.microsoft.com/office/drawing/2014/main" id="{4F695307-C28F-83AC-EB3F-2B7A40FE521F}"/>
              </a:ext>
            </a:extLst>
          </p:cNvPr>
          <p:cNvSpPr>
            <a:spLocks noGrp="1"/>
          </p:cNvSpPr>
          <p:nvPr>
            <p:ph type="title"/>
          </p:nvPr>
        </p:nvSpPr>
        <p:spPr>
          <a:xfrm>
            <a:off x="838201" y="559813"/>
            <a:ext cx="10348146" cy="1283471"/>
          </a:xfrm>
        </p:spPr>
        <p:txBody>
          <a:bodyPr anchor="t">
            <a:normAutofit/>
          </a:bodyPr>
          <a:lstStyle/>
          <a:p>
            <a:pPr>
              <a:lnSpc>
                <a:spcPct val="90000"/>
              </a:lnSpc>
            </a:pPr>
            <a:r>
              <a:rPr lang="en-US" sz="4100">
                <a:solidFill>
                  <a:schemeClr val="tx2"/>
                </a:solidFill>
                <a:effectLst/>
                <a:latin typeface="Times New Roman" panose="02020603050405020304" pitchFamily="18" charset="0"/>
                <a:ea typeface="Times New Roman" panose="02020603050405020304" pitchFamily="18" charset="0"/>
              </a:rPr>
              <a:t>Temel Akış:</a:t>
            </a:r>
            <a:br>
              <a:rPr lang="en-US" sz="4100">
                <a:solidFill>
                  <a:schemeClr val="tx2"/>
                </a:solidFill>
                <a:effectLst/>
                <a:latin typeface="Times New Roman" panose="02020603050405020304" pitchFamily="18" charset="0"/>
                <a:ea typeface="Times New Roman" panose="02020603050405020304" pitchFamily="18" charset="0"/>
              </a:rPr>
            </a:br>
            <a:endParaRPr lang="en-US" sz="4100">
              <a:solidFill>
                <a:schemeClr val="tx2"/>
              </a:solidFill>
            </a:endParaRPr>
          </a:p>
        </p:txBody>
      </p:sp>
      <p:pic>
        <p:nvPicPr>
          <p:cNvPr id="18" name="Picture 17">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8" name="İçerik Yer Tutucusu 5">
            <a:extLst>
              <a:ext uri="{FF2B5EF4-FFF2-40B4-BE49-F238E27FC236}">
                <a16:creationId xmlns:a16="http://schemas.microsoft.com/office/drawing/2014/main" id="{659F9BB6-7002-3AD6-2B3F-77CAAF63D555}"/>
              </a:ext>
            </a:extLst>
          </p:cNvPr>
          <p:cNvGraphicFramePr>
            <a:graphicFrameLocks noGrp="1"/>
          </p:cNvGraphicFramePr>
          <p:nvPr>
            <p:ph idx="1"/>
            <p:extLst>
              <p:ext uri="{D42A27DB-BD31-4B8C-83A1-F6EECF244321}">
                <p14:modId xmlns:p14="http://schemas.microsoft.com/office/powerpoint/2010/main" val="1825774528"/>
              </p:ext>
            </p:extLst>
          </p:nvPr>
        </p:nvGraphicFramePr>
        <p:xfrm>
          <a:off x="1140542" y="1396182"/>
          <a:ext cx="10213257" cy="47807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73433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5" name="Picture 34">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Başlık 1">
            <a:extLst>
              <a:ext uri="{FF2B5EF4-FFF2-40B4-BE49-F238E27FC236}">
                <a16:creationId xmlns:a16="http://schemas.microsoft.com/office/drawing/2014/main" id="{20251687-B61A-E9A0-C553-835E7259E952}"/>
              </a:ext>
            </a:extLst>
          </p:cNvPr>
          <p:cNvSpPr>
            <a:spLocks noGrp="1"/>
          </p:cNvSpPr>
          <p:nvPr>
            <p:ph type="title"/>
          </p:nvPr>
        </p:nvSpPr>
        <p:spPr>
          <a:xfrm>
            <a:off x="838201" y="559813"/>
            <a:ext cx="10348146" cy="1283471"/>
          </a:xfrm>
        </p:spPr>
        <p:txBody>
          <a:bodyPr anchor="t">
            <a:normAutofit/>
          </a:bodyPr>
          <a:lstStyle/>
          <a:p>
            <a:r>
              <a:rPr lang="tr-TR" sz="4100">
                <a:solidFill>
                  <a:schemeClr val="tx2"/>
                </a:solidFill>
              </a:rPr>
              <a:t>Olası Riskler ve Alınabilecek Önlemler</a:t>
            </a:r>
            <a:endParaRPr lang="en-US" sz="4100">
              <a:solidFill>
                <a:schemeClr val="tx2"/>
              </a:solidFill>
            </a:endParaRPr>
          </a:p>
        </p:txBody>
      </p:sp>
      <p:pic>
        <p:nvPicPr>
          <p:cNvPr id="37" name="Picture 36">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5" name="İçerik Yer Tutucusu 2">
            <a:extLst>
              <a:ext uri="{FF2B5EF4-FFF2-40B4-BE49-F238E27FC236}">
                <a16:creationId xmlns:a16="http://schemas.microsoft.com/office/drawing/2014/main" id="{4794CF8B-5423-B8FA-B135-C80DE471CBEF}"/>
              </a:ext>
            </a:extLst>
          </p:cNvPr>
          <p:cNvGraphicFramePr>
            <a:graphicFrameLocks noGrp="1"/>
          </p:cNvGraphicFramePr>
          <p:nvPr>
            <p:ph idx="1"/>
            <p:extLst>
              <p:ext uri="{D42A27DB-BD31-4B8C-83A1-F6EECF244321}">
                <p14:modId xmlns:p14="http://schemas.microsoft.com/office/powerpoint/2010/main" val="4048977463"/>
              </p:ext>
            </p:extLst>
          </p:nvPr>
        </p:nvGraphicFramePr>
        <p:xfrm>
          <a:off x="1197268" y="1843284"/>
          <a:ext cx="10156531" cy="4333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57695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5989027"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0"/>
            <a:ext cx="598901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Başlık 1">
            <a:extLst>
              <a:ext uri="{FF2B5EF4-FFF2-40B4-BE49-F238E27FC236}">
                <a16:creationId xmlns:a16="http://schemas.microsoft.com/office/drawing/2014/main" id="{6E46E259-15B4-33BC-ECE7-DE8844B3228E}"/>
              </a:ext>
            </a:extLst>
          </p:cNvPr>
          <p:cNvSpPr>
            <a:spLocks noGrp="1"/>
          </p:cNvSpPr>
          <p:nvPr>
            <p:ph type="title"/>
          </p:nvPr>
        </p:nvSpPr>
        <p:spPr>
          <a:xfrm>
            <a:off x="6553200" y="586992"/>
            <a:ext cx="4953000" cy="1664573"/>
          </a:xfrm>
        </p:spPr>
        <p:txBody>
          <a:bodyPr>
            <a:normAutofit/>
          </a:bodyPr>
          <a:lstStyle/>
          <a:p>
            <a:r>
              <a:rPr lang="tr-TR" dirty="0">
                <a:solidFill>
                  <a:schemeClr val="tx2"/>
                </a:solidFill>
              </a:rPr>
              <a:t>Sonuç	</a:t>
            </a:r>
            <a:endParaRPr lang="en-US" dirty="0">
              <a:solidFill>
                <a:schemeClr val="tx2"/>
              </a:solidFill>
            </a:endParaRPr>
          </a:p>
        </p:txBody>
      </p:sp>
      <p:pic>
        <p:nvPicPr>
          <p:cNvPr id="7" name="Graphic 6" descr="Düz Uyarı">
            <a:extLst>
              <a:ext uri="{FF2B5EF4-FFF2-40B4-BE49-F238E27FC236}">
                <a16:creationId xmlns:a16="http://schemas.microsoft.com/office/drawing/2014/main" id="{8C047B92-504D-C3B3-BF32-D02EFF7269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6552" y="1109972"/>
            <a:ext cx="4724400" cy="4724400"/>
          </a:xfrm>
          <a:prstGeom prst="rect">
            <a:avLst/>
          </a:prstGeom>
        </p:spPr>
      </p:pic>
      <p:sp>
        <p:nvSpPr>
          <p:cNvPr id="3" name="İçerik Yer Tutucusu 2">
            <a:extLst>
              <a:ext uri="{FF2B5EF4-FFF2-40B4-BE49-F238E27FC236}">
                <a16:creationId xmlns:a16="http://schemas.microsoft.com/office/drawing/2014/main" id="{AF45A865-3481-4B10-2BE6-4D6238FB39C2}"/>
              </a:ext>
            </a:extLst>
          </p:cNvPr>
          <p:cNvSpPr>
            <a:spLocks noGrp="1"/>
          </p:cNvSpPr>
          <p:nvPr>
            <p:ph idx="1"/>
          </p:nvPr>
        </p:nvSpPr>
        <p:spPr>
          <a:xfrm>
            <a:off x="6553200" y="2411653"/>
            <a:ext cx="4952681" cy="3728613"/>
          </a:xfrm>
        </p:spPr>
        <p:txBody>
          <a:bodyPr>
            <a:normAutofit/>
          </a:bodyPr>
          <a:lstStyle/>
          <a:p>
            <a:r>
              <a:rPr lang="en-US" sz="1800" dirty="0" err="1">
                <a:solidFill>
                  <a:schemeClr val="tx2"/>
                </a:solidFill>
              </a:rPr>
              <a:t>Görüldüğü</a:t>
            </a:r>
            <a:r>
              <a:rPr lang="en-US" sz="1800" dirty="0">
                <a:solidFill>
                  <a:schemeClr val="tx2"/>
                </a:solidFill>
              </a:rPr>
              <a:t> </a:t>
            </a:r>
            <a:r>
              <a:rPr lang="en-US" sz="1800" dirty="0" err="1">
                <a:solidFill>
                  <a:schemeClr val="tx2"/>
                </a:solidFill>
              </a:rPr>
              <a:t>üzere</a:t>
            </a:r>
            <a:r>
              <a:rPr lang="en-US" sz="1800" dirty="0">
                <a:solidFill>
                  <a:schemeClr val="tx2"/>
                </a:solidFill>
              </a:rPr>
              <a:t>, </a:t>
            </a:r>
            <a:r>
              <a:rPr lang="en-US" sz="1800" dirty="0" err="1">
                <a:solidFill>
                  <a:schemeClr val="tx2"/>
                </a:solidFill>
              </a:rPr>
              <a:t>deprem</a:t>
            </a:r>
            <a:r>
              <a:rPr lang="en-US" sz="1800" dirty="0">
                <a:solidFill>
                  <a:schemeClr val="tx2"/>
                </a:solidFill>
              </a:rPr>
              <a:t> </a:t>
            </a:r>
            <a:r>
              <a:rPr lang="en-US" sz="1800" dirty="0" err="1">
                <a:solidFill>
                  <a:schemeClr val="tx2"/>
                </a:solidFill>
              </a:rPr>
              <a:t>sonrası</a:t>
            </a:r>
            <a:r>
              <a:rPr lang="en-US" sz="1800" dirty="0">
                <a:solidFill>
                  <a:schemeClr val="tx2"/>
                </a:solidFill>
              </a:rPr>
              <a:t> </a:t>
            </a:r>
            <a:r>
              <a:rPr lang="en-US" sz="1800" dirty="0" err="1">
                <a:solidFill>
                  <a:schemeClr val="tx2"/>
                </a:solidFill>
              </a:rPr>
              <a:t>afet</a:t>
            </a:r>
            <a:r>
              <a:rPr lang="en-US" sz="1800" dirty="0">
                <a:solidFill>
                  <a:schemeClr val="tx2"/>
                </a:solidFill>
              </a:rPr>
              <a:t> </a:t>
            </a:r>
            <a:r>
              <a:rPr lang="en-US" sz="1800" dirty="0" err="1">
                <a:solidFill>
                  <a:schemeClr val="tx2"/>
                </a:solidFill>
              </a:rPr>
              <a:t>yönetimi</a:t>
            </a:r>
            <a:r>
              <a:rPr lang="en-US" sz="1800" dirty="0">
                <a:solidFill>
                  <a:schemeClr val="tx2"/>
                </a:solidFill>
              </a:rPr>
              <a:t> </a:t>
            </a:r>
            <a:r>
              <a:rPr lang="en-US" sz="1800" dirty="0" err="1">
                <a:solidFill>
                  <a:schemeClr val="tx2"/>
                </a:solidFill>
              </a:rPr>
              <a:t>için</a:t>
            </a:r>
            <a:r>
              <a:rPr lang="en-US" sz="1800" dirty="0">
                <a:solidFill>
                  <a:schemeClr val="tx2"/>
                </a:solidFill>
              </a:rPr>
              <a:t> </a:t>
            </a:r>
            <a:r>
              <a:rPr lang="en-US" sz="1800" dirty="0" err="1">
                <a:solidFill>
                  <a:schemeClr val="tx2"/>
                </a:solidFill>
              </a:rPr>
              <a:t>oluşturduğumuz</a:t>
            </a:r>
            <a:r>
              <a:rPr lang="en-US" sz="1800" dirty="0">
                <a:solidFill>
                  <a:schemeClr val="tx2"/>
                </a:solidFill>
              </a:rPr>
              <a:t> </a:t>
            </a:r>
            <a:r>
              <a:rPr lang="en-US" sz="1800" dirty="0" err="1">
                <a:solidFill>
                  <a:schemeClr val="tx2"/>
                </a:solidFill>
              </a:rPr>
              <a:t>bir</a:t>
            </a:r>
            <a:r>
              <a:rPr lang="en-US" sz="1800" dirty="0">
                <a:solidFill>
                  <a:schemeClr val="tx2"/>
                </a:solidFill>
              </a:rPr>
              <a:t> </a:t>
            </a:r>
            <a:r>
              <a:rPr lang="en-US" sz="1800" dirty="0" err="1">
                <a:solidFill>
                  <a:schemeClr val="tx2"/>
                </a:solidFill>
              </a:rPr>
              <a:t>projede</a:t>
            </a:r>
            <a:r>
              <a:rPr lang="en-US" sz="1800" dirty="0">
                <a:solidFill>
                  <a:schemeClr val="tx2"/>
                </a:solidFill>
              </a:rPr>
              <a:t> bile </a:t>
            </a:r>
            <a:r>
              <a:rPr lang="en-US" sz="1800" dirty="0" err="1">
                <a:solidFill>
                  <a:schemeClr val="tx2"/>
                </a:solidFill>
              </a:rPr>
              <a:t>deprem</a:t>
            </a:r>
            <a:r>
              <a:rPr lang="en-US" sz="1800" dirty="0">
                <a:solidFill>
                  <a:schemeClr val="tx2"/>
                </a:solidFill>
              </a:rPr>
              <a:t> </a:t>
            </a:r>
            <a:r>
              <a:rPr lang="en-US" sz="1800" dirty="0" err="1">
                <a:solidFill>
                  <a:schemeClr val="tx2"/>
                </a:solidFill>
              </a:rPr>
              <a:t>öncesinde</a:t>
            </a:r>
            <a:r>
              <a:rPr lang="en-US" sz="1800" dirty="0">
                <a:solidFill>
                  <a:schemeClr val="tx2"/>
                </a:solidFill>
              </a:rPr>
              <a:t> </a:t>
            </a:r>
            <a:r>
              <a:rPr lang="en-US" sz="1800" dirty="0" err="1">
                <a:solidFill>
                  <a:schemeClr val="tx2"/>
                </a:solidFill>
              </a:rPr>
              <a:t>almamız</a:t>
            </a:r>
            <a:r>
              <a:rPr lang="en-US" sz="1800" dirty="0">
                <a:solidFill>
                  <a:schemeClr val="tx2"/>
                </a:solidFill>
              </a:rPr>
              <a:t> </a:t>
            </a:r>
            <a:r>
              <a:rPr lang="en-US" sz="1800" dirty="0" err="1">
                <a:solidFill>
                  <a:schemeClr val="tx2"/>
                </a:solidFill>
              </a:rPr>
              <a:t>gereken</a:t>
            </a:r>
            <a:r>
              <a:rPr lang="en-US" sz="1800" dirty="0">
                <a:solidFill>
                  <a:schemeClr val="tx2"/>
                </a:solidFill>
              </a:rPr>
              <a:t> </a:t>
            </a:r>
            <a:r>
              <a:rPr lang="en-US" sz="1800" dirty="0" err="1">
                <a:solidFill>
                  <a:schemeClr val="tx2"/>
                </a:solidFill>
              </a:rPr>
              <a:t>bir</a:t>
            </a:r>
            <a:r>
              <a:rPr lang="en-US" sz="1800" dirty="0">
                <a:solidFill>
                  <a:schemeClr val="tx2"/>
                </a:solidFill>
              </a:rPr>
              <a:t> dizi </a:t>
            </a:r>
            <a:r>
              <a:rPr lang="en-US" sz="1800" dirty="0" err="1">
                <a:solidFill>
                  <a:schemeClr val="tx2"/>
                </a:solidFill>
              </a:rPr>
              <a:t>önlem</a:t>
            </a:r>
            <a:r>
              <a:rPr lang="en-US" sz="1800" dirty="0">
                <a:solidFill>
                  <a:schemeClr val="tx2"/>
                </a:solidFill>
              </a:rPr>
              <a:t> </a:t>
            </a:r>
            <a:r>
              <a:rPr lang="en-US" sz="1800" dirty="0" err="1">
                <a:solidFill>
                  <a:schemeClr val="tx2"/>
                </a:solidFill>
              </a:rPr>
              <a:t>bulunmaktadır</a:t>
            </a:r>
            <a:r>
              <a:rPr lang="en-US" sz="1800" dirty="0">
                <a:solidFill>
                  <a:schemeClr val="tx2"/>
                </a:solidFill>
              </a:rPr>
              <a:t>. </a:t>
            </a:r>
            <a:r>
              <a:rPr lang="en-US" sz="1800" dirty="0" err="1">
                <a:solidFill>
                  <a:schemeClr val="tx2"/>
                </a:solidFill>
              </a:rPr>
              <a:t>Eğer</a:t>
            </a:r>
            <a:r>
              <a:rPr lang="en-US" sz="1800" dirty="0">
                <a:solidFill>
                  <a:schemeClr val="tx2"/>
                </a:solidFill>
              </a:rPr>
              <a:t> </a:t>
            </a:r>
            <a:r>
              <a:rPr lang="en-US" sz="1800" dirty="0" err="1">
                <a:solidFill>
                  <a:schemeClr val="tx2"/>
                </a:solidFill>
              </a:rPr>
              <a:t>gerekli</a:t>
            </a:r>
            <a:r>
              <a:rPr lang="en-US" sz="1800" dirty="0">
                <a:solidFill>
                  <a:schemeClr val="tx2"/>
                </a:solidFill>
              </a:rPr>
              <a:t> </a:t>
            </a:r>
            <a:r>
              <a:rPr lang="en-US" sz="1800" dirty="0" err="1">
                <a:solidFill>
                  <a:schemeClr val="tx2"/>
                </a:solidFill>
              </a:rPr>
              <a:t>önlemleri</a:t>
            </a:r>
            <a:r>
              <a:rPr lang="en-US" sz="1800" dirty="0">
                <a:solidFill>
                  <a:schemeClr val="tx2"/>
                </a:solidFill>
              </a:rPr>
              <a:t> </a:t>
            </a:r>
            <a:r>
              <a:rPr lang="en-US" sz="1800" dirty="0" err="1">
                <a:solidFill>
                  <a:schemeClr val="tx2"/>
                </a:solidFill>
              </a:rPr>
              <a:t>almazsak</a:t>
            </a:r>
            <a:r>
              <a:rPr lang="en-US" sz="1800" dirty="0">
                <a:solidFill>
                  <a:schemeClr val="tx2"/>
                </a:solidFill>
              </a:rPr>
              <a:t> </a:t>
            </a:r>
            <a:r>
              <a:rPr lang="en-US" sz="1800" dirty="0" err="1">
                <a:solidFill>
                  <a:schemeClr val="tx2"/>
                </a:solidFill>
              </a:rPr>
              <a:t>deprem</a:t>
            </a:r>
            <a:r>
              <a:rPr lang="en-US" sz="1800" dirty="0">
                <a:solidFill>
                  <a:schemeClr val="tx2"/>
                </a:solidFill>
              </a:rPr>
              <a:t> </a:t>
            </a:r>
            <a:r>
              <a:rPr lang="en-US" sz="1800" dirty="0" err="1">
                <a:solidFill>
                  <a:schemeClr val="tx2"/>
                </a:solidFill>
              </a:rPr>
              <a:t>sonrasında</a:t>
            </a:r>
            <a:r>
              <a:rPr lang="en-US" sz="1800" dirty="0">
                <a:solidFill>
                  <a:schemeClr val="tx2"/>
                </a:solidFill>
              </a:rPr>
              <a:t> </a:t>
            </a:r>
            <a:r>
              <a:rPr lang="en-US" sz="1800" dirty="0" err="1">
                <a:solidFill>
                  <a:schemeClr val="tx2"/>
                </a:solidFill>
              </a:rPr>
              <a:t>afet</a:t>
            </a:r>
            <a:r>
              <a:rPr lang="en-US" sz="1800" dirty="0">
                <a:solidFill>
                  <a:schemeClr val="tx2"/>
                </a:solidFill>
              </a:rPr>
              <a:t> </a:t>
            </a:r>
            <a:r>
              <a:rPr lang="en-US" sz="1800" dirty="0" err="1">
                <a:solidFill>
                  <a:schemeClr val="tx2"/>
                </a:solidFill>
              </a:rPr>
              <a:t>yönetimini</a:t>
            </a:r>
            <a:r>
              <a:rPr lang="en-US" sz="1800" dirty="0">
                <a:solidFill>
                  <a:schemeClr val="tx2"/>
                </a:solidFill>
              </a:rPr>
              <a:t> </a:t>
            </a:r>
            <a:r>
              <a:rPr lang="en-US" sz="1800" dirty="0" err="1">
                <a:solidFill>
                  <a:schemeClr val="tx2"/>
                </a:solidFill>
              </a:rPr>
              <a:t>gerekli</a:t>
            </a:r>
            <a:r>
              <a:rPr lang="en-US" sz="1800" dirty="0">
                <a:solidFill>
                  <a:schemeClr val="tx2"/>
                </a:solidFill>
              </a:rPr>
              <a:t> </a:t>
            </a:r>
            <a:r>
              <a:rPr lang="en-US" sz="1800" dirty="0" err="1">
                <a:solidFill>
                  <a:schemeClr val="tx2"/>
                </a:solidFill>
              </a:rPr>
              <a:t>bir</a:t>
            </a:r>
            <a:r>
              <a:rPr lang="en-US" sz="1800" dirty="0">
                <a:solidFill>
                  <a:schemeClr val="tx2"/>
                </a:solidFill>
              </a:rPr>
              <a:t> </a:t>
            </a:r>
            <a:r>
              <a:rPr lang="en-US" sz="1800" dirty="0" err="1">
                <a:solidFill>
                  <a:schemeClr val="tx2"/>
                </a:solidFill>
              </a:rPr>
              <a:t>şekilde</a:t>
            </a:r>
            <a:r>
              <a:rPr lang="en-US" sz="1800" dirty="0">
                <a:solidFill>
                  <a:schemeClr val="tx2"/>
                </a:solidFill>
              </a:rPr>
              <a:t> </a:t>
            </a:r>
            <a:r>
              <a:rPr lang="en-US" sz="1800" dirty="0" err="1">
                <a:solidFill>
                  <a:schemeClr val="tx2"/>
                </a:solidFill>
              </a:rPr>
              <a:t>yönetemeyiz</a:t>
            </a:r>
            <a:r>
              <a:rPr lang="en-US" sz="1800" dirty="0">
                <a:solidFill>
                  <a:schemeClr val="tx2"/>
                </a:solidFill>
              </a:rPr>
              <a:t> </a:t>
            </a:r>
            <a:r>
              <a:rPr lang="en-US" sz="1800" dirty="0" err="1">
                <a:solidFill>
                  <a:schemeClr val="tx2"/>
                </a:solidFill>
              </a:rPr>
              <a:t>ve</a:t>
            </a:r>
            <a:r>
              <a:rPr lang="en-US" sz="1800" dirty="0">
                <a:solidFill>
                  <a:schemeClr val="tx2"/>
                </a:solidFill>
              </a:rPr>
              <a:t> </a:t>
            </a:r>
            <a:r>
              <a:rPr lang="en-US" sz="1800" dirty="0" err="1">
                <a:solidFill>
                  <a:schemeClr val="tx2"/>
                </a:solidFill>
              </a:rPr>
              <a:t>büyük</a:t>
            </a:r>
            <a:r>
              <a:rPr lang="en-US" sz="1800" dirty="0">
                <a:solidFill>
                  <a:schemeClr val="tx2"/>
                </a:solidFill>
              </a:rPr>
              <a:t> </a:t>
            </a:r>
            <a:r>
              <a:rPr lang="en-US" sz="1800" dirty="0" err="1">
                <a:solidFill>
                  <a:schemeClr val="tx2"/>
                </a:solidFill>
              </a:rPr>
              <a:t>problemlere</a:t>
            </a:r>
            <a:r>
              <a:rPr lang="en-US" sz="1800" dirty="0">
                <a:solidFill>
                  <a:schemeClr val="tx2"/>
                </a:solidFill>
              </a:rPr>
              <a:t> </a:t>
            </a:r>
            <a:r>
              <a:rPr lang="en-US" sz="1800" dirty="0" err="1">
                <a:solidFill>
                  <a:schemeClr val="tx2"/>
                </a:solidFill>
              </a:rPr>
              <a:t>yol</a:t>
            </a:r>
            <a:r>
              <a:rPr lang="en-US" sz="1800" dirty="0">
                <a:solidFill>
                  <a:schemeClr val="tx2"/>
                </a:solidFill>
              </a:rPr>
              <a:t> </a:t>
            </a:r>
            <a:r>
              <a:rPr lang="en-US" sz="1800" dirty="0" err="1">
                <a:solidFill>
                  <a:schemeClr val="tx2"/>
                </a:solidFill>
              </a:rPr>
              <a:t>açabiliriz</a:t>
            </a:r>
            <a:r>
              <a:rPr lang="en-US" sz="1800" dirty="0">
                <a:solidFill>
                  <a:schemeClr val="tx2"/>
                </a:solidFill>
              </a:rPr>
              <a:t>. Bu </a:t>
            </a:r>
            <a:r>
              <a:rPr lang="tr-TR" sz="1800" dirty="0">
                <a:solidFill>
                  <a:schemeClr val="tx2"/>
                </a:solidFill>
              </a:rPr>
              <a:t>sebeple</a:t>
            </a:r>
            <a:r>
              <a:rPr lang="en-US" sz="1800" dirty="0">
                <a:solidFill>
                  <a:schemeClr val="tx2"/>
                </a:solidFill>
              </a:rPr>
              <a:t>, </a:t>
            </a:r>
            <a:r>
              <a:rPr lang="en-US" sz="1800" dirty="0" err="1">
                <a:solidFill>
                  <a:schemeClr val="tx2"/>
                </a:solidFill>
              </a:rPr>
              <a:t>deprem</a:t>
            </a:r>
            <a:r>
              <a:rPr lang="en-US" sz="1800" dirty="0">
                <a:solidFill>
                  <a:schemeClr val="tx2"/>
                </a:solidFill>
              </a:rPr>
              <a:t> </a:t>
            </a:r>
            <a:r>
              <a:rPr lang="en-US" sz="1800" dirty="0" err="1">
                <a:solidFill>
                  <a:schemeClr val="tx2"/>
                </a:solidFill>
              </a:rPr>
              <a:t>öncesinde</a:t>
            </a:r>
            <a:r>
              <a:rPr lang="en-US" sz="1800" dirty="0">
                <a:solidFill>
                  <a:schemeClr val="tx2"/>
                </a:solidFill>
              </a:rPr>
              <a:t> </a:t>
            </a:r>
            <a:r>
              <a:rPr lang="en-US" sz="1800" dirty="0" err="1">
                <a:solidFill>
                  <a:schemeClr val="tx2"/>
                </a:solidFill>
              </a:rPr>
              <a:t>alınması</a:t>
            </a:r>
            <a:r>
              <a:rPr lang="en-US" sz="1800" dirty="0">
                <a:solidFill>
                  <a:schemeClr val="tx2"/>
                </a:solidFill>
              </a:rPr>
              <a:t> </a:t>
            </a:r>
            <a:r>
              <a:rPr lang="en-US" sz="1800" dirty="0" err="1">
                <a:solidFill>
                  <a:schemeClr val="tx2"/>
                </a:solidFill>
              </a:rPr>
              <a:t>gereken</a:t>
            </a:r>
            <a:r>
              <a:rPr lang="en-US" sz="1800" dirty="0">
                <a:solidFill>
                  <a:schemeClr val="tx2"/>
                </a:solidFill>
              </a:rPr>
              <a:t> </a:t>
            </a:r>
            <a:r>
              <a:rPr lang="en-US" sz="1800" dirty="0" err="1">
                <a:solidFill>
                  <a:schemeClr val="tx2"/>
                </a:solidFill>
              </a:rPr>
              <a:t>önlemler</a:t>
            </a:r>
            <a:r>
              <a:rPr lang="en-US" sz="1800" dirty="0">
                <a:solidFill>
                  <a:schemeClr val="tx2"/>
                </a:solidFill>
              </a:rPr>
              <a:t> de </a:t>
            </a:r>
            <a:r>
              <a:rPr lang="en-US" sz="1800" dirty="0" err="1">
                <a:solidFill>
                  <a:schemeClr val="tx2"/>
                </a:solidFill>
              </a:rPr>
              <a:t>bir</a:t>
            </a:r>
            <a:r>
              <a:rPr lang="en-US" sz="1800" dirty="0">
                <a:solidFill>
                  <a:schemeClr val="tx2"/>
                </a:solidFill>
              </a:rPr>
              <a:t> </a:t>
            </a:r>
            <a:r>
              <a:rPr lang="en-US" sz="1800" dirty="0" err="1">
                <a:solidFill>
                  <a:schemeClr val="tx2"/>
                </a:solidFill>
              </a:rPr>
              <a:t>afet</a:t>
            </a:r>
            <a:r>
              <a:rPr lang="en-US" sz="1800" dirty="0">
                <a:solidFill>
                  <a:schemeClr val="tx2"/>
                </a:solidFill>
              </a:rPr>
              <a:t> </a:t>
            </a:r>
            <a:r>
              <a:rPr lang="en-US" sz="1800" dirty="0" err="1">
                <a:solidFill>
                  <a:schemeClr val="tx2"/>
                </a:solidFill>
              </a:rPr>
              <a:t>yönetimi</a:t>
            </a:r>
            <a:r>
              <a:rPr lang="en-US" sz="1800" dirty="0">
                <a:solidFill>
                  <a:schemeClr val="tx2"/>
                </a:solidFill>
              </a:rPr>
              <a:t> </a:t>
            </a:r>
            <a:r>
              <a:rPr lang="en-US" sz="1800" dirty="0" err="1">
                <a:solidFill>
                  <a:schemeClr val="tx2"/>
                </a:solidFill>
              </a:rPr>
              <a:t>planının</a:t>
            </a:r>
            <a:r>
              <a:rPr lang="en-US" sz="1800" dirty="0">
                <a:solidFill>
                  <a:schemeClr val="tx2"/>
                </a:solidFill>
              </a:rPr>
              <a:t> </a:t>
            </a:r>
            <a:r>
              <a:rPr lang="en-US" sz="1800" dirty="0" err="1">
                <a:solidFill>
                  <a:schemeClr val="tx2"/>
                </a:solidFill>
              </a:rPr>
              <a:t>önemli</a:t>
            </a:r>
            <a:r>
              <a:rPr lang="en-US" sz="1800" dirty="0">
                <a:solidFill>
                  <a:schemeClr val="tx2"/>
                </a:solidFill>
              </a:rPr>
              <a:t> </a:t>
            </a:r>
            <a:r>
              <a:rPr lang="en-US" sz="1800" dirty="0" err="1">
                <a:solidFill>
                  <a:schemeClr val="tx2"/>
                </a:solidFill>
              </a:rPr>
              <a:t>bir</a:t>
            </a:r>
            <a:r>
              <a:rPr lang="en-US" sz="1800" dirty="0">
                <a:solidFill>
                  <a:schemeClr val="tx2"/>
                </a:solidFill>
              </a:rPr>
              <a:t> </a:t>
            </a:r>
            <a:r>
              <a:rPr lang="en-US" sz="1800" dirty="0" err="1">
                <a:solidFill>
                  <a:schemeClr val="tx2"/>
                </a:solidFill>
              </a:rPr>
              <a:t>parçasıdır</a:t>
            </a:r>
            <a:r>
              <a:rPr lang="en-US" sz="1800" dirty="0">
                <a:solidFill>
                  <a:schemeClr val="tx2"/>
                </a:solidFill>
              </a:rPr>
              <a:t>.</a:t>
            </a:r>
          </a:p>
        </p:txBody>
      </p:sp>
    </p:spTree>
    <p:extLst>
      <p:ext uri="{BB962C8B-B14F-4D97-AF65-F5344CB8AC3E}">
        <p14:creationId xmlns:p14="http://schemas.microsoft.com/office/powerpoint/2010/main" val="1572410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4" name="Picture 13">
            <a:extLst>
              <a:ext uri="{FF2B5EF4-FFF2-40B4-BE49-F238E27FC236}">
                <a16:creationId xmlns:a16="http://schemas.microsoft.com/office/drawing/2014/main" id="{18CBEC9D-9F9B-4383-B986-DE5B184A9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146048" cy="1070909"/>
          </a:xfrm>
          <a:prstGeom prst="rect">
            <a:avLst/>
          </a:prstGeom>
        </p:spPr>
      </p:pic>
      <p:sp>
        <p:nvSpPr>
          <p:cNvPr id="17" name="İçerik Yer Tutucusu 2">
            <a:extLst>
              <a:ext uri="{FF2B5EF4-FFF2-40B4-BE49-F238E27FC236}">
                <a16:creationId xmlns:a16="http://schemas.microsoft.com/office/drawing/2014/main" id="{69E9742D-C1F3-F1C0-7DF1-717B2DF23869}"/>
              </a:ext>
            </a:extLst>
          </p:cNvPr>
          <p:cNvSpPr>
            <a:spLocks noGrp="1"/>
          </p:cNvSpPr>
          <p:nvPr>
            <p:ph idx="1"/>
          </p:nvPr>
        </p:nvSpPr>
        <p:spPr>
          <a:xfrm>
            <a:off x="838200" y="3429000"/>
            <a:ext cx="6024716" cy="2585613"/>
          </a:xfrm>
        </p:spPr>
        <p:txBody>
          <a:bodyPr>
            <a:normAutofit/>
          </a:bodyPr>
          <a:lstStyle/>
          <a:p>
            <a:r>
              <a:rPr lang="tr-TR" sz="1800" dirty="0">
                <a:solidFill>
                  <a:schemeClr val="tx2"/>
                </a:solidFill>
              </a:rPr>
              <a:t>HAZIRLAYAN VE OLUŞTURAN : ÖMER KIZILGEDİK</a:t>
            </a:r>
          </a:p>
          <a:p>
            <a:endParaRPr lang="tr-TR" sz="1800" dirty="0">
              <a:solidFill>
                <a:schemeClr val="tx2"/>
              </a:solidFill>
            </a:endParaRPr>
          </a:p>
          <a:p>
            <a:pPr marL="0" indent="0">
              <a:buNone/>
            </a:pPr>
            <a:r>
              <a:rPr lang="tr-TR" sz="1800" dirty="0" err="1">
                <a:solidFill>
                  <a:schemeClr val="tx2"/>
                </a:solidFill>
              </a:rPr>
              <a:t>İLETİŞİM:omerkizilgedik@gmail.com</a:t>
            </a:r>
            <a:endParaRPr lang="en-US" sz="1800" dirty="0">
              <a:solidFill>
                <a:schemeClr val="tx2"/>
              </a:solidFill>
            </a:endParaRPr>
          </a:p>
        </p:txBody>
      </p:sp>
      <p:pic>
        <p:nvPicPr>
          <p:cNvPr id="7" name="Graphic 6" descr="İletişimler">
            <a:extLst>
              <a:ext uri="{FF2B5EF4-FFF2-40B4-BE49-F238E27FC236}">
                <a16:creationId xmlns:a16="http://schemas.microsoft.com/office/drawing/2014/main" id="{9DE565DA-AE7A-CD6E-5CCA-1CBFA8811B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06533" y="1020267"/>
            <a:ext cx="4817466" cy="4817466"/>
          </a:xfrm>
          <a:prstGeom prst="rect">
            <a:avLst/>
          </a:prstGeom>
        </p:spPr>
      </p:pic>
      <p:pic>
        <p:nvPicPr>
          <p:cNvPr id="16" name="Picture 15">
            <a:extLst>
              <a:ext uri="{FF2B5EF4-FFF2-40B4-BE49-F238E27FC236}">
                <a16:creationId xmlns:a16="http://schemas.microsoft.com/office/drawing/2014/main" id="{AFE52FC7-B3EF-46A4-B8CE-292164EC92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1626704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7">
            <a:extLst>
              <a:ext uri="{FF2B5EF4-FFF2-40B4-BE49-F238E27FC236}">
                <a16:creationId xmlns:a16="http://schemas.microsoft.com/office/drawing/2014/main" id="{26B0FCFA-8A2E-4F10-87BD-34565BD7C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Rectangle 19">
            <a:extLst>
              <a:ext uri="{FF2B5EF4-FFF2-40B4-BE49-F238E27FC236}">
                <a16:creationId xmlns:a16="http://schemas.microsoft.com/office/drawing/2014/main" id="{32DA72A5-2775-4FE6-9A97-1C8DEE0E0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Başlık 1">
            <a:extLst>
              <a:ext uri="{FF2B5EF4-FFF2-40B4-BE49-F238E27FC236}">
                <a16:creationId xmlns:a16="http://schemas.microsoft.com/office/drawing/2014/main" id="{F6EB1BB3-D8AB-089C-D2A8-8CD332DA0844}"/>
              </a:ext>
            </a:extLst>
          </p:cNvPr>
          <p:cNvSpPr>
            <a:spLocks noGrp="1"/>
          </p:cNvSpPr>
          <p:nvPr>
            <p:ph type="ctrTitle"/>
          </p:nvPr>
        </p:nvSpPr>
        <p:spPr>
          <a:xfrm>
            <a:off x="5791200" y="775413"/>
            <a:ext cx="5562600" cy="1721982"/>
          </a:xfrm>
        </p:spPr>
        <p:txBody>
          <a:bodyPr anchor="b">
            <a:normAutofit/>
          </a:bodyPr>
          <a:lstStyle/>
          <a:p>
            <a:pPr algn="l"/>
            <a:r>
              <a:rPr lang="tr-TR" dirty="0">
                <a:solidFill>
                  <a:schemeClr val="tx2"/>
                </a:solidFill>
              </a:rPr>
              <a:t>Deprem Nedir? </a:t>
            </a:r>
            <a:endParaRPr lang="en-US" dirty="0">
              <a:solidFill>
                <a:schemeClr val="tx2"/>
              </a:solidFill>
            </a:endParaRPr>
          </a:p>
        </p:txBody>
      </p:sp>
      <p:sp>
        <p:nvSpPr>
          <p:cNvPr id="3" name="Alt Başlık 2">
            <a:extLst>
              <a:ext uri="{FF2B5EF4-FFF2-40B4-BE49-F238E27FC236}">
                <a16:creationId xmlns:a16="http://schemas.microsoft.com/office/drawing/2014/main" id="{5C90EFBA-C997-9FFC-6910-2BA668DE2BBA}"/>
              </a:ext>
            </a:extLst>
          </p:cNvPr>
          <p:cNvSpPr>
            <a:spLocks noGrp="1"/>
          </p:cNvSpPr>
          <p:nvPr>
            <p:ph type="subTitle" idx="1"/>
          </p:nvPr>
        </p:nvSpPr>
        <p:spPr>
          <a:xfrm>
            <a:off x="5796079" y="2821858"/>
            <a:ext cx="5553831" cy="3350342"/>
          </a:xfrm>
        </p:spPr>
        <p:txBody>
          <a:bodyPr anchor="t">
            <a:normAutofit/>
          </a:bodyPr>
          <a:lstStyle/>
          <a:p>
            <a:pPr algn="l">
              <a:lnSpc>
                <a:spcPct val="100000"/>
              </a:lnSpc>
            </a:pPr>
            <a:r>
              <a:rPr lang="en-US" sz="1700" dirty="0" err="1">
                <a:solidFill>
                  <a:schemeClr val="tx2"/>
                </a:solidFill>
              </a:rPr>
              <a:t>Yerkabuğu</a:t>
            </a:r>
            <a:r>
              <a:rPr lang="en-US" sz="1700" dirty="0">
                <a:solidFill>
                  <a:schemeClr val="tx2"/>
                </a:solidFill>
              </a:rPr>
              <a:t> </a:t>
            </a:r>
            <a:r>
              <a:rPr lang="en-US" sz="1700" dirty="0" err="1">
                <a:solidFill>
                  <a:schemeClr val="tx2"/>
                </a:solidFill>
              </a:rPr>
              <a:t>içindeki</a:t>
            </a:r>
            <a:r>
              <a:rPr lang="en-US" sz="1700" dirty="0">
                <a:solidFill>
                  <a:schemeClr val="tx2"/>
                </a:solidFill>
              </a:rPr>
              <a:t> </a:t>
            </a:r>
            <a:r>
              <a:rPr lang="en-US" sz="1700" dirty="0" err="1">
                <a:solidFill>
                  <a:schemeClr val="tx2"/>
                </a:solidFill>
              </a:rPr>
              <a:t>kırılmalar</a:t>
            </a:r>
            <a:r>
              <a:rPr lang="en-US" sz="1700" dirty="0">
                <a:solidFill>
                  <a:schemeClr val="tx2"/>
                </a:solidFill>
              </a:rPr>
              <a:t> </a:t>
            </a:r>
            <a:r>
              <a:rPr lang="en-US" sz="1700" dirty="0" err="1">
                <a:solidFill>
                  <a:schemeClr val="tx2"/>
                </a:solidFill>
              </a:rPr>
              <a:t>nedeniyle</a:t>
            </a:r>
            <a:r>
              <a:rPr lang="en-US" sz="1700" dirty="0">
                <a:solidFill>
                  <a:schemeClr val="tx2"/>
                </a:solidFill>
              </a:rPr>
              <a:t> ani </a:t>
            </a:r>
            <a:r>
              <a:rPr lang="en-US" sz="1700" dirty="0" err="1">
                <a:solidFill>
                  <a:schemeClr val="tx2"/>
                </a:solidFill>
              </a:rPr>
              <a:t>olarak</a:t>
            </a:r>
            <a:r>
              <a:rPr lang="en-US" sz="1700" dirty="0">
                <a:solidFill>
                  <a:schemeClr val="tx2"/>
                </a:solidFill>
              </a:rPr>
              <a:t> </a:t>
            </a:r>
            <a:r>
              <a:rPr lang="en-US" sz="1700" dirty="0" err="1">
                <a:solidFill>
                  <a:schemeClr val="tx2"/>
                </a:solidFill>
              </a:rPr>
              <a:t>ortaya</a:t>
            </a:r>
            <a:r>
              <a:rPr lang="en-US" sz="1700" dirty="0">
                <a:solidFill>
                  <a:schemeClr val="tx2"/>
                </a:solidFill>
              </a:rPr>
              <a:t> </a:t>
            </a:r>
            <a:r>
              <a:rPr lang="en-US" sz="1700" dirty="0" err="1">
                <a:solidFill>
                  <a:schemeClr val="tx2"/>
                </a:solidFill>
              </a:rPr>
              <a:t>çıkan</a:t>
            </a:r>
            <a:r>
              <a:rPr lang="en-US" sz="1700" dirty="0">
                <a:solidFill>
                  <a:schemeClr val="tx2"/>
                </a:solidFill>
              </a:rPr>
              <a:t> </a:t>
            </a:r>
            <a:r>
              <a:rPr lang="en-US" sz="1700" dirty="0" err="1">
                <a:solidFill>
                  <a:schemeClr val="tx2"/>
                </a:solidFill>
              </a:rPr>
              <a:t>titreşimlerin</a:t>
            </a:r>
            <a:r>
              <a:rPr lang="en-US" sz="1700" dirty="0">
                <a:solidFill>
                  <a:schemeClr val="tx2"/>
                </a:solidFill>
              </a:rPr>
              <a:t> </a:t>
            </a:r>
            <a:r>
              <a:rPr lang="en-US" sz="1700" dirty="0" err="1">
                <a:solidFill>
                  <a:schemeClr val="tx2"/>
                </a:solidFill>
              </a:rPr>
              <a:t>dalgalar</a:t>
            </a:r>
            <a:r>
              <a:rPr lang="en-US" sz="1700" dirty="0">
                <a:solidFill>
                  <a:schemeClr val="tx2"/>
                </a:solidFill>
              </a:rPr>
              <a:t> </a:t>
            </a:r>
            <a:r>
              <a:rPr lang="en-US" sz="1700" dirty="0" err="1">
                <a:solidFill>
                  <a:schemeClr val="tx2"/>
                </a:solidFill>
              </a:rPr>
              <a:t>halinde</a:t>
            </a:r>
            <a:r>
              <a:rPr lang="en-US" sz="1700" dirty="0">
                <a:solidFill>
                  <a:schemeClr val="tx2"/>
                </a:solidFill>
              </a:rPr>
              <a:t> </a:t>
            </a:r>
            <a:r>
              <a:rPr lang="en-US" sz="1700" dirty="0" err="1">
                <a:solidFill>
                  <a:schemeClr val="tx2"/>
                </a:solidFill>
              </a:rPr>
              <a:t>yayılarak</a:t>
            </a:r>
            <a:r>
              <a:rPr lang="en-US" sz="1700" dirty="0">
                <a:solidFill>
                  <a:schemeClr val="tx2"/>
                </a:solidFill>
              </a:rPr>
              <a:t> </a:t>
            </a:r>
            <a:r>
              <a:rPr lang="en-US" sz="1700" dirty="0" err="1">
                <a:solidFill>
                  <a:schemeClr val="tx2"/>
                </a:solidFill>
              </a:rPr>
              <a:t>geçtikleri</a:t>
            </a:r>
            <a:r>
              <a:rPr lang="en-US" sz="1700" dirty="0">
                <a:solidFill>
                  <a:schemeClr val="tx2"/>
                </a:solidFill>
              </a:rPr>
              <a:t> </a:t>
            </a:r>
            <a:r>
              <a:rPr lang="en-US" sz="1700" dirty="0" err="1">
                <a:solidFill>
                  <a:schemeClr val="tx2"/>
                </a:solidFill>
              </a:rPr>
              <a:t>ortamları</a:t>
            </a:r>
            <a:r>
              <a:rPr lang="en-US" sz="1700" dirty="0">
                <a:solidFill>
                  <a:schemeClr val="tx2"/>
                </a:solidFill>
              </a:rPr>
              <a:t> </a:t>
            </a:r>
            <a:r>
              <a:rPr lang="en-US" sz="1700" dirty="0" err="1">
                <a:solidFill>
                  <a:schemeClr val="tx2"/>
                </a:solidFill>
              </a:rPr>
              <a:t>ve</a:t>
            </a:r>
            <a:r>
              <a:rPr lang="en-US" sz="1700" dirty="0">
                <a:solidFill>
                  <a:schemeClr val="tx2"/>
                </a:solidFill>
              </a:rPr>
              <a:t> </a:t>
            </a:r>
            <a:r>
              <a:rPr lang="en-US" sz="1700" dirty="0" err="1">
                <a:solidFill>
                  <a:schemeClr val="tx2"/>
                </a:solidFill>
              </a:rPr>
              <a:t>yeryüzeyini</a:t>
            </a:r>
            <a:r>
              <a:rPr lang="en-US" sz="1700" dirty="0">
                <a:solidFill>
                  <a:schemeClr val="tx2"/>
                </a:solidFill>
              </a:rPr>
              <a:t> </a:t>
            </a:r>
            <a:r>
              <a:rPr lang="en-US" sz="1700" dirty="0" err="1">
                <a:solidFill>
                  <a:schemeClr val="tx2"/>
                </a:solidFill>
              </a:rPr>
              <a:t>sarsma</a:t>
            </a:r>
            <a:r>
              <a:rPr lang="en-US" sz="1700" dirty="0">
                <a:solidFill>
                  <a:schemeClr val="tx2"/>
                </a:solidFill>
              </a:rPr>
              <a:t> </a:t>
            </a:r>
            <a:r>
              <a:rPr lang="en-US" sz="1700" dirty="0" err="1">
                <a:solidFill>
                  <a:schemeClr val="tx2"/>
                </a:solidFill>
              </a:rPr>
              <a:t>olayına</a:t>
            </a:r>
            <a:r>
              <a:rPr lang="en-US" sz="1700" dirty="0">
                <a:solidFill>
                  <a:schemeClr val="tx2"/>
                </a:solidFill>
              </a:rPr>
              <a:t> "DEPREM" </a:t>
            </a:r>
            <a:r>
              <a:rPr lang="en-US" sz="1700" dirty="0" err="1">
                <a:solidFill>
                  <a:schemeClr val="tx2"/>
                </a:solidFill>
              </a:rPr>
              <a:t>denir</a:t>
            </a:r>
            <a:r>
              <a:rPr lang="en-US" sz="1700" dirty="0">
                <a:solidFill>
                  <a:schemeClr val="tx2"/>
                </a:solidFill>
              </a:rPr>
              <a:t>.</a:t>
            </a:r>
          </a:p>
          <a:p>
            <a:pPr algn="l">
              <a:lnSpc>
                <a:spcPct val="100000"/>
              </a:lnSpc>
            </a:pPr>
            <a:r>
              <a:rPr lang="en-US" sz="1700" dirty="0" err="1">
                <a:solidFill>
                  <a:schemeClr val="tx2"/>
                </a:solidFill>
              </a:rPr>
              <a:t>Deprem</a:t>
            </a:r>
            <a:r>
              <a:rPr lang="en-US" sz="1700" dirty="0">
                <a:solidFill>
                  <a:schemeClr val="tx2"/>
                </a:solidFill>
              </a:rPr>
              <a:t>, </a:t>
            </a:r>
            <a:r>
              <a:rPr lang="en-US" sz="1700" dirty="0" err="1">
                <a:solidFill>
                  <a:schemeClr val="tx2"/>
                </a:solidFill>
              </a:rPr>
              <a:t>insanın</a:t>
            </a:r>
            <a:r>
              <a:rPr lang="en-US" sz="1700" dirty="0">
                <a:solidFill>
                  <a:schemeClr val="tx2"/>
                </a:solidFill>
              </a:rPr>
              <a:t> </a:t>
            </a:r>
            <a:r>
              <a:rPr lang="en-US" sz="1700" dirty="0" err="1">
                <a:solidFill>
                  <a:schemeClr val="tx2"/>
                </a:solidFill>
              </a:rPr>
              <a:t>hareketsiz</a:t>
            </a:r>
            <a:r>
              <a:rPr lang="en-US" sz="1700" dirty="0">
                <a:solidFill>
                  <a:schemeClr val="tx2"/>
                </a:solidFill>
              </a:rPr>
              <a:t> </a:t>
            </a:r>
            <a:r>
              <a:rPr lang="en-US" sz="1700" dirty="0" err="1">
                <a:solidFill>
                  <a:schemeClr val="tx2"/>
                </a:solidFill>
              </a:rPr>
              <a:t>kabul</a:t>
            </a:r>
            <a:r>
              <a:rPr lang="en-US" sz="1700" dirty="0">
                <a:solidFill>
                  <a:schemeClr val="tx2"/>
                </a:solidFill>
              </a:rPr>
              <a:t> </a:t>
            </a:r>
            <a:r>
              <a:rPr lang="en-US" sz="1700" dirty="0" err="1">
                <a:solidFill>
                  <a:schemeClr val="tx2"/>
                </a:solidFill>
              </a:rPr>
              <a:t>ettiği</a:t>
            </a:r>
            <a:r>
              <a:rPr lang="en-US" sz="1700" dirty="0">
                <a:solidFill>
                  <a:schemeClr val="tx2"/>
                </a:solidFill>
              </a:rPr>
              <a:t> </a:t>
            </a:r>
            <a:r>
              <a:rPr lang="en-US" sz="1700" dirty="0" err="1">
                <a:solidFill>
                  <a:schemeClr val="tx2"/>
                </a:solidFill>
              </a:rPr>
              <a:t>ve</a:t>
            </a:r>
            <a:r>
              <a:rPr lang="en-US" sz="1700" dirty="0">
                <a:solidFill>
                  <a:schemeClr val="tx2"/>
                </a:solidFill>
              </a:rPr>
              <a:t> </a:t>
            </a:r>
            <a:r>
              <a:rPr lang="en-US" sz="1700" dirty="0" err="1">
                <a:solidFill>
                  <a:schemeClr val="tx2"/>
                </a:solidFill>
              </a:rPr>
              <a:t>güvenle</a:t>
            </a:r>
            <a:r>
              <a:rPr lang="en-US" sz="1700" dirty="0">
                <a:solidFill>
                  <a:schemeClr val="tx2"/>
                </a:solidFill>
              </a:rPr>
              <a:t> </a:t>
            </a:r>
            <a:r>
              <a:rPr lang="en-US" sz="1700" dirty="0" err="1">
                <a:solidFill>
                  <a:schemeClr val="tx2"/>
                </a:solidFill>
              </a:rPr>
              <a:t>ayağını</a:t>
            </a:r>
            <a:r>
              <a:rPr lang="en-US" sz="1700" dirty="0">
                <a:solidFill>
                  <a:schemeClr val="tx2"/>
                </a:solidFill>
              </a:rPr>
              <a:t> </a:t>
            </a:r>
            <a:r>
              <a:rPr lang="en-US" sz="1700" dirty="0" err="1">
                <a:solidFill>
                  <a:schemeClr val="tx2"/>
                </a:solidFill>
              </a:rPr>
              <a:t>bastığı</a:t>
            </a:r>
            <a:r>
              <a:rPr lang="en-US" sz="1700" dirty="0">
                <a:solidFill>
                  <a:schemeClr val="tx2"/>
                </a:solidFill>
              </a:rPr>
              <a:t> </a:t>
            </a:r>
            <a:r>
              <a:rPr lang="en-US" sz="1700" dirty="0" err="1">
                <a:solidFill>
                  <a:schemeClr val="tx2"/>
                </a:solidFill>
              </a:rPr>
              <a:t>toprağın</a:t>
            </a:r>
            <a:r>
              <a:rPr lang="en-US" sz="1700" dirty="0">
                <a:solidFill>
                  <a:schemeClr val="tx2"/>
                </a:solidFill>
              </a:rPr>
              <a:t> da </a:t>
            </a:r>
            <a:r>
              <a:rPr lang="en-US" sz="1700" dirty="0" err="1">
                <a:solidFill>
                  <a:schemeClr val="tx2"/>
                </a:solidFill>
              </a:rPr>
              <a:t>oynayacağını</a:t>
            </a:r>
            <a:r>
              <a:rPr lang="en-US" sz="1700" dirty="0">
                <a:solidFill>
                  <a:schemeClr val="tx2"/>
                </a:solidFill>
              </a:rPr>
              <a:t> </a:t>
            </a:r>
            <a:r>
              <a:rPr lang="en-US" sz="1700" dirty="0" err="1">
                <a:solidFill>
                  <a:schemeClr val="tx2"/>
                </a:solidFill>
              </a:rPr>
              <a:t>ve</a:t>
            </a:r>
            <a:r>
              <a:rPr lang="en-US" sz="1700" dirty="0">
                <a:solidFill>
                  <a:schemeClr val="tx2"/>
                </a:solidFill>
              </a:rPr>
              <a:t> </a:t>
            </a:r>
            <a:r>
              <a:rPr lang="en-US" sz="1700" dirty="0" err="1">
                <a:solidFill>
                  <a:schemeClr val="tx2"/>
                </a:solidFill>
              </a:rPr>
              <a:t>üzerinde</a:t>
            </a:r>
            <a:r>
              <a:rPr lang="en-US" sz="1700" dirty="0">
                <a:solidFill>
                  <a:schemeClr val="tx2"/>
                </a:solidFill>
              </a:rPr>
              <a:t> </a:t>
            </a:r>
            <a:r>
              <a:rPr lang="en-US" sz="1700" dirty="0" err="1">
                <a:solidFill>
                  <a:schemeClr val="tx2"/>
                </a:solidFill>
              </a:rPr>
              <a:t>bulunan</a:t>
            </a:r>
            <a:r>
              <a:rPr lang="en-US" sz="1700" dirty="0">
                <a:solidFill>
                  <a:schemeClr val="tx2"/>
                </a:solidFill>
              </a:rPr>
              <a:t> </a:t>
            </a:r>
            <a:r>
              <a:rPr lang="en-US" sz="1700" dirty="0" err="1">
                <a:solidFill>
                  <a:schemeClr val="tx2"/>
                </a:solidFill>
              </a:rPr>
              <a:t>tüm</a:t>
            </a:r>
            <a:r>
              <a:rPr lang="en-US" sz="1700" dirty="0">
                <a:solidFill>
                  <a:schemeClr val="tx2"/>
                </a:solidFill>
              </a:rPr>
              <a:t> </a:t>
            </a:r>
            <a:r>
              <a:rPr lang="en-US" sz="1700" dirty="0" err="1">
                <a:solidFill>
                  <a:schemeClr val="tx2"/>
                </a:solidFill>
              </a:rPr>
              <a:t>yapılarında</a:t>
            </a:r>
            <a:r>
              <a:rPr lang="en-US" sz="1700" dirty="0">
                <a:solidFill>
                  <a:schemeClr val="tx2"/>
                </a:solidFill>
              </a:rPr>
              <a:t> </a:t>
            </a:r>
            <a:r>
              <a:rPr lang="en-US" sz="1700" dirty="0" err="1">
                <a:solidFill>
                  <a:schemeClr val="tx2"/>
                </a:solidFill>
              </a:rPr>
              <a:t>hasar</a:t>
            </a:r>
            <a:r>
              <a:rPr lang="en-US" sz="1700" dirty="0">
                <a:solidFill>
                  <a:schemeClr val="tx2"/>
                </a:solidFill>
              </a:rPr>
              <a:t> </a:t>
            </a:r>
            <a:r>
              <a:rPr lang="en-US" sz="1700" dirty="0" err="1">
                <a:solidFill>
                  <a:schemeClr val="tx2"/>
                </a:solidFill>
              </a:rPr>
              <a:t>görüp</a:t>
            </a:r>
            <a:r>
              <a:rPr lang="en-US" sz="1700" dirty="0">
                <a:solidFill>
                  <a:schemeClr val="tx2"/>
                </a:solidFill>
              </a:rPr>
              <a:t>, can </a:t>
            </a:r>
            <a:r>
              <a:rPr lang="en-US" sz="1700" dirty="0" err="1">
                <a:solidFill>
                  <a:schemeClr val="tx2"/>
                </a:solidFill>
              </a:rPr>
              <a:t>kaybına</a:t>
            </a:r>
            <a:r>
              <a:rPr lang="en-US" sz="1700" dirty="0">
                <a:solidFill>
                  <a:schemeClr val="tx2"/>
                </a:solidFill>
              </a:rPr>
              <a:t> </a:t>
            </a:r>
            <a:r>
              <a:rPr lang="en-US" sz="1700" dirty="0" err="1">
                <a:solidFill>
                  <a:schemeClr val="tx2"/>
                </a:solidFill>
              </a:rPr>
              <a:t>uğrayacak</a:t>
            </a:r>
            <a:r>
              <a:rPr lang="en-US" sz="1700" dirty="0">
                <a:solidFill>
                  <a:schemeClr val="tx2"/>
                </a:solidFill>
              </a:rPr>
              <a:t> </a:t>
            </a:r>
            <a:r>
              <a:rPr lang="en-US" sz="1700" dirty="0" err="1">
                <a:solidFill>
                  <a:schemeClr val="tx2"/>
                </a:solidFill>
              </a:rPr>
              <a:t>şekilde</a:t>
            </a:r>
            <a:r>
              <a:rPr lang="en-US" sz="1700" dirty="0">
                <a:solidFill>
                  <a:schemeClr val="tx2"/>
                </a:solidFill>
              </a:rPr>
              <a:t> </a:t>
            </a:r>
            <a:r>
              <a:rPr lang="en-US" sz="1700" dirty="0" err="1">
                <a:solidFill>
                  <a:schemeClr val="tx2"/>
                </a:solidFill>
              </a:rPr>
              <a:t>yıkılabileceklerini</a:t>
            </a:r>
            <a:r>
              <a:rPr lang="en-US" sz="1700" dirty="0">
                <a:solidFill>
                  <a:schemeClr val="tx2"/>
                </a:solidFill>
              </a:rPr>
              <a:t> </a:t>
            </a:r>
            <a:r>
              <a:rPr lang="en-US" sz="1700" dirty="0" err="1">
                <a:solidFill>
                  <a:schemeClr val="tx2"/>
                </a:solidFill>
              </a:rPr>
              <a:t>gösteren</a:t>
            </a:r>
            <a:r>
              <a:rPr lang="en-US" sz="1700" dirty="0">
                <a:solidFill>
                  <a:schemeClr val="tx2"/>
                </a:solidFill>
              </a:rPr>
              <a:t> </a:t>
            </a:r>
            <a:r>
              <a:rPr lang="en-US" sz="1700" dirty="0" err="1">
                <a:solidFill>
                  <a:schemeClr val="tx2"/>
                </a:solidFill>
              </a:rPr>
              <a:t>bir</a:t>
            </a:r>
            <a:r>
              <a:rPr lang="en-US" sz="1700" dirty="0">
                <a:solidFill>
                  <a:schemeClr val="tx2"/>
                </a:solidFill>
              </a:rPr>
              <a:t> </a:t>
            </a:r>
            <a:r>
              <a:rPr lang="en-US" sz="1700" dirty="0" err="1">
                <a:solidFill>
                  <a:schemeClr val="tx2"/>
                </a:solidFill>
              </a:rPr>
              <a:t>doğa</a:t>
            </a:r>
            <a:r>
              <a:rPr lang="en-US" sz="1700" dirty="0">
                <a:solidFill>
                  <a:schemeClr val="tx2"/>
                </a:solidFill>
              </a:rPr>
              <a:t> </a:t>
            </a:r>
            <a:r>
              <a:rPr lang="en-US" sz="1700" dirty="0" err="1">
                <a:solidFill>
                  <a:schemeClr val="tx2"/>
                </a:solidFill>
              </a:rPr>
              <a:t>olayıdır</a:t>
            </a:r>
            <a:r>
              <a:rPr lang="en-US" sz="1700" dirty="0">
                <a:solidFill>
                  <a:schemeClr val="tx2"/>
                </a:solidFill>
              </a:rPr>
              <a:t>.</a:t>
            </a:r>
          </a:p>
          <a:p>
            <a:pPr algn="l">
              <a:lnSpc>
                <a:spcPct val="100000"/>
              </a:lnSpc>
            </a:pPr>
            <a:endParaRPr lang="en-US" sz="1700" dirty="0">
              <a:solidFill>
                <a:schemeClr val="tx2"/>
              </a:solidFill>
            </a:endParaRPr>
          </a:p>
        </p:txBody>
      </p:sp>
      <p:pic>
        <p:nvPicPr>
          <p:cNvPr id="4" name="Picture 3" descr="karanlık içeren bir resim&#10;&#10;Açıklama otomatik olarak oluşturuldu">
            <a:extLst>
              <a:ext uri="{FF2B5EF4-FFF2-40B4-BE49-F238E27FC236}">
                <a16:creationId xmlns:a16="http://schemas.microsoft.com/office/drawing/2014/main" id="{29B69F28-2EAB-8345-B0DC-A2636C2128CE}"/>
              </a:ext>
            </a:extLst>
          </p:cNvPr>
          <p:cNvPicPr>
            <a:picLocks noChangeAspect="1"/>
          </p:cNvPicPr>
          <p:nvPr/>
        </p:nvPicPr>
        <p:blipFill rotWithShape="1">
          <a:blip r:embed="rId2"/>
          <a:srcRect l="28529" r="-2" b="-2"/>
          <a:stretch/>
        </p:blipFill>
        <p:spPr>
          <a:xfrm>
            <a:off x="845191" y="1437950"/>
            <a:ext cx="4572000" cy="3982099"/>
          </a:xfrm>
          <a:prstGeom prst="rect">
            <a:avLst/>
          </a:prstGeom>
        </p:spPr>
      </p:pic>
      <p:pic>
        <p:nvPicPr>
          <p:cNvPr id="36" name="Picture 21">
            <a:extLst>
              <a:ext uri="{FF2B5EF4-FFF2-40B4-BE49-F238E27FC236}">
                <a16:creationId xmlns:a16="http://schemas.microsoft.com/office/drawing/2014/main" id="{28966E53-3C41-4F5A-A432-755BFE5D75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450848" cy="1355725"/>
          </a:xfrm>
          <a:prstGeom prst="rect">
            <a:avLst/>
          </a:prstGeom>
        </p:spPr>
      </p:pic>
      <p:pic>
        <p:nvPicPr>
          <p:cNvPr id="37" name="Picture 23">
            <a:extLst>
              <a:ext uri="{FF2B5EF4-FFF2-40B4-BE49-F238E27FC236}">
                <a16:creationId xmlns:a16="http://schemas.microsoft.com/office/drawing/2014/main" id="{D47F75BB-A3CB-4161-B316-A2A9C88F72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162680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0" name="Rectangle 23">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25">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4C1C1905-9A74-49DA-7C70-35FA48DF3455}"/>
              </a:ext>
            </a:extLst>
          </p:cNvPr>
          <p:cNvSpPr>
            <a:spLocks noGrp="1"/>
          </p:cNvSpPr>
          <p:nvPr>
            <p:ph type="title"/>
          </p:nvPr>
        </p:nvSpPr>
        <p:spPr>
          <a:xfrm>
            <a:off x="381000" y="559813"/>
            <a:ext cx="5334001" cy="5577934"/>
          </a:xfrm>
        </p:spPr>
        <p:txBody>
          <a:bodyPr>
            <a:normAutofit/>
          </a:bodyPr>
          <a:lstStyle/>
          <a:p>
            <a:r>
              <a:rPr lang="tr-TR" dirty="0"/>
              <a:t>Depremler Engellenebilir mi ?</a:t>
            </a:r>
            <a:endParaRPr lang="en-US" dirty="0"/>
          </a:p>
        </p:txBody>
      </p:sp>
      <p:graphicFrame>
        <p:nvGraphicFramePr>
          <p:cNvPr id="32" name="İçerik Yer Tutucusu 2">
            <a:extLst>
              <a:ext uri="{FF2B5EF4-FFF2-40B4-BE49-F238E27FC236}">
                <a16:creationId xmlns:a16="http://schemas.microsoft.com/office/drawing/2014/main" id="{7617CCA9-8549-5529-6619-A5C894B6CDBE}"/>
              </a:ext>
            </a:extLst>
          </p:cNvPr>
          <p:cNvGraphicFramePr>
            <a:graphicFrameLocks noGrp="1"/>
          </p:cNvGraphicFramePr>
          <p:nvPr>
            <p:ph idx="1"/>
            <p:extLst>
              <p:ext uri="{D42A27DB-BD31-4B8C-83A1-F6EECF244321}">
                <p14:modId xmlns:p14="http://schemas.microsoft.com/office/powerpoint/2010/main" val="3919896231"/>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6851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D1A93B22-D6B1-50FD-CD76-EDAEEDC18840}"/>
              </a:ext>
            </a:extLst>
          </p:cNvPr>
          <p:cNvSpPr>
            <a:spLocks noGrp="1"/>
          </p:cNvSpPr>
          <p:nvPr>
            <p:ph type="title"/>
          </p:nvPr>
        </p:nvSpPr>
        <p:spPr>
          <a:xfrm>
            <a:off x="1198182" y="381000"/>
            <a:ext cx="10003218" cy="1600124"/>
          </a:xfrm>
        </p:spPr>
        <p:txBody>
          <a:bodyPr>
            <a:normAutofit/>
          </a:bodyPr>
          <a:lstStyle/>
          <a:p>
            <a:pPr>
              <a:lnSpc>
                <a:spcPct val="90000"/>
              </a:lnSpc>
            </a:pPr>
            <a:r>
              <a:rPr lang="tr-TR" sz="3400" kern="100">
                <a:effectLst/>
                <a:latin typeface="Calibri" panose="020F0502020204030204" pitchFamily="34" charset="0"/>
                <a:ea typeface="Calibri" panose="020F0502020204030204" pitchFamily="34" charset="0"/>
                <a:cs typeface="Times New Roman" panose="02020603050405020304" pitchFamily="18" charset="0"/>
              </a:rPr>
              <a:t>Deprem Çalışmalarında Neden Yapay Zeka Kullanmalıyız ?</a:t>
            </a:r>
            <a:br>
              <a:rPr lang="en-US" sz="3400" kern="100">
                <a:effectLst/>
                <a:latin typeface="Calibri" panose="020F0502020204030204" pitchFamily="34" charset="0"/>
                <a:ea typeface="Calibri" panose="020F0502020204030204" pitchFamily="34" charset="0"/>
                <a:cs typeface="Times New Roman" panose="02020603050405020304" pitchFamily="18" charset="0"/>
              </a:rPr>
            </a:br>
            <a:endParaRPr lang="en-US" sz="3400"/>
          </a:p>
        </p:txBody>
      </p:sp>
      <p:sp>
        <p:nvSpPr>
          <p:cNvPr id="3" name="İçerik Yer Tutucusu 2">
            <a:extLst>
              <a:ext uri="{FF2B5EF4-FFF2-40B4-BE49-F238E27FC236}">
                <a16:creationId xmlns:a16="http://schemas.microsoft.com/office/drawing/2014/main" id="{6805E39C-26E1-B9FA-7862-866145D1ED0B}"/>
              </a:ext>
            </a:extLst>
          </p:cNvPr>
          <p:cNvSpPr>
            <a:spLocks noGrp="1"/>
          </p:cNvSpPr>
          <p:nvPr>
            <p:ph idx="1"/>
          </p:nvPr>
        </p:nvSpPr>
        <p:spPr>
          <a:xfrm>
            <a:off x="1185756" y="2362200"/>
            <a:ext cx="8796444" cy="3935986"/>
          </a:xfrm>
        </p:spPr>
        <p:txBody>
          <a:bodyPr anchor="ctr">
            <a:normAutofit/>
          </a:bodyPr>
          <a:lstStyle/>
          <a:p>
            <a:r>
              <a:rPr lang="en-US" sz="1800">
                <a:solidFill>
                  <a:schemeClr val="tx1">
                    <a:alpha val="80000"/>
                  </a:schemeClr>
                </a:solidFill>
              </a:rPr>
              <a:t>Deprem gibi doğal afetler sonrasında çok fazla iş gücüne ihtiyaç duyulmasına rağmen, aynı oranda iş gücü hızlı bir şekilde sağlanamayabiliyor. İşte bu nedenle, yapay zeka teknolojisinden faydalanarak az sayıda insanla çok iş yapabiliriz. Bu sayede, insanların mağduriyetini en aza indirebiliriz.</a:t>
            </a:r>
          </a:p>
        </p:txBody>
      </p:sp>
    </p:spTree>
    <p:extLst>
      <p:ext uri="{BB962C8B-B14F-4D97-AF65-F5344CB8AC3E}">
        <p14:creationId xmlns:p14="http://schemas.microsoft.com/office/powerpoint/2010/main" val="363619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2" name="Picture 2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4" name="Rectangle 23">
            <a:extLst>
              <a:ext uri="{FF2B5EF4-FFF2-40B4-BE49-F238E27FC236}">
                <a16:creationId xmlns:a16="http://schemas.microsoft.com/office/drawing/2014/main" id="{26B0FCFA-8A2E-4F10-87BD-34565BD7C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32DA72A5-2775-4FE6-9A97-1C8DEE0E0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Başlık 1">
            <a:extLst>
              <a:ext uri="{FF2B5EF4-FFF2-40B4-BE49-F238E27FC236}">
                <a16:creationId xmlns:a16="http://schemas.microsoft.com/office/drawing/2014/main" id="{7951602B-7B76-C50D-F0A4-4205106EBAB0}"/>
              </a:ext>
            </a:extLst>
          </p:cNvPr>
          <p:cNvSpPr>
            <a:spLocks noGrp="1"/>
          </p:cNvSpPr>
          <p:nvPr>
            <p:ph type="title"/>
          </p:nvPr>
        </p:nvSpPr>
        <p:spPr>
          <a:xfrm>
            <a:off x="838201" y="775412"/>
            <a:ext cx="6154694" cy="2805988"/>
          </a:xfrm>
        </p:spPr>
        <p:txBody>
          <a:bodyPr vert="horz" lIns="91440" tIns="45720" rIns="91440" bIns="45720" rtlCol="0" anchor="b">
            <a:normAutofit/>
          </a:bodyPr>
          <a:lstStyle/>
          <a:p>
            <a:r>
              <a:rPr lang="en-US" dirty="0" err="1">
                <a:solidFill>
                  <a:schemeClr val="tx2"/>
                </a:solidFill>
              </a:rPr>
              <a:t>Yapay</a:t>
            </a:r>
            <a:r>
              <a:rPr lang="en-US" dirty="0">
                <a:solidFill>
                  <a:schemeClr val="tx2"/>
                </a:solidFill>
              </a:rPr>
              <a:t> </a:t>
            </a:r>
            <a:r>
              <a:rPr lang="en-US" dirty="0" err="1">
                <a:solidFill>
                  <a:schemeClr val="tx2"/>
                </a:solidFill>
              </a:rPr>
              <a:t>Zekayı</a:t>
            </a:r>
            <a:r>
              <a:rPr lang="en-US" dirty="0">
                <a:solidFill>
                  <a:schemeClr val="tx2"/>
                </a:solidFill>
              </a:rPr>
              <a:t> </a:t>
            </a:r>
            <a:r>
              <a:rPr lang="en-US" dirty="0" err="1">
                <a:solidFill>
                  <a:schemeClr val="tx2"/>
                </a:solidFill>
              </a:rPr>
              <a:t>Depremde</a:t>
            </a:r>
            <a:r>
              <a:rPr lang="en-US" dirty="0">
                <a:solidFill>
                  <a:schemeClr val="tx2"/>
                </a:solidFill>
              </a:rPr>
              <a:t> Hangi </a:t>
            </a:r>
            <a:r>
              <a:rPr lang="en-US" dirty="0" err="1">
                <a:solidFill>
                  <a:schemeClr val="tx2"/>
                </a:solidFill>
              </a:rPr>
              <a:t>Alanlarda</a:t>
            </a:r>
            <a:r>
              <a:rPr lang="en-US" dirty="0">
                <a:solidFill>
                  <a:schemeClr val="tx2"/>
                </a:solidFill>
              </a:rPr>
              <a:t> </a:t>
            </a:r>
            <a:r>
              <a:rPr lang="en-US" dirty="0" err="1">
                <a:solidFill>
                  <a:schemeClr val="tx2"/>
                </a:solidFill>
              </a:rPr>
              <a:t>Kullanabiliriz</a:t>
            </a:r>
            <a:r>
              <a:rPr lang="en-US" dirty="0">
                <a:solidFill>
                  <a:schemeClr val="tx2"/>
                </a:solidFill>
              </a:rPr>
              <a:t>?</a:t>
            </a:r>
          </a:p>
        </p:txBody>
      </p:sp>
      <p:pic>
        <p:nvPicPr>
          <p:cNvPr id="35" name="Picture 27">
            <a:extLst>
              <a:ext uri="{FF2B5EF4-FFF2-40B4-BE49-F238E27FC236}">
                <a16:creationId xmlns:a16="http://schemas.microsoft.com/office/drawing/2014/main" id="{1B904E70-C32C-4D17-A3F8-E917928895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36" name="Picture 29">
            <a:extLst>
              <a:ext uri="{FF2B5EF4-FFF2-40B4-BE49-F238E27FC236}">
                <a16:creationId xmlns:a16="http://schemas.microsoft.com/office/drawing/2014/main" id="{D732B43B-AEE0-4B1A-93E5-EDA309A23F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4807"/>
          <a:stretch/>
        </p:blipFill>
        <p:spPr>
          <a:xfrm rot="10800000">
            <a:off x="0" y="3047998"/>
            <a:ext cx="640488" cy="2548349"/>
          </a:xfrm>
          <a:prstGeom prst="rect">
            <a:avLst/>
          </a:prstGeom>
        </p:spPr>
      </p:pic>
      <p:graphicFrame>
        <p:nvGraphicFramePr>
          <p:cNvPr id="7" name="İçerik Yer Tutucusu 2">
            <a:extLst>
              <a:ext uri="{FF2B5EF4-FFF2-40B4-BE49-F238E27FC236}">
                <a16:creationId xmlns:a16="http://schemas.microsoft.com/office/drawing/2014/main" id="{B36696F2-109A-877B-92DC-5EA186415E84}"/>
              </a:ext>
            </a:extLst>
          </p:cNvPr>
          <p:cNvGraphicFramePr>
            <a:graphicFrameLocks noGrp="1"/>
          </p:cNvGraphicFramePr>
          <p:nvPr>
            <p:ph idx="1"/>
            <p:extLst>
              <p:ext uri="{D42A27DB-BD31-4B8C-83A1-F6EECF244321}">
                <p14:modId xmlns:p14="http://schemas.microsoft.com/office/powerpoint/2010/main" val="2781929293"/>
              </p:ext>
            </p:extLst>
          </p:nvPr>
        </p:nvGraphicFramePr>
        <p:xfrm>
          <a:off x="6184458" y="343432"/>
          <a:ext cx="5626542" cy="61261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15493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4" name="Rectangle 5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6" name="Picture 55">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58" name="Picture 57">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İçerik Yer Tutucusu 2">
            <a:extLst>
              <a:ext uri="{FF2B5EF4-FFF2-40B4-BE49-F238E27FC236}">
                <a16:creationId xmlns:a16="http://schemas.microsoft.com/office/drawing/2014/main" id="{F4AA0A1F-4A23-56B4-8E64-8F92AC338B99}"/>
              </a:ext>
            </a:extLst>
          </p:cNvPr>
          <p:cNvSpPr>
            <a:spLocks noGrp="1"/>
          </p:cNvSpPr>
          <p:nvPr>
            <p:ph idx="1"/>
          </p:nvPr>
        </p:nvSpPr>
        <p:spPr>
          <a:xfrm>
            <a:off x="3205316" y="2005780"/>
            <a:ext cx="7397691" cy="3832003"/>
          </a:xfrm>
        </p:spPr>
        <p:txBody>
          <a:bodyPr anchor="ctr">
            <a:normAutofit/>
          </a:bodyPr>
          <a:lstStyle/>
          <a:p>
            <a:r>
              <a:rPr lang="en-US" sz="1800" dirty="0" err="1">
                <a:solidFill>
                  <a:schemeClr val="tx1"/>
                </a:solidFill>
              </a:rPr>
              <a:t>Kurtarma</a:t>
            </a:r>
            <a:r>
              <a:rPr lang="en-US" sz="1800" dirty="0">
                <a:solidFill>
                  <a:schemeClr val="tx1"/>
                </a:solidFill>
              </a:rPr>
              <a:t> </a:t>
            </a:r>
            <a:r>
              <a:rPr lang="en-US" sz="1800" dirty="0" err="1">
                <a:solidFill>
                  <a:schemeClr val="tx1"/>
                </a:solidFill>
              </a:rPr>
              <a:t>çalışmaları</a:t>
            </a:r>
            <a:r>
              <a:rPr lang="en-US" sz="1800" dirty="0">
                <a:solidFill>
                  <a:schemeClr val="tx1"/>
                </a:solidFill>
              </a:rPr>
              <a:t>: </a:t>
            </a:r>
            <a:r>
              <a:rPr lang="en-US" sz="1800" dirty="0" err="1">
                <a:solidFill>
                  <a:schemeClr val="tx1"/>
                </a:solidFill>
              </a:rPr>
              <a:t>Depremler</a:t>
            </a:r>
            <a:r>
              <a:rPr lang="en-US" sz="1800" dirty="0">
                <a:solidFill>
                  <a:schemeClr val="tx1"/>
                </a:solidFill>
              </a:rPr>
              <a:t> </a:t>
            </a:r>
            <a:r>
              <a:rPr lang="en-US" sz="1800" dirty="0" err="1">
                <a:solidFill>
                  <a:schemeClr val="tx1"/>
                </a:solidFill>
              </a:rPr>
              <a:t>sonrasında</a:t>
            </a:r>
            <a:r>
              <a:rPr lang="en-US" sz="1800" dirty="0">
                <a:solidFill>
                  <a:schemeClr val="tx1"/>
                </a:solidFill>
              </a:rPr>
              <a:t>, </a:t>
            </a:r>
            <a:r>
              <a:rPr lang="en-US" sz="1800" dirty="0" err="1">
                <a:solidFill>
                  <a:schemeClr val="tx1"/>
                </a:solidFill>
              </a:rPr>
              <a:t>yapay</a:t>
            </a:r>
            <a:r>
              <a:rPr lang="en-US" sz="1800" dirty="0">
                <a:solidFill>
                  <a:schemeClr val="tx1"/>
                </a:solidFill>
              </a:rPr>
              <a:t> </a:t>
            </a:r>
            <a:r>
              <a:rPr lang="en-US" sz="1800" dirty="0" err="1">
                <a:solidFill>
                  <a:schemeClr val="tx1"/>
                </a:solidFill>
              </a:rPr>
              <a:t>zeka</a:t>
            </a:r>
            <a:r>
              <a:rPr lang="en-US" sz="1800" dirty="0">
                <a:solidFill>
                  <a:schemeClr val="tx1"/>
                </a:solidFill>
              </a:rPr>
              <a:t> </a:t>
            </a:r>
            <a:r>
              <a:rPr lang="en-US" sz="1800" dirty="0" err="1">
                <a:solidFill>
                  <a:schemeClr val="tx1"/>
                </a:solidFill>
              </a:rPr>
              <a:t>algoritmaları</a:t>
            </a:r>
            <a:r>
              <a:rPr lang="en-US" sz="1800" dirty="0">
                <a:solidFill>
                  <a:schemeClr val="tx1"/>
                </a:solidFill>
              </a:rPr>
              <a:t>, </a:t>
            </a:r>
            <a:r>
              <a:rPr lang="en-US" sz="1800" dirty="0" err="1">
                <a:solidFill>
                  <a:schemeClr val="tx1"/>
                </a:solidFill>
              </a:rPr>
              <a:t>yıkılmış</a:t>
            </a:r>
            <a:r>
              <a:rPr lang="en-US" sz="1800" dirty="0">
                <a:solidFill>
                  <a:schemeClr val="tx1"/>
                </a:solidFill>
              </a:rPr>
              <a:t> </a:t>
            </a:r>
            <a:r>
              <a:rPr lang="en-US" sz="1800" dirty="0" err="1">
                <a:solidFill>
                  <a:schemeClr val="tx1"/>
                </a:solidFill>
              </a:rPr>
              <a:t>binaların</a:t>
            </a:r>
            <a:r>
              <a:rPr lang="en-US" sz="1800" dirty="0">
                <a:solidFill>
                  <a:schemeClr val="tx1"/>
                </a:solidFill>
              </a:rPr>
              <a:t>, </a:t>
            </a:r>
            <a:r>
              <a:rPr lang="en-US" sz="1800" dirty="0" err="1">
                <a:solidFill>
                  <a:schemeClr val="tx1"/>
                </a:solidFill>
              </a:rPr>
              <a:t>hasarlı</a:t>
            </a:r>
            <a:r>
              <a:rPr lang="en-US" sz="1800" dirty="0">
                <a:solidFill>
                  <a:schemeClr val="tx1"/>
                </a:solidFill>
              </a:rPr>
              <a:t> </a:t>
            </a:r>
            <a:r>
              <a:rPr lang="en-US" sz="1800" dirty="0" err="1">
                <a:solidFill>
                  <a:schemeClr val="tx1"/>
                </a:solidFill>
              </a:rPr>
              <a:t>yolların</a:t>
            </a:r>
            <a:r>
              <a:rPr lang="en-US" sz="1800" dirty="0">
                <a:solidFill>
                  <a:schemeClr val="tx1"/>
                </a:solidFill>
              </a:rPr>
              <a:t> </a:t>
            </a:r>
            <a:r>
              <a:rPr lang="en-US" sz="1800" dirty="0" err="1">
                <a:solidFill>
                  <a:schemeClr val="tx1"/>
                </a:solidFill>
              </a:rPr>
              <a:t>ve</a:t>
            </a:r>
            <a:r>
              <a:rPr lang="en-US" sz="1800" dirty="0">
                <a:solidFill>
                  <a:schemeClr val="tx1"/>
                </a:solidFill>
              </a:rPr>
              <a:t> </a:t>
            </a:r>
            <a:r>
              <a:rPr lang="en-US" sz="1800" dirty="0" err="1">
                <a:solidFill>
                  <a:schemeClr val="tx1"/>
                </a:solidFill>
              </a:rPr>
              <a:t>diğer</a:t>
            </a:r>
            <a:r>
              <a:rPr lang="en-US" sz="1800" dirty="0">
                <a:solidFill>
                  <a:schemeClr val="tx1"/>
                </a:solidFill>
              </a:rPr>
              <a:t> </a:t>
            </a:r>
            <a:r>
              <a:rPr lang="en-US" sz="1800" dirty="0" err="1">
                <a:solidFill>
                  <a:schemeClr val="tx1"/>
                </a:solidFill>
              </a:rPr>
              <a:t>engellerin</a:t>
            </a:r>
            <a:r>
              <a:rPr lang="en-US" sz="1800" dirty="0">
                <a:solidFill>
                  <a:schemeClr val="tx1"/>
                </a:solidFill>
              </a:rPr>
              <a:t> </a:t>
            </a:r>
            <a:r>
              <a:rPr lang="en-US" sz="1800" dirty="0" err="1">
                <a:solidFill>
                  <a:schemeClr val="tx1"/>
                </a:solidFill>
              </a:rPr>
              <a:t>yerini</a:t>
            </a:r>
            <a:r>
              <a:rPr lang="en-US" sz="1800" dirty="0">
                <a:solidFill>
                  <a:schemeClr val="tx1"/>
                </a:solidFill>
              </a:rPr>
              <a:t> </a:t>
            </a:r>
            <a:r>
              <a:rPr lang="en-US" sz="1800" dirty="0" err="1">
                <a:solidFill>
                  <a:schemeClr val="tx1"/>
                </a:solidFill>
              </a:rPr>
              <a:t>tespit</a:t>
            </a:r>
            <a:r>
              <a:rPr lang="en-US" sz="1800" dirty="0">
                <a:solidFill>
                  <a:schemeClr val="tx1"/>
                </a:solidFill>
              </a:rPr>
              <a:t> </a:t>
            </a:r>
            <a:r>
              <a:rPr lang="en-US" sz="1800" dirty="0" err="1">
                <a:solidFill>
                  <a:schemeClr val="tx1"/>
                </a:solidFill>
              </a:rPr>
              <a:t>edebilir</a:t>
            </a:r>
            <a:r>
              <a:rPr lang="en-US" sz="1800" dirty="0">
                <a:solidFill>
                  <a:schemeClr val="tx1"/>
                </a:solidFill>
              </a:rPr>
              <a:t>. Bu </a:t>
            </a:r>
            <a:r>
              <a:rPr lang="en-US" sz="1800" dirty="0" err="1">
                <a:solidFill>
                  <a:schemeClr val="tx1"/>
                </a:solidFill>
              </a:rPr>
              <a:t>bilgi</a:t>
            </a:r>
            <a:r>
              <a:rPr lang="en-US" sz="1800" dirty="0">
                <a:solidFill>
                  <a:schemeClr val="tx1"/>
                </a:solidFill>
              </a:rPr>
              <a:t>, </a:t>
            </a:r>
            <a:r>
              <a:rPr lang="en-US" sz="1800" dirty="0" err="1">
                <a:solidFill>
                  <a:schemeClr val="tx1"/>
                </a:solidFill>
              </a:rPr>
              <a:t>kurtarma</a:t>
            </a:r>
            <a:r>
              <a:rPr lang="en-US" sz="1800" dirty="0">
                <a:solidFill>
                  <a:schemeClr val="tx1"/>
                </a:solidFill>
              </a:rPr>
              <a:t> </a:t>
            </a:r>
            <a:r>
              <a:rPr lang="en-US" sz="1800" dirty="0" err="1">
                <a:solidFill>
                  <a:schemeClr val="tx1"/>
                </a:solidFill>
              </a:rPr>
              <a:t>ekiplerinin</a:t>
            </a:r>
            <a:r>
              <a:rPr lang="en-US" sz="1800" dirty="0">
                <a:solidFill>
                  <a:schemeClr val="tx1"/>
                </a:solidFill>
              </a:rPr>
              <a:t> </a:t>
            </a:r>
            <a:r>
              <a:rPr lang="en-US" sz="1800" dirty="0" err="1">
                <a:solidFill>
                  <a:schemeClr val="tx1"/>
                </a:solidFill>
              </a:rPr>
              <a:t>hasarlı</a:t>
            </a:r>
            <a:r>
              <a:rPr lang="en-US" sz="1800" dirty="0">
                <a:solidFill>
                  <a:schemeClr val="tx1"/>
                </a:solidFill>
              </a:rPr>
              <a:t> </a:t>
            </a:r>
            <a:r>
              <a:rPr lang="en-US" sz="1800" dirty="0" err="1">
                <a:solidFill>
                  <a:schemeClr val="tx1"/>
                </a:solidFill>
              </a:rPr>
              <a:t>alanlara</a:t>
            </a:r>
            <a:r>
              <a:rPr lang="en-US" sz="1800" dirty="0">
                <a:solidFill>
                  <a:schemeClr val="tx1"/>
                </a:solidFill>
              </a:rPr>
              <a:t> </a:t>
            </a:r>
            <a:r>
              <a:rPr lang="en-US" sz="1800" dirty="0" err="1">
                <a:solidFill>
                  <a:schemeClr val="tx1"/>
                </a:solidFill>
              </a:rPr>
              <a:t>daha</a:t>
            </a:r>
            <a:r>
              <a:rPr lang="en-US" sz="1800" dirty="0">
                <a:solidFill>
                  <a:schemeClr val="tx1"/>
                </a:solidFill>
              </a:rPr>
              <a:t> </a:t>
            </a:r>
            <a:r>
              <a:rPr lang="en-US" sz="1800" dirty="0" err="1">
                <a:solidFill>
                  <a:schemeClr val="tx1"/>
                </a:solidFill>
              </a:rPr>
              <a:t>hızlı</a:t>
            </a:r>
            <a:r>
              <a:rPr lang="en-US" sz="1800" dirty="0">
                <a:solidFill>
                  <a:schemeClr val="tx1"/>
                </a:solidFill>
              </a:rPr>
              <a:t> </a:t>
            </a:r>
            <a:r>
              <a:rPr lang="en-US" sz="1800" dirty="0" err="1">
                <a:solidFill>
                  <a:schemeClr val="tx1"/>
                </a:solidFill>
              </a:rPr>
              <a:t>ve</a:t>
            </a:r>
            <a:r>
              <a:rPr lang="en-US" sz="1800" dirty="0">
                <a:solidFill>
                  <a:schemeClr val="tx1"/>
                </a:solidFill>
              </a:rPr>
              <a:t> </a:t>
            </a:r>
            <a:r>
              <a:rPr lang="en-US" sz="1800" dirty="0" err="1">
                <a:solidFill>
                  <a:schemeClr val="tx1"/>
                </a:solidFill>
              </a:rPr>
              <a:t>güvenli</a:t>
            </a:r>
            <a:r>
              <a:rPr lang="en-US" sz="1800" dirty="0">
                <a:solidFill>
                  <a:schemeClr val="tx1"/>
                </a:solidFill>
              </a:rPr>
              <a:t> </a:t>
            </a:r>
            <a:r>
              <a:rPr lang="en-US" sz="1800" dirty="0" err="1">
                <a:solidFill>
                  <a:schemeClr val="tx1"/>
                </a:solidFill>
              </a:rPr>
              <a:t>bir</a:t>
            </a:r>
            <a:r>
              <a:rPr lang="en-US" sz="1800" dirty="0">
                <a:solidFill>
                  <a:schemeClr val="tx1"/>
                </a:solidFill>
              </a:rPr>
              <a:t> </a:t>
            </a:r>
            <a:r>
              <a:rPr lang="en-US" sz="1800" dirty="0" err="1">
                <a:solidFill>
                  <a:schemeClr val="tx1"/>
                </a:solidFill>
              </a:rPr>
              <a:t>şekilde</a:t>
            </a:r>
            <a:r>
              <a:rPr lang="en-US" sz="1800" dirty="0">
                <a:solidFill>
                  <a:schemeClr val="tx1"/>
                </a:solidFill>
              </a:rPr>
              <a:t> </a:t>
            </a:r>
            <a:r>
              <a:rPr lang="en-US" sz="1800" dirty="0" err="1">
                <a:solidFill>
                  <a:schemeClr val="tx1"/>
                </a:solidFill>
              </a:rPr>
              <a:t>ulaşmalarına</a:t>
            </a:r>
            <a:r>
              <a:rPr lang="en-US" sz="1800" dirty="0">
                <a:solidFill>
                  <a:schemeClr val="tx1"/>
                </a:solidFill>
              </a:rPr>
              <a:t> </a:t>
            </a:r>
            <a:r>
              <a:rPr lang="en-US" sz="1800" dirty="0" err="1">
                <a:solidFill>
                  <a:schemeClr val="tx1"/>
                </a:solidFill>
              </a:rPr>
              <a:t>yardımcı</a:t>
            </a:r>
            <a:r>
              <a:rPr lang="en-US" sz="1800" dirty="0">
                <a:solidFill>
                  <a:schemeClr val="tx1"/>
                </a:solidFill>
              </a:rPr>
              <a:t> </a:t>
            </a:r>
            <a:r>
              <a:rPr lang="en-US" sz="1800" dirty="0" err="1">
                <a:solidFill>
                  <a:schemeClr val="tx1"/>
                </a:solidFill>
              </a:rPr>
              <a:t>olabilir</a:t>
            </a:r>
            <a:r>
              <a:rPr lang="en-US" sz="1800" dirty="0">
                <a:solidFill>
                  <a:schemeClr val="tx1"/>
                </a:solidFill>
              </a:rPr>
              <a:t>.</a:t>
            </a:r>
            <a:endParaRPr lang="tr-TR" sz="1800" dirty="0">
              <a:solidFill>
                <a:schemeClr val="tx1"/>
              </a:solidFill>
            </a:endParaRPr>
          </a:p>
          <a:p>
            <a:pPr marL="0" indent="0">
              <a:buNone/>
            </a:pPr>
            <a:endParaRPr lang="en-US" sz="1800" dirty="0">
              <a:solidFill>
                <a:schemeClr val="tx1"/>
              </a:solidFill>
            </a:endParaRPr>
          </a:p>
          <a:p>
            <a:r>
              <a:rPr lang="en-US" sz="1800" dirty="0" err="1">
                <a:solidFill>
                  <a:schemeClr val="tx1"/>
                </a:solidFill>
              </a:rPr>
              <a:t>Afet</a:t>
            </a:r>
            <a:r>
              <a:rPr lang="en-US" sz="1800" dirty="0">
                <a:solidFill>
                  <a:schemeClr val="tx1"/>
                </a:solidFill>
              </a:rPr>
              <a:t> </a:t>
            </a:r>
            <a:r>
              <a:rPr lang="en-US" sz="1800" dirty="0" err="1">
                <a:solidFill>
                  <a:schemeClr val="tx1"/>
                </a:solidFill>
              </a:rPr>
              <a:t>yönetimi</a:t>
            </a:r>
            <a:r>
              <a:rPr lang="en-US" sz="1800" dirty="0">
                <a:solidFill>
                  <a:schemeClr val="tx1"/>
                </a:solidFill>
              </a:rPr>
              <a:t>: </a:t>
            </a:r>
            <a:r>
              <a:rPr lang="en-US" sz="1800" dirty="0" err="1">
                <a:solidFill>
                  <a:schemeClr val="tx1"/>
                </a:solidFill>
              </a:rPr>
              <a:t>Yapay</a:t>
            </a:r>
            <a:r>
              <a:rPr lang="en-US" sz="1800" dirty="0">
                <a:solidFill>
                  <a:schemeClr val="tx1"/>
                </a:solidFill>
              </a:rPr>
              <a:t> </a:t>
            </a:r>
            <a:r>
              <a:rPr lang="en-US" sz="1800" dirty="0" err="1">
                <a:solidFill>
                  <a:schemeClr val="tx1"/>
                </a:solidFill>
              </a:rPr>
              <a:t>zeka</a:t>
            </a:r>
            <a:r>
              <a:rPr lang="en-US" sz="1800" dirty="0">
                <a:solidFill>
                  <a:schemeClr val="tx1"/>
                </a:solidFill>
              </a:rPr>
              <a:t> </a:t>
            </a:r>
            <a:r>
              <a:rPr lang="en-US" sz="1800" dirty="0" err="1">
                <a:solidFill>
                  <a:schemeClr val="tx1"/>
                </a:solidFill>
              </a:rPr>
              <a:t>teknolojileri</a:t>
            </a:r>
            <a:r>
              <a:rPr lang="en-US" sz="1800" dirty="0">
                <a:solidFill>
                  <a:schemeClr val="tx1"/>
                </a:solidFill>
              </a:rPr>
              <a:t>, </a:t>
            </a:r>
            <a:r>
              <a:rPr lang="en-US" sz="1800" dirty="0" err="1">
                <a:solidFill>
                  <a:schemeClr val="tx1"/>
                </a:solidFill>
              </a:rPr>
              <a:t>depremler</a:t>
            </a:r>
            <a:r>
              <a:rPr lang="en-US" sz="1800" dirty="0">
                <a:solidFill>
                  <a:schemeClr val="tx1"/>
                </a:solidFill>
              </a:rPr>
              <a:t> </a:t>
            </a:r>
            <a:r>
              <a:rPr lang="en-US" sz="1800" dirty="0" err="1">
                <a:solidFill>
                  <a:schemeClr val="tx1"/>
                </a:solidFill>
              </a:rPr>
              <a:t>gibi</a:t>
            </a:r>
            <a:r>
              <a:rPr lang="en-US" sz="1800" dirty="0">
                <a:solidFill>
                  <a:schemeClr val="tx1"/>
                </a:solidFill>
              </a:rPr>
              <a:t> </a:t>
            </a:r>
            <a:r>
              <a:rPr lang="en-US" sz="1800" dirty="0" err="1">
                <a:solidFill>
                  <a:schemeClr val="tx1"/>
                </a:solidFill>
              </a:rPr>
              <a:t>doğal</a:t>
            </a:r>
            <a:r>
              <a:rPr lang="en-US" sz="1800" dirty="0">
                <a:solidFill>
                  <a:schemeClr val="tx1"/>
                </a:solidFill>
              </a:rPr>
              <a:t> </a:t>
            </a:r>
            <a:r>
              <a:rPr lang="en-US" sz="1800" dirty="0" err="1">
                <a:solidFill>
                  <a:schemeClr val="tx1"/>
                </a:solidFill>
              </a:rPr>
              <a:t>afetler</a:t>
            </a:r>
            <a:r>
              <a:rPr lang="en-US" sz="1800" dirty="0">
                <a:solidFill>
                  <a:schemeClr val="tx1"/>
                </a:solidFill>
              </a:rPr>
              <a:t> </a:t>
            </a:r>
            <a:r>
              <a:rPr lang="en-US" sz="1800" dirty="0" err="1">
                <a:solidFill>
                  <a:schemeClr val="tx1"/>
                </a:solidFill>
              </a:rPr>
              <a:t>sırasında</a:t>
            </a:r>
            <a:r>
              <a:rPr lang="en-US" sz="1800" dirty="0">
                <a:solidFill>
                  <a:schemeClr val="tx1"/>
                </a:solidFill>
              </a:rPr>
              <a:t>, </a:t>
            </a:r>
            <a:r>
              <a:rPr lang="en-US" sz="1800" dirty="0" err="1">
                <a:solidFill>
                  <a:schemeClr val="tx1"/>
                </a:solidFill>
              </a:rPr>
              <a:t>hızlı</a:t>
            </a:r>
            <a:r>
              <a:rPr lang="en-US" sz="1800" dirty="0">
                <a:solidFill>
                  <a:schemeClr val="tx1"/>
                </a:solidFill>
              </a:rPr>
              <a:t> </a:t>
            </a:r>
            <a:r>
              <a:rPr lang="en-US" sz="1800" dirty="0" err="1">
                <a:solidFill>
                  <a:schemeClr val="tx1"/>
                </a:solidFill>
              </a:rPr>
              <a:t>bir</a:t>
            </a:r>
            <a:r>
              <a:rPr lang="en-US" sz="1800" dirty="0">
                <a:solidFill>
                  <a:schemeClr val="tx1"/>
                </a:solidFill>
              </a:rPr>
              <a:t> </a:t>
            </a:r>
            <a:r>
              <a:rPr lang="en-US" sz="1800" dirty="0" err="1">
                <a:solidFill>
                  <a:schemeClr val="tx1"/>
                </a:solidFill>
              </a:rPr>
              <a:t>şekilde</a:t>
            </a:r>
            <a:r>
              <a:rPr lang="en-US" sz="1800" dirty="0">
                <a:solidFill>
                  <a:schemeClr val="tx1"/>
                </a:solidFill>
              </a:rPr>
              <a:t> </a:t>
            </a:r>
            <a:r>
              <a:rPr lang="en-US" sz="1800" dirty="0" err="1">
                <a:solidFill>
                  <a:schemeClr val="tx1"/>
                </a:solidFill>
              </a:rPr>
              <a:t>veri</a:t>
            </a:r>
            <a:r>
              <a:rPr lang="en-US" sz="1800" dirty="0">
                <a:solidFill>
                  <a:schemeClr val="tx1"/>
                </a:solidFill>
              </a:rPr>
              <a:t> </a:t>
            </a:r>
            <a:r>
              <a:rPr lang="en-US" sz="1800" dirty="0" err="1">
                <a:solidFill>
                  <a:schemeClr val="tx1"/>
                </a:solidFill>
              </a:rPr>
              <a:t>toplama</a:t>
            </a:r>
            <a:r>
              <a:rPr lang="en-US" sz="1800" dirty="0">
                <a:solidFill>
                  <a:schemeClr val="tx1"/>
                </a:solidFill>
              </a:rPr>
              <a:t>, </a:t>
            </a:r>
            <a:r>
              <a:rPr lang="en-US" sz="1800" dirty="0" err="1">
                <a:solidFill>
                  <a:schemeClr val="tx1"/>
                </a:solidFill>
              </a:rPr>
              <a:t>analiz</a:t>
            </a:r>
            <a:r>
              <a:rPr lang="en-US" sz="1800" dirty="0">
                <a:solidFill>
                  <a:schemeClr val="tx1"/>
                </a:solidFill>
              </a:rPr>
              <a:t> </a:t>
            </a:r>
            <a:r>
              <a:rPr lang="en-US" sz="1800" dirty="0" err="1">
                <a:solidFill>
                  <a:schemeClr val="tx1"/>
                </a:solidFill>
              </a:rPr>
              <a:t>etme</a:t>
            </a:r>
            <a:r>
              <a:rPr lang="en-US" sz="1800" dirty="0">
                <a:solidFill>
                  <a:schemeClr val="tx1"/>
                </a:solidFill>
              </a:rPr>
              <a:t> </a:t>
            </a:r>
            <a:r>
              <a:rPr lang="en-US" sz="1800" dirty="0" err="1">
                <a:solidFill>
                  <a:schemeClr val="tx1"/>
                </a:solidFill>
              </a:rPr>
              <a:t>ve</a:t>
            </a:r>
            <a:r>
              <a:rPr lang="en-US" sz="1800" dirty="0">
                <a:solidFill>
                  <a:schemeClr val="tx1"/>
                </a:solidFill>
              </a:rPr>
              <a:t> </a:t>
            </a:r>
            <a:r>
              <a:rPr lang="en-US" sz="1800" dirty="0" err="1">
                <a:solidFill>
                  <a:schemeClr val="tx1"/>
                </a:solidFill>
              </a:rPr>
              <a:t>sonuç</a:t>
            </a:r>
            <a:r>
              <a:rPr lang="en-US" sz="1800" dirty="0">
                <a:solidFill>
                  <a:schemeClr val="tx1"/>
                </a:solidFill>
              </a:rPr>
              <a:t> </a:t>
            </a:r>
            <a:r>
              <a:rPr lang="en-US" sz="1800" dirty="0" err="1">
                <a:solidFill>
                  <a:schemeClr val="tx1"/>
                </a:solidFill>
              </a:rPr>
              <a:t>çıkarma</a:t>
            </a:r>
            <a:r>
              <a:rPr lang="en-US" sz="1800" dirty="0">
                <a:solidFill>
                  <a:schemeClr val="tx1"/>
                </a:solidFill>
              </a:rPr>
              <a:t> </a:t>
            </a:r>
            <a:r>
              <a:rPr lang="en-US" sz="1800" dirty="0" err="1">
                <a:solidFill>
                  <a:schemeClr val="tx1"/>
                </a:solidFill>
              </a:rPr>
              <a:t>yeteneği</a:t>
            </a:r>
            <a:r>
              <a:rPr lang="en-US" sz="1800" dirty="0">
                <a:solidFill>
                  <a:schemeClr val="tx1"/>
                </a:solidFill>
              </a:rPr>
              <a:t> </a:t>
            </a:r>
            <a:r>
              <a:rPr lang="en-US" sz="1800" dirty="0" err="1">
                <a:solidFill>
                  <a:schemeClr val="tx1"/>
                </a:solidFill>
              </a:rPr>
              <a:t>ile</a:t>
            </a:r>
            <a:r>
              <a:rPr lang="en-US" sz="1800" dirty="0">
                <a:solidFill>
                  <a:schemeClr val="tx1"/>
                </a:solidFill>
              </a:rPr>
              <a:t> </a:t>
            </a:r>
            <a:r>
              <a:rPr lang="en-US" sz="1800" dirty="0" err="1">
                <a:solidFill>
                  <a:schemeClr val="tx1"/>
                </a:solidFill>
              </a:rPr>
              <a:t>afet</a:t>
            </a:r>
            <a:r>
              <a:rPr lang="en-US" sz="1800" dirty="0">
                <a:solidFill>
                  <a:schemeClr val="tx1"/>
                </a:solidFill>
              </a:rPr>
              <a:t> </a:t>
            </a:r>
            <a:r>
              <a:rPr lang="en-US" sz="1800" dirty="0" err="1">
                <a:solidFill>
                  <a:schemeClr val="tx1"/>
                </a:solidFill>
              </a:rPr>
              <a:t>yönetimini</a:t>
            </a:r>
            <a:r>
              <a:rPr lang="en-US" sz="1800" dirty="0">
                <a:solidFill>
                  <a:schemeClr val="tx1"/>
                </a:solidFill>
              </a:rPr>
              <a:t> </a:t>
            </a:r>
            <a:r>
              <a:rPr lang="en-US" sz="1800" dirty="0" err="1">
                <a:solidFill>
                  <a:schemeClr val="tx1"/>
                </a:solidFill>
              </a:rPr>
              <a:t>kolaylaştırabilir</a:t>
            </a:r>
            <a:r>
              <a:rPr lang="en-US" sz="1800" dirty="0">
                <a:solidFill>
                  <a:schemeClr val="tx1"/>
                </a:solidFill>
              </a:rPr>
              <a:t>. Bu </a:t>
            </a:r>
            <a:r>
              <a:rPr lang="en-US" sz="1800" dirty="0" err="1">
                <a:solidFill>
                  <a:schemeClr val="tx1"/>
                </a:solidFill>
              </a:rPr>
              <a:t>sayede</a:t>
            </a:r>
            <a:r>
              <a:rPr lang="en-US" sz="1800" dirty="0">
                <a:solidFill>
                  <a:schemeClr val="tx1"/>
                </a:solidFill>
              </a:rPr>
              <a:t>, </a:t>
            </a:r>
            <a:r>
              <a:rPr lang="en-US" sz="1800" dirty="0" err="1">
                <a:solidFill>
                  <a:schemeClr val="tx1"/>
                </a:solidFill>
              </a:rPr>
              <a:t>afet</a:t>
            </a:r>
            <a:r>
              <a:rPr lang="en-US" sz="1800" dirty="0">
                <a:solidFill>
                  <a:schemeClr val="tx1"/>
                </a:solidFill>
              </a:rPr>
              <a:t> </a:t>
            </a:r>
            <a:r>
              <a:rPr lang="en-US" sz="1800" dirty="0" err="1">
                <a:solidFill>
                  <a:schemeClr val="tx1"/>
                </a:solidFill>
              </a:rPr>
              <a:t>sonrası</a:t>
            </a:r>
            <a:r>
              <a:rPr lang="en-US" sz="1800" dirty="0">
                <a:solidFill>
                  <a:schemeClr val="tx1"/>
                </a:solidFill>
              </a:rPr>
              <a:t> </a:t>
            </a:r>
            <a:r>
              <a:rPr lang="en-US" sz="1800" dirty="0" err="1">
                <a:solidFill>
                  <a:schemeClr val="tx1"/>
                </a:solidFill>
              </a:rPr>
              <a:t>yıkımın</a:t>
            </a:r>
            <a:r>
              <a:rPr lang="en-US" sz="1800" dirty="0">
                <a:solidFill>
                  <a:schemeClr val="tx1"/>
                </a:solidFill>
              </a:rPr>
              <a:t> </a:t>
            </a:r>
            <a:r>
              <a:rPr lang="en-US" sz="1800" dirty="0" err="1">
                <a:solidFill>
                  <a:schemeClr val="tx1"/>
                </a:solidFill>
              </a:rPr>
              <a:t>boyutları</a:t>
            </a:r>
            <a:r>
              <a:rPr lang="en-US" sz="1800" dirty="0">
                <a:solidFill>
                  <a:schemeClr val="tx1"/>
                </a:solidFill>
              </a:rPr>
              <a:t> </a:t>
            </a:r>
            <a:r>
              <a:rPr lang="en-US" sz="1800" dirty="0" err="1">
                <a:solidFill>
                  <a:schemeClr val="tx1"/>
                </a:solidFill>
              </a:rPr>
              <a:t>daha</a:t>
            </a:r>
            <a:r>
              <a:rPr lang="en-US" sz="1800" dirty="0">
                <a:solidFill>
                  <a:schemeClr val="tx1"/>
                </a:solidFill>
              </a:rPr>
              <a:t> </a:t>
            </a:r>
            <a:r>
              <a:rPr lang="en-US" sz="1800" dirty="0" err="1">
                <a:solidFill>
                  <a:schemeClr val="tx1"/>
                </a:solidFill>
              </a:rPr>
              <a:t>hızlı</a:t>
            </a:r>
            <a:r>
              <a:rPr lang="en-US" sz="1800" dirty="0">
                <a:solidFill>
                  <a:schemeClr val="tx1"/>
                </a:solidFill>
              </a:rPr>
              <a:t> </a:t>
            </a:r>
            <a:r>
              <a:rPr lang="en-US" sz="1800" dirty="0" err="1">
                <a:solidFill>
                  <a:schemeClr val="tx1"/>
                </a:solidFill>
              </a:rPr>
              <a:t>bir</a:t>
            </a:r>
            <a:r>
              <a:rPr lang="en-US" sz="1800" dirty="0">
                <a:solidFill>
                  <a:schemeClr val="tx1"/>
                </a:solidFill>
              </a:rPr>
              <a:t> </a:t>
            </a:r>
            <a:r>
              <a:rPr lang="en-US" sz="1800" dirty="0" err="1">
                <a:solidFill>
                  <a:schemeClr val="tx1"/>
                </a:solidFill>
              </a:rPr>
              <a:t>şekilde</a:t>
            </a:r>
            <a:r>
              <a:rPr lang="en-US" sz="1800" dirty="0">
                <a:solidFill>
                  <a:schemeClr val="tx1"/>
                </a:solidFill>
              </a:rPr>
              <a:t> </a:t>
            </a:r>
            <a:r>
              <a:rPr lang="en-US" sz="1800" dirty="0" err="1">
                <a:solidFill>
                  <a:schemeClr val="tx1"/>
                </a:solidFill>
              </a:rPr>
              <a:t>belirlenerek</a:t>
            </a:r>
            <a:r>
              <a:rPr lang="en-US" sz="1800" dirty="0">
                <a:solidFill>
                  <a:schemeClr val="tx1"/>
                </a:solidFill>
              </a:rPr>
              <a:t>, </a:t>
            </a:r>
            <a:r>
              <a:rPr lang="en-US" sz="1800" dirty="0" err="1">
                <a:solidFill>
                  <a:schemeClr val="tx1"/>
                </a:solidFill>
              </a:rPr>
              <a:t>daha</a:t>
            </a:r>
            <a:r>
              <a:rPr lang="en-US" sz="1800" dirty="0">
                <a:solidFill>
                  <a:schemeClr val="tx1"/>
                </a:solidFill>
              </a:rPr>
              <a:t> </a:t>
            </a:r>
            <a:r>
              <a:rPr lang="en-US" sz="1800" dirty="0" err="1">
                <a:solidFill>
                  <a:schemeClr val="tx1"/>
                </a:solidFill>
              </a:rPr>
              <a:t>hızlı</a:t>
            </a:r>
            <a:r>
              <a:rPr lang="en-US" sz="1800" dirty="0">
                <a:solidFill>
                  <a:schemeClr val="tx1"/>
                </a:solidFill>
              </a:rPr>
              <a:t> </a:t>
            </a:r>
            <a:r>
              <a:rPr lang="en-US" sz="1800" dirty="0" err="1">
                <a:solidFill>
                  <a:schemeClr val="tx1"/>
                </a:solidFill>
              </a:rPr>
              <a:t>bir</a:t>
            </a:r>
            <a:r>
              <a:rPr lang="en-US" sz="1800" dirty="0">
                <a:solidFill>
                  <a:schemeClr val="tx1"/>
                </a:solidFill>
              </a:rPr>
              <a:t> </a:t>
            </a:r>
            <a:r>
              <a:rPr lang="en-US" sz="1800" dirty="0" err="1">
                <a:solidFill>
                  <a:schemeClr val="tx1"/>
                </a:solidFill>
              </a:rPr>
              <a:t>kurtarma</a:t>
            </a:r>
            <a:r>
              <a:rPr lang="en-US" sz="1800" dirty="0">
                <a:solidFill>
                  <a:schemeClr val="tx1"/>
                </a:solidFill>
              </a:rPr>
              <a:t> </a:t>
            </a:r>
            <a:r>
              <a:rPr lang="en-US" sz="1800" dirty="0" err="1">
                <a:solidFill>
                  <a:schemeClr val="tx1"/>
                </a:solidFill>
              </a:rPr>
              <a:t>işlemi</a:t>
            </a:r>
            <a:r>
              <a:rPr lang="en-US" sz="1800" dirty="0">
                <a:solidFill>
                  <a:schemeClr val="tx1"/>
                </a:solidFill>
              </a:rPr>
              <a:t> </a:t>
            </a:r>
            <a:r>
              <a:rPr lang="en-US" sz="1800" dirty="0" err="1">
                <a:solidFill>
                  <a:schemeClr val="tx1"/>
                </a:solidFill>
              </a:rPr>
              <a:t>gerçekleştirilebilir</a:t>
            </a:r>
            <a:r>
              <a:rPr lang="en-US" sz="1800" dirty="0">
                <a:solidFill>
                  <a:schemeClr val="tx1"/>
                </a:solidFill>
              </a:rPr>
              <a:t>.</a:t>
            </a:r>
          </a:p>
          <a:p>
            <a:endParaRPr lang="en-US" sz="1800" dirty="0">
              <a:solidFill>
                <a:schemeClr val="tx2"/>
              </a:solidFill>
            </a:endParaRPr>
          </a:p>
        </p:txBody>
      </p:sp>
    </p:spTree>
    <p:extLst>
      <p:ext uri="{BB962C8B-B14F-4D97-AF65-F5344CB8AC3E}">
        <p14:creationId xmlns:p14="http://schemas.microsoft.com/office/powerpoint/2010/main" val="295317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F7C12EAC-BD05-461D-9D1F-0862BA1F4C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57480" y="76200"/>
            <a:ext cx="2057400" cy="2057400"/>
          </a:xfrm>
          <a:prstGeom prst="rect">
            <a:avLst/>
          </a:prstGeom>
        </p:spPr>
      </p:pic>
      <p:pic>
        <p:nvPicPr>
          <p:cNvPr id="14" name="Picture 13">
            <a:extLst>
              <a:ext uri="{FF2B5EF4-FFF2-40B4-BE49-F238E27FC236}">
                <a16:creationId xmlns:a16="http://schemas.microsoft.com/office/drawing/2014/main" id="{69D8DA42-2FEE-4C06-AFD6-6508150C4C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2473"/>
          <a:stretch/>
        </p:blipFill>
        <p:spPr>
          <a:xfrm>
            <a:off x="11234928" y="3144779"/>
            <a:ext cx="954024" cy="2548349"/>
          </a:xfrm>
          <a:prstGeom prst="rect">
            <a:avLst/>
          </a:prstGeom>
        </p:spPr>
      </p:pic>
      <p:sp>
        <p:nvSpPr>
          <p:cNvPr id="2" name="Başlık 1">
            <a:extLst>
              <a:ext uri="{FF2B5EF4-FFF2-40B4-BE49-F238E27FC236}">
                <a16:creationId xmlns:a16="http://schemas.microsoft.com/office/drawing/2014/main" id="{B9E85182-25C9-99CA-8676-DE9868392A67}"/>
              </a:ext>
            </a:extLst>
          </p:cNvPr>
          <p:cNvSpPr>
            <a:spLocks noGrp="1"/>
          </p:cNvSpPr>
          <p:nvPr>
            <p:ph type="title"/>
          </p:nvPr>
        </p:nvSpPr>
        <p:spPr>
          <a:xfrm>
            <a:off x="3460955" y="716365"/>
            <a:ext cx="7892845" cy="1417235"/>
          </a:xfrm>
        </p:spPr>
        <p:txBody>
          <a:bodyPr anchor="t">
            <a:normAutofit/>
          </a:bodyPr>
          <a:lstStyle/>
          <a:p>
            <a:r>
              <a:rPr lang="tr-TR" dirty="0">
                <a:solidFill>
                  <a:schemeClr val="tx2"/>
                </a:solidFill>
              </a:rPr>
              <a:t>Proje Konusu: </a:t>
            </a:r>
            <a:r>
              <a:rPr lang="en-US" dirty="0" err="1">
                <a:solidFill>
                  <a:schemeClr val="tx2"/>
                </a:solidFill>
              </a:rPr>
              <a:t>Afet</a:t>
            </a:r>
            <a:r>
              <a:rPr lang="en-US" dirty="0">
                <a:solidFill>
                  <a:schemeClr val="tx2"/>
                </a:solidFill>
              </a:rPr>
              <a:t> </a:t>
            </a:r>
            <a:r>
              <a:rPr lang="en-US" dirty="0" err="1">
                <a:solidFill>
                  <a:schemeClr val="tx2"/>
                </a:solidFill>
              </a:rPr>
              <a:t>yönetimi</a:t>
            </a:r>
            <a:endParaRPr lang="en-US" dirty="0">
              <a:solidFill>
                <a:schemeClr val="tx2"/>
              </a:solidFill>
            </a:endParaRPr>
          </a:p>
        </p:txBody>
      </p:sp>
      <p:sp>
        <p:nvSpPr>
          <p:cNvPr id="3" name="İçerik Yer Tutucusu 2">
            <a:extLst>
              <a:ext uri="{FF2B5EF4-FFF2-40B4-BE49-F238E27FC236}">
                <a16:creationId xmlns:a16="http://schemas.microsoft.com/office/drawing/2014/main" id="{1033DBB0-BC6E-1A21-5FF4-F7CCE4E71147}"/>
              </a:ext>
            </a:extLst>
          </p:cNvPr>
          <p:cNvSpPr>
            <a:spLocks noGrp="1"/>
          </p:cNvSpPr>
          <p:nvPr>
            <p:ph idx="1"/>
          </p:nvPr>
        </p:nvSpPr>
        <p:spPr>
          <a:xfrm>
            <a:off x="1346804" y="2487267"/>
            <a:ext cx="9616164" cy="3058127"/>
          </a:xfrm>
        </p:spPr>
        <p:txBody>
          <a:bodyPr anchor="b">
            <a:normAutofit/>
          </a:bodyPr>
          <a:lstStyle/>
          <a:p>
            <a:pPr>
              <a:lnSpc>
                <a:spcPct val="100000"/>
              </a:lnSpc>
            </a:pPr>
            <a:r>
              <a:rPr lang="tr-TR" sz="1500" dirty="0">
                <a:solidFill>
                  <a:schemeClr val="tx2"/>
                </a:solidFill>
              </a:rPr>
              <a:t>Neden Afet Yönetimi?</a:t>
            </a:r>
          </a:p>
          <a:p>
            <a:pPr marL="0" indent="0">
              <a:lnSpc>
                <a:spcPct val="100000"/>
              </a:lnSpc>
              <a:buNone/>
            </a:pPr>
            <a:endParaRPr lang="tr-TR" sz="1500" dirty="0">
              <a:solidFill>
                <a:schemeClr val="tx2"/>
              </a:solidFill>
            </a:endParaRPr>
          </a:p>
          <a:p>
            <a:pPr marL="0" indent="0">
              <a:lnSpc>
                <a:spcPct val="100000"/>
              </a:lnSpc>
              <a:buNone/>
            </a:pPr>
            <a:r>
              <a:rPr lang="tr-TR" sz="1500" dirty="0">
                <a:solidFill>
                  <a:schemeClr val="tx2"/>
                </a:solidFill>
              </a:rPr>
              <a:t>Deprem olduktan sonra insanlar ilk birkaç gün hayatta kalmayı başarabilirler ve birbirlerinin yaralarını sarabilirler. Hatta enkaz altından kurtarma çalışmalarına katılabilecekler veya uzman ekiplere yardım edebilecekler.</a:t>
            </a:r>
          </a:p>
          <a:p>
            <a:pPr marL="0" indent="0">
              <a:lnSpc>
                <a:spcPct val="100000"/>
              </a:lnSpc>
              <a:buNone/>
            </a:pPr>
            <a:endParaRPr lang="tr-TR" sz="1500" dirty="0">
              <a:solidFill>
                <a:schemeClr val="tx2"/>
              </a:solidFill>
            </a:endParaRPr>
          </a:p>
          <a:p>
            <a:pPr marL="0" indent="0">
              <a:lnSpc>
                <a:spcPct val="100000"/>
              </a:lnSpc>
              <a:buNone/>
            </a:pPr>
            <a:r>
              <a:rPr lang="tr-TR" sz="1500" dirty="0">
                <a:solidFill>
                  <a:schemeClr val="tx2"/>
                </a:solidFill>
              </a:rPr>
              <a:t>Ancak insanlar kendi başlarına hızlı bir şekilde örgütlenemezler ve afet yönetimi yapamazlar. Gerekli ihtiyaç ve ekipmanların sevki ve idaresini yapamazlar. Hatta organize örgüt ve kurumlar bile bu konuda çok ciddi problemlerle karşı karşıya kalabilirler.</a:t>
            </a:r>
          </a:p>
        </p:txBody>
      </p:sp>
    </p:spTree>
    <p:extLst>
      <p:ext uri="{BB962C8B-B14F-4D97-AF65-F5344CB8AC3E}">
        <p14:creationId xmlns:p14="http://schemas.microsoft.com/office/powerpoint/2010/main" val="502989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5989027"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0"/>
            <a:ext cx="598901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Başlık 1">
            <a:extLst>
              <a:ext uri="{FF2B5EF4-FFF2-40B4-BE49-F238E27FC236}">
                <a16:creationId xmlns:a16="http://schemas.microsoft.com/office/drawing/2014/main" id="{26D09A07-6080-21B6-9159-862C348FADF9}"/>
              </a:ext>
            </a:extLst>
          </p:cNvPr>
          <p:cNvSpPr>
            <a:spLocks noGrp="1"/>
          </p:cNvSpPr>
          <p:nvPr>
            <p:ph type="title"/>
          </p:nvPr>
        </p:nvSpPr>
        <p:spPr>
          <a:xfrm>
            <a:off x="6553200" y="586992"/>
            <a:ext cx="4953000" cy="1664573"/>
          </a:xfrm>
        </p:spPr>
        <p:txBody>
          <a:bodyPr>
            <a:normAutofit/>
          </a:bodyPr>
          <a:lstStyle/>
          <a:p>
            <a:r>
              <a:rPr lang="tr-TR">
                <a:solidFill>
                  <a:schemeClr val="tx2"/>
                </a:solidFill>
              </a:rPr>
              <a:t>Nasıl Kullanabiliriz</a:t>
            </a:r>
            <a:endParaRPr lang="en-US">
              <a:solidFill>
                <a:schemeClr val="tx2"/>
              </a:solidFill>
            </a:endParaRPr>
          </a:p>
        </p:txBody>
      </p:sp>
      <p:pic>
        <p:nvPicPr>
          <p:cNvPr id="7" name="Graphic 6" descr="Robot Ana hat">
            <a:extLst>
              <a:ext uri="{FF2B5EF4-FFF2-40B4-BE49-F238E27FC236}">
                <a16:creationId xmlns:a16="http://schemas.microsoft.com/office/drawing/2014/main" id="{A4F16172-36AC-8E5E-A138-C3CE19B116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552" y="1109972"/>
            <a:ext cx="4724400" cy="4724400"/>
          </a:xfrm>
          <a:prstGeom prst="rect">
            <a:avLst/>
          </a:prstGeom>
        </p:spPr>
      </p:pic>
      <p:sp>
        <p:nvSpPr>
          <p:cNvPr id="3" name="İçerik Yer Tutucusu 2">
            <a:extLst>
              <a:ext uri="{FF2B5EF4-FFF2-40B4-BE49-F238E27FC236}">
                <a16:creationId xmlns:a16="http://schemas.microsoft.com/office/drawing/2014/main" id="{3E42027C-18F8-7F88-D3A0-8ADC92280E87}"/>
              </a:ext>
            </a:extLst>
          </p:cNvPr>
          <p:cNvSpPr>
            <a:spLocks noGrp="1"/>
          </p:cNvSpPr>
          <p:nvPr>
            <p:ph idx="1"/>
          </p:nvPr>
        </p:nvSpPr>
        <p:spPr>
          <a:xfrm>
            <a:off x="6553200" y="2411653"/>
            <a:ext cx="4952681" cy="3728613"/>
          </a:xfrm>
        </p:spPr>
        <p:txBody>
          <a:bodyPr>
            <a:normAutofit fontScale="92500" lnSpcReduction="10000"/>
          </a:bodyPr>
          <a:lstStyle/>
          <a:p>
            <a:pPr>
              <a:lnSpc>
                <a:spcPct val="100000"/>
              </a:lnSpc>
            </a:pPr>
            <a:endParaRPr lang="en-US" sz="1100" dirty="0">
              <a:solidFill>
                <a:schemeClr val="tx2"/>
              </a:solidFill>
              <a:effectLst/>
            </a:endParaRPr>
          </a:p>
          <a:p>
            <a:pPr>
              <a:lnSpc>
                <a:spcPct val="100000"/>
              </a:lnSpc>
            </a:pPr>
            <a:r>
              <a:rPr lang="en-US" sz="1400" dirty="0">
                <a:solidFill>
                  <a:schemeClr val="tx2"/>
                </a:solidFill>
              </a:rPr>
              <a:t>İlk </a:t>
            </a:r>
            <a:r>
              <a:rPr lang="en-US" sz="1400" dirty="0" err="1">
                <a:solidFill>
                  <a:schemeClr val="tx2"/>
                </a:solidFill>
              </a:rPr>
              <a:t>büyük</a:t>
            </a:r>
            <a:r>
              <a:rPr lang="en-US" sz="1400" dirty="0">
                <a:solidFill>
                  <a:schemeClr val="tx2"/>
                </a:solidFill>
              </a:rPr>
              <a:t> </a:t>
            </a:r>
            <a:r>
              <a:rPr lang="en-US" sz="1400" dirty="0" err="1">
                <a:solidFill>
                  <a:schemeClr val="tx2"/>
                </a:solidFill>
              </a:rPr>
              <a:t>depremden</a:t>
            </a:r>
            <a:r>
              <a:rPr lang="en-US" sz="1400" dirty="0">
                <a:solidFill>
                  <a:schemeClr val="tx2"/>
                </a:solidFill>
              </a:rPr>
              <a:t> </a:t>
            </a:r>
            <a:r>
              <a:rPr lang="en-US" sz="1400" dirty="0" err="1">
                <a:solidFill>
                  <a:schemeClr val="tx2"/>
                </a:solidFill>
              </a:rPr>
              <a:t>hemen</a:t>
            </a:r>
            <a:r>
              <a:rPr lang="en-US" sz="1400" dirty="0">
                <a:solidFill>
                  <a:schemeClr val="tx2"/>
                </a:solidFill>
              </a:rPr>
              <a:t> </a:t>
            </a:r>
            <a:r>
              <a:rPr lang="en-US" sz="1400" dirty="0" err="1">
                <a:solidFill>
                  <a:schemeClr val="tx2"/>
                </a:solidFill>
              </a:rPr>
              <a:t>sonra</a:t>
            </a:r>
            <a:r>
              <a:rPr lang="en-US" sz="1400" dirty="0">
                <a:solidFill>
                  <a:schemeClr val="tx2"/>
                </a:solidFill>
              </a:rPr>
              <a:t>, </a:t>
            </a:r>
            <a:r>
              <a:rPr lang="en-US" sz="1400" dirty="0" err="1">
                <a:solidFill>
                  <a:schemeClr val="tx2"/>
                </a:solidFill>
              </a:rPr>
              <a:t>hızlı</a:t>
            </a:r>
            <a:r>
              <a:rPr lang="en-US" sz="1400" dirty="0">
                <a:solidFill>
                  <a:schemeClr val="tx2"/>
                </a:solidFill>
              </a:rPr>
              <a:t> </a:t>
            </a:r>
            <a:r>
              <a:rPr lang="en-US" sz="1400" dirty="0" err="1">
                <a:solidFill>
                  <a:schemeClr val="tx2"/>
                </a:solidFill>
              </a:rPr>
              <a:t>bir</a:t>
            </a:r>
            <a:r>
              <a:rPr lang="en-US" sz="1400" dirty="0">
                <a:solidFill>
                  <a:schemeClr val="tx2"/>
                </a:solidFill>
              </a:rPr>
              <a:t> </a:t>
            </a:r>
            <a:r>
              <a:rPr lang="en-US" sz="1400" dirty="0" err="1">
                <a:solidFill>
                  <a:schemeClr val="tx2"/>
                </a:solidFill>
              </a:rPr>
              <a:t>şekilde</a:t>
            </a:r>
            <a:r>
              <a:rPr lang="en-US" sz="1400" dirty="0">
                <a:solidFill>
                  <a:schemeClr val="tx2"/>
                </a:solidFill>
              </a:rPr>
              <a:t> </a:t>
            </a:r>
            <a:r>
              <a:rPr lang="en-US" sz="1400" dirty="0" err="1">
                <a:solidFill>
                  <a:schemeClr val="tx2"/>
                </a:solidFill>
              </a:rPr>
              <a:t>yapay</a:t>
            </a:r>
            <a:r>
              <a:rPr lang="en-US" sz="1400" dirty="0">
                <a:solidFill>
                  <a:schemeClr val="tx2"/>
                </a:solidFill>
              </a:rPr>
              <a:t> </a:t>
            </a:r>
            <a:r>
              <a:rPr lang="en-US" sz="1400" dirty="0" err="1">
                <a:solidFill>
                  <a:schemeClr val="tx2"/>
                </a:solidFill>
              </a:rPr>
              <a:t>zeka</a:t>
            </a:r>
            <a:r>
              <a:rPr lang="en-US" sz="1400" dirty="0">
                <a:solidFill>
                  <a:schemeClr val="tx2"/>
                </a:solidFill>
              </a:rPr>
              <a:t> </a:t>
            </a:r>
            <a:r>
              <a:rPr lang="en-US" sz="1400" dirty="0" err="1">
                <a:solidFill>
                  <a:schemeClr val="tx2"/>
                </a:solidFill>
              </a:rPr>
              <a:t>teknolojisi</a:t>
            </a:r>
            <a:r>
              <a:rPr lang="en-US" sz="1400" dirty="0">
                <a:solidFill>
                  <a:schemeClr val="tx2"/>
                </a:solidFill>
              </a:rPr>
              <a:t> </a:t>
            </a:r>
            <a:r>
              <a:rPr lang="en-US" sz="1400" dirty="0" err="1">
                <a:solidFill>
                  <a:schemeClr val="tx2"/>
                </a:solidFill>
              </a:rPr>
              <a:t>kullanılarak</a:t>
            </a:r>
            <a:r>
              <a:rPr lang="en-US" sz="1400" dirty="0">
                <a:solidFill>
                  <a:schemeClr val="tx2"/>
                </a:solidFill>
              </a:rPr>
              <a:t> </a:t>
            </a:r>
            <a:r>
              <a:rPr lang="en-US" sz="1400" dirty="0" err="1">
                <a:solidFill>
                  <a:schemeClr val="tx2"/>
                </a:solidFill>
              </a:rPr>
              <a:t>hasar</a:t>
            </a:r>
            <a:r>
              <a:rPr lang="en-US" sz="1400" dirty="0">
                <a:solidFill>
                  <a:schemeClr val="tx2"/>
                </a:solidFill>
              </a:rPr>
              <a:t> </a:t>
            </a:r>
            <a:r>
              <a:rPr lang="en-US" sz="1400" dirty="0" err="1">
                <a:solidFill>
                  <a:schemeClr val="tx2"/>
                </a:solidFill>
              </a:rPr>
              <a:t>tespit</a:t>
            </a:r>
            <a:r>
              <a:rPr lang="en-US" sz="1400" dirty="0">
                <a:solidFill>
                  <a:schemeClr val="tx2"/>
                </a:solidFill>
              </a:rPr>
              <a:t> </a:t>
            </a:r>
            <a:r>
              <a:rPr lang="en-US" sz="1400" dirty="0" err="1">
                <a:solidFill>
                  <a:schemeClr val="tx2"/>
                </a:solidFill>
              </a:rPr>
              <a:t>çalışmaları</a:t>
            </a:r>
            <a:r>
              <a:rPr lang="en-US" sz="1400" dirty="0">
                <a:solidFill>
                  <a:schemeClr val="tx2"/>
                </a:solidFill>
              </a:rPr>
              <a:t> </a:t>
            </a:r>
            <a:r>
              <a:rPr lang="en-US" sz="1400" dirty="0" err="1">
                <a:solidFill>
                  <a:schemeClr val="tx2"/>
                </a:solidFill>
              </a:rPr>
              <a:t>yapılmalıdır</a:t>
            </a:r>
            <a:r>
              <a:rPr lang="en-US" sz="1400" dirty="0">
                <a:solidFill>
                  <a:schemeClr val="tx2"/>
                </a:solidFill>
              </a:rPr>
              <a:t>. Bu </a:t>
            </a:r>
            <a:r>
              <a:rPr lang="en-US" sz="1400" dirty="0" err="1">
                <a:solidFill>
                  <a:schemeClr val="tx2"/>
                </a:solidFill>
              </a:rPr>
              <a:t>sayede</a:t>
            </a:r>
            <a:r>
              <a:rPr lang="en-US" sz="1400" dirty="0">
                <a:solidFill>
                  <a:schemeClr val="tx2"/>
                </a:solidFill>
              </a:rPr>
              <a:t> </a:t>
            </a:r>
            <a:r>
              <a:rPr lang="en-US" sz="1400" dirty="0" err="1">
                <a:solidFill>
                  <a:schemeClr val="tx2"/>
                </a:solidFill>
              </a:rPr>
              <a:t>depremde</a:t>
            </a:r>
            <a:r>
              <a:rPr lang="en-US" sz="1400" dirty="0">
                <a:solidFill>
                  <a:schemeClr val="tx2"/>
                </a:solidFill>
              </a:rPr>
              <a:t> </a:t>
            </a:r>
            <a:r>
              <a:rPr lang="en-US" sz="1400" dirty="0" err="1">
                <a:solidFill>
                  <a:schemeClr val="tx2"/>
                </a:solidFill>
              </a:rPr>
              <a:t>yıkılmış</a:t>
            </a:r>
            <a:r>
              <a:rPr lang="en-US" sz="1400" dirty="0">
                <a:solidFill>
                  <a:schemeClr val="tx2"/>
                </a:solidFill>
              </a:rPr>
              <a:t> </a:t>
            </a:r>
            <a:r>
              <a:rPr lang="en-US" sz="1400" dirty="0" err="1">
                <a:solidFill>
                  <a:schemeClr val="tx2"/>
                </a:solidFill>
              </a:rPr>
              <a:t>veya</a:t>
            </a:r>
            <a:r>
              <a:rPr lang="en-US" sz="1400" dirty="0">
                <a:solidFill>
                  <a:schemeClr val="tx2"/>
                </a:solidFill>
              </a:rPr>
              <a:t> </a:t>
            </a:r>
            <a:r>
              <a:rPr lang="en-US" sz="1400" dirty="0" err="1">
                <a:solidFill>
                  <a:schemeClr val="tx2"/>
                </a:solidFill>
              </a:rPr>
              <a:t>ciddi</a:t>
            </a:r>
            <a:r>
              <a:rPr lang="en-US" sz="1400" dirty="0">
                <a:solidFill>
                  <a:schemeClr val="tx2"/>
                </a:solidFill>
              </a:rPr>
              <a:t> </a:t>
            </a:r>
            <a:r>
              <a:rPr lang="en-US" sz="1400" dirty="0" err="1">
                <a:solidFill>
                  <a:schemeClr val="tx2"/>
                </a:solidFill>
              </a:rPr>
              <a:t>hasar</a:t>
            </a:r>
            <a:r>
              <a:rPr lang="en-US" sz="1400" dirty="0">
                <a:solidFill>
                  <a:schemeClr val="tx2"/>
                </a:solidFill>
              </a:rPr>
              <a:t> </a:t>
            </a:r>
            <a:r>
              <a:rPr lang="en-US" sz="1400" dirty="0" err="1">
                <a:solidFill>
                  <a:schemeClr val="tx2"/>
                </a:solidFill>
              </a:rPr>
              <a:t>görmüş</a:t>
            </a:r>
            <a:r>
              <a:rPr lang="en-US" sz="1400" dirty="0">
                <a:solidFill>
                  <a:schemeClr val="tx2"/>
                </a:solidFill>
              </a:rPr>
              <a:t> </a:t>
            </a:r>
            <a:r>
              <a:rPr lang="en-US" sz="1400" dirty="0" err="1">
                <a:solidFill>
                  <a:schemeClr val="tx2"/>
                </a:solidFill>
              </a:rPr>
              <a:t>evler</a:t>
            </a:r>
            <a:r>
              <a:rPr lang="en-US" sz="1400" dirty="0">
                <a:solidFill>
                  <a:schemeClr val="tx2"/>
                </a:solidFill>
              </a:rPr>
              <a:t> </a:t>
            </a:r>
            <a:r>
              <a:rPr lang="en-US" sz="1400" dirty="0" err="1">
                <a:solidFill>
                  <a:schemeClr val="tx2"/>
                </a:solidFill>
              </a:rPr>
              <a:t>yaklaşık</a:t>
            </a:r>
            <a:r>
              <a:rPr lang="en-US" sz="1400" dirty="0">
                <a:solidFill>
                  <a:schemeClr val="tx2"/>
                </a:solidFill>
              </a:rPr>
              <a:t> </a:t>
            </a:r>
            <a:r>
              <a:rPr lang="en-US" sz="1400" dirty="0" err="1">
                <a:solidFill>
                  <a:schemeClr val="tx2"/>
                </a:solidFill>
              </a:rPr>
              <a:t>olarak</a:t>
            </a:r>
            <a:r>
              <a:rPr lang="en-US" sz="1400" dirty="0">
                <a:solidFill>
                  <a:schemeClr val="tx2"/>
                </a:solidFill>
              </a:rPr>
              <a:t> </a:t>
            </a:r>
            <a:r>
              <a:rPr lang="en-US" sz="1400" dirty="0" err="1">
                <a:solidFill>
                  <a:schemeClr val="tx2"/>
                </a:solidFill>
              </a:rPr>
              <a:t>tespit</a:t>
            </a:r>
            <a:r>
              <a:rPr lang="en-US" sz="1400" dirty="0">
                <a:solidFill>
                  <a:schemeClr val="tx2"/>
                </a:solidFill>
              </a:rPr>
              <a:t> </a:t>
            </a:r>
            <a:r>
              <a:rPr lang="en-US" sz="1400" dirty="0" err="1">
                <a:solidFill>
                  <a:schemeClr val="tx2"/>
                </a:solidFill>
              </a:rPr>
              <a:t>edilebilir</a:t>
            </a:r>
            <a:r>
              <a:rPr lang="en-US" sz="1400" dirty="0">
                <a:solidFill>
                  <a:schemeClr val="tx2"/>
                </a:solidFill>
              </a:rPr>
              <a:t>. </a:t>
            </a:r>
            <a:r>
              <a:rPr lang="en-US" sz="1400" dirty="0" err="1">
                <a:solidFill>
                  <a:schemeClr val="tx2"/>
                </a:solidFill>
              </a:rPr>
              <a:t>Daha</a:t>
            </a:r>
            <a:r>
              <a:rPr lang="en-US" sz="1400" dirty="0">
                <a:solidFill>
                  <a:schemeClr val="tx2"/>
                </a:solidFill>
              </a:rPr>
              <a:t> </a:t>
            </a:r>
            <a:r>
              <a:rPr lang="en-US" sz="1400" dirty="0" err="1">
                <a:solidFill>
                  <a:schemeClr val="tx2"/>
                </a:solidFill>
              </a:rPr>
              <a:t>sonra</a:t>
            </a:r>
            <a:r>
              <a:rPr lang="en-US" sz="1400" dirty="0">
                <a:solidFill>
                  <a:schemeClr val="tx2"/>
                </a:solidFill>
              </a:rPr>
              <a:t> alt </a:t>
            </a:r>
            <a:r>
              <a:rPr lang="en-US" sz="1400" dirty="0" err="1">
                <a:solidFill>
                  <a:schemeClr val="tx2"/>
                </a:solidFill>
              </a:rPr>
              <a:t>ve</a:t>
            </a:r>
            <a:r>
              <a:rPr lang="en-US" sz="1400" dirty="0">
                <a:solidFill>
                  <a:schemeClr val="tx2"/>
                </a:solidFill>
              </a:rPr>
              <a:t> </a:t>
            </a:r>
            <a:r>
              <a:rPr lang="en-US" sz="1400" dirty="0" err="1">
                <a:solidFill>
                  <a:schemeClr val="tx2"/>
                </a:solidFill>
              </a:rPr>
              <a:t>üst</a:t>
            </a:r>
            <a:r>
              <a:rPr lang="en-US" sz="1400" dirty="0">
                <a:solidFill>
                  <a:schemeClr val="tx2"/>
                </a:solidFill>
              </a:rPr>
              <a:t> </a:t>
            </a:r>
            <a:r>
              <a:rPr lang="en-US" sz="1400" dirty="0" err="1">
                <a:solidFill>
                  <a:schemeClr val="tx2"/>
                </a:solidFill>
              </a:rPr>
              <a:t>yapıların</a:t>
            </a:r>
            <a:r>
              <a:rPr lang="en-US" sz="1400" dirty="0">
                <a:solidFill>
                  <a:schemeClr val="tx2"/>
                </a:solidFill>
              </a:rPr>
              <a:t> </a:t>
            </a:r>
            <a:r>
              <a:rPr lang="en-US" sz="1400" dirty="0" err="1">
                <a:solidFill>
                  <a:schemeClr val="tx2"/>
                </a:solidFill>
              </a:rPr>
              <a:t>hasar</a:t>
            </a:r>
            <a:r>
              <a:rPr lang="en-US" sz="1400" dirty="0">
                <a:solidFill>
                  <a:schemeClr val="tx2"/>
                </a:solidFill>
              </a:rPr>
              <a:t> </a:t>
            </a:r>
            <a:r>
              <a:rPr lang="en-US" sz="1400" dirty="0" err="1">
                <a:solidFill>
                  <a:schemeClr val="tx2"/>
                </a:solidFill>
              </a:rPr>
              <a:t>tespitleri</a:t>
            </a:r>
            <a:r>
              <a:rPr lang="en-US" sz="1400" dirty="0">
                <a:solidFill>
                  <a:schemeClr val="tx2"/>
                </a:solidFill>
              </a:rPr>
              <a:t> </a:t>
            </a:r>
            <a:r>
              <a:rPr lang="en-US" sz="1400" dirty="0" err="1">
                <a:solidFill>
                  <a:schemeClr val="tx2"/>
                </a:solidFill>
              </a:rPr>
              <a:t>yapılmalı</a:t>
            </a:r>
            <a:r>
              <a:rPr lang="en-US" sz="1400" dirty="0">
                <a:solidFill>
                  <a:schemeClr val="tx2"/>
                </a:solidFill>
              </a:rPr>
              <a:t>, hangi </a:t>
            </a:r>
            <a:r>
              <a:rPr lang="en-US" sz="1400" dirty="0" err="1">
                <a:solidFill>
                  <a:schemeClr val="tx2"/>
                </a:solidFill>
              </a:rPr>
              <a:t>yapıların</a:t>
            </a:r>
            <a:r>
              <a:rPr lang="en-US" sz="1400" dirty="0">
                <a:solidFill>
                  <a:schemeClr val="tx2"/>
                </a:solidFill>
              </a:rPr>
              <a:t> </a:t>
            </a:r>
            <a:r>
              <a:rPr lang="en-US" sz="1400" dirty="0" err="1">
                <a:solidFill>
                  <a:schemeClr val="tx2"/>
                </a:solidFill>
              </a:rPr>
              <a:t>hasarlı</a:t>
            </a:r>
            <a:r>
              <a:rPr lang="en-US" sz="1400" dirty="0">
                <a:solidFill>
                  <a:schemeClr val="tx2"/>
                </a:solidFill>
              </a:rPr>
              <a:t> </a:t>
            </a:r>
            <a:r>
              <a:rPr lang="en-US" sz="1400" dirty="0" err="1">
                <a:solidFill>
                  <a:schemeClr val="tx2"/>
                </a:solidFill>
              </a:rPr>
              <a:t>olduğu</a:t>
            </a:r>
            <a:r>
              <a:rPr lang="en-US" sz="1400" dirty="0">
                <a:solidFill>
                  <a:schemeClr val="tx2"/>
                </a:solidFill>
              </a:rPr>
              <a:t> </a:t>
            </a:r>
            <a:r>
              <a:rPr lang="en-US" sz="1400" dirty="0" err="1">
                <a:solidFill>
                  <a:schemeClr val="tx2"/>
                </a:solidFill>
              </a:rPr>
              <a:t>ve</a:t>
            </a:r>
            <a:r>
              <a:rPr lang="en-US" sz="1400" dirty="0">
                <a:solidFill>
                  <a:schemeClr val="tx2"/>
                </a:solidFill>
              </a:rPr>
              <a:t> </a:t>
            </a:r>
            <a:r>
              <a:rPr lang="en-US" sz="1400" dirty="0" err="1">
                <a:solidFill>
                  <a:schemeClr val="tx2"/>
                </a:solidFill>
              </a:rPr>
              <a:t>hangilerinin</a:t>
            </a:r>
            <a:r>
              <a:rPr lang="en-US" sz="1400" dirty="0">
                <a:solidFill>
                  <a:schemeClr val="tx2"/>
                </a:solidFill>
              </a:rPr>
              <a:t> </a:t>
            </a:r>
            <a:r>
              <a:rPr lang="en-US" sz="1400" dirty="0" err="1">
                <a:solidFill>
                  <a:schemeClr val="tx2"/>
                </a:solidFill>
              </a:rPr>
              <a:t>tamir</a:t>
            </a:r>
            <a:r>
              <a:rPr lang="en-US" sz="1400" dirty="0">
                <a:solidFill>
                  <a:schemeClr val="tx2"/>
                </a:solidFill>
              </a:rPr>
              <a:t> </a:t>
            </a:r>
            <a:r>
              <a:rPr lang="en-US" sz="1400" dirty="0" err="1">
                <a:solidFill>
                  <a:schemeClr val="tx2"/>
                </a:solidFill>
              </a:rPr>
              <a:t>edilebileceği</a:t>
            </a:r>
            <a:r>
              <a:rPr lang="en-US" sz="1400" dirty="0">
                <a:solidFill>
                  <a:schemeClr val="tx2"/>
                </a:solidFill>
              </a:rPr>
              <a:t> </a:t>
            </a:r>
            <a:r>
              <a:rPr lang="en-US" sz="1400" dirty="0" err="1">
                <a:solidFill>
                  <a:schemeClr val="tx2"/>
                </a:solidFill>
              </a:rPr>
              <a:t>hesaplanmalıdır</a:t>
            </a:r>
            <a:r>
              <a:rPr lang="en-US" sz="1400" dirty="0">
                <a:solidFill>
                  <a:schemeClr val="tx2"/>
                </a:solidFill>
              </a:rPr>
              <a:t>.</a:t>
            </a:r>
          </a:p>
          <a:p>
            <a:pPr>
              <a:lnSpc>
                <a:spcPct val="100000"/>
              </a:lnSpc>
            </a:pPr>
            <a:r>
              <a:rPr lang="en-US" sz="1400" dirty="0">
                <a:solidFill>
                  <a:schemeClr val="tx2"/>
                </a:solidFill>
              </a:rPr>
              <a:t>Bu </a:t>
            </a:r>
            <a:r>
              <a:rPr lang="en-US" sz="1400" dirty="0" err="1">
                <a:solidFill>
                  <a:schemeClr val="tx2"/>
                </a:solidFill>
              </a:rPr>
              <a:t>verilere</a:t>
            </a:r>
            <a:r>
              <a:rPr lang="en-US" sz="1400" dirty="0">
                <a:solidFill>
                  <a:schemeClr val="tx2"/>
                </a:solidFill>
              </a:rPr>
              <a:t> </a:t>
            </a:r>
            <a:r>
              <a:rPr lang="en-US" sz="1400" dirty="0" err="1">
                <a:solidFill>
                  <a:schemeClr val="tx2"/>
                </a:solidFill>
              </a:rPr>
              <a:t>eriştikten</a:t>
            </a:r>
            <a:r>
              <a:rPr lang="en-US" sz="1400" dirty="0">
                <a:solidFill>
                  <a:schemeClr val="tx2"/>
                </a:solidFill>
              </a:rPr>
              <a:t> </a:t>
            </a:r>
            <a:r>
              <a:rPr lang="en-US" sz="1400" dirty="0" err="1">
                <a:solidFill>
                  <a:schemeClr val="tx2"/>
                </a:solidFill>
              </a:rPr>
              <a:t>sonra</a:t>
            </a:r>
            <a:r>
              <a:rPr lang="en-US" sz="1400" dirty="0">
                <a:solidFill>
                  <a:schemeClr val="tx2"/>
                </a:solidFill>
              </a:rPr>
              <a:t>, </a:t>
            </a:r>
            <a:r>
              <a:rPr lang="en-US" sz="1400" dirty="0" err="1">
                <a:solidFill>
                  <a:schemeClr val="tx2"/>
                </a:solidFill>
              </a:rPr>
              <a:t>hasarları</a:t>
            </a:r>
            <a:r>
              <a:rPr lang="en-US" sz="1400" dirty="0">
                <a:solidFill>
                  <a:schemeClr val="tx2"/>
                </a:solidFill>
              </a:rPr>
              <a:t> </a:t>
            </a:r>
            <a:r>
              <a:rPr lang="en-US" sz="1400" dirty="0" err="1">
                <a:solidFill>
                  <a:schemeClr val="tx2"/>
                </a:solidFill>
              </a:rPr>
              <a:t>yaklaşık</a:t>
            </a:r>
            <a:r>
              <a:rPr lang="en-US" sz="1400" dirty="0">
                <a:solidFill>
                  <a:schemeClr val="tx2"/>
                </a:solidFill>
              </a:rPr>
              <a:t> </a:t>
            </a:r>
            <a:r>
              <a:rPr lang="en-US" sz="1400" dirty="0" err="1">
                <a:solidFill>
                  <a:schemeClr val="tx2"/>
                </a:solidFill>
              </a:rPr>
              <a:t>olarak</a:t>
            </a:r>
            <a:r>
              <a:rPr lang="en-US" sz="1400" dirty="0">
                <a:solidFill>
                  <a:schemeClr val="tx2"/>
                </a:solidFill>
              </a:rPr>
              <a:t> </a:t>
            </a:r>
            <a:r>
              <a:rPr lang="en-US" sz="1400" dirty="0" err="1">
                <a:solidFill>
                  <a:schemeClr val="tx2"/>
                </a:solidFill>
              </a:rPr>
              <a:t>tespit</a:t>
            </a:r>
            <a:r>
              <a:rPr lang="en-US" sz="1400" dirty="0">
                <a:solidFill>
                  <a:schemeClr val="tx2"/>
                </a:solidFill>
              </a:rPr>
              <a:t> </a:t>
            </a:r>
            <a:r>
              <a:rPr lang="en-US" sz="1400" dirty="0" err="1">
                <a:solidFill>
                  <a:schemeClr val="tx2"/>
                </a:solidFill>
              </a:rPr>
              <a:t>ederek</a:t>
            </a:r>
            <a:r>
              <a:rPr lang="en-US" sz="1400" dirty="0">
                <a:solidFill>
                  <a:schemeClr val="tx2"/>
                </a:solidFill>
              </a:rPr>
              <a:t> </a:t>
            </a:r>
            <a:r>
              <a:rPr lang="en-US" sz="1400" dirty="0" err="1">
                <a:solidFill>
                  <a:schemeClr val="tx2"/>
                </a:solidFill>
              </a:rPr>
              <a:t>etkilenen</a:t>
            </a:r>
            <a:r>
              <a:rPr lang="en-US" sz="1400" dirty="0">
                <a:solidFill>
                  <a:schemeClr val="tx2"/>
                </a:solidFill>
              </a:rPr>
              <a:t> </a:t>
            </a:r>
            <a:r>
              <a:rPr lang="en-US" sz="1400" dirty="0" err="1">
                <a:solidFill>
                  <a:schemeClr val="tx2"/>
                </a:solidFill>
              </a:rPr>
              <a:t>insan</a:t>
            </a:r>
            <a:r>
              <a:rPr lang="en-US" sz="1400" dirty="0">
                <a:solidFill>
                  <a:schemeClr val="tx2"/>
                </a:solidFill>
              </a:rPr>
              <a:t> </a:t>
            </a:r>
            <a:r>
              <a:rPr lang="en-US" sz="1400" dirty="0" err="1">
                <a:solidFill>
                  <a:schemeClr val="tx2"/>
                </a:solidFill>
              </a:rPr>
              <a:t>sayısını</a:t>
            </a:r>
            <a:r>
              <a:rPr lang="en-US" sz="1400" dirty="0">
                <a:solidFill>
                  <a:schemeClr val="tx2"/>
                </a:solidFill>
              </a:rPr>
              <a:t> </a:t>
            </a:r>
            <a:r>
              <a:rPr lang="en-US" sz="1400" dirty="0" err="1">
                <a:solidFill>
                  <a:schemeClr val="tx2"/>
                </a:solidFill>
              </a:rPr>
              <a:t>tespit</a:t>
            </a:r>
            <a:r>
              <a:rPr lang="en-US" sz="1400" dirty="0">
                <a:solidFill>
                  <a:schemeClr val="tx2"/>
                </a:solidFill>
              </a:rPr>
              <a:t> </a:t>
            </a:r>
            <a:r>
              <a:rPr lang="en-US" sz="1400" dirty="0" err="1">
                <a:solidFill>
                  <a:schemeClr val="tx2"/>
                </a:solidFill>
              </a:rPr>
              <a:t>edebiliriz</a:t>
            </a:r>
            <a:r>
              <a:rPr lang="en-US" sz="1400" dirty="0">
                <a:solidFill>
                  <a:schemeClr val="tx2"/>
                </a:solidFill>
              </a:rPr>
              <a:t>. </a:t>
            </a:r>
            <a:r>
              <a:rPr lang="en-US" sz="1400" dirty="0" err="1">
                <a:solidFill>
                  <a:schemeClr val="tx2"/>
                </a:solidFill>
              </a:rPr>
              <a:t>Böylece</a:t>
            </a:r>
            <a:r>
              <a:rPr lang="en-US" sz="1400" dirty="0">
                <a:solidFill>
                  <a:schemeClr val="tx2"/>
                </a:solidFill>
              </a:rPr>
              <a:t> </a:t>
            </a:r>
            <a:r>
              <a:rPr lang="en-US" sz="1400" dirty="0" err="1">
                <a:solidFill>
                  <a:schemeClr val="tx2"/>
                </a:solidFill>
              </a:rPr>
              <a:t>gerekli</a:t>
            </a:r>
            <a:r>
              <a:rPr lang="en-US" sz="1400" dirty="0">
                <a:solidFill>
                  <a:schemeClr val="tx2"/>
                </a:solidFill>
              </a:rPr>
              <a:t> </a:t>
            </a:r>
            <a:r>
              <a:rPr lang="en-US" sz="1400" dirty="0" err="1">
                <a:solidFill>
                  <a:schemeClr val="tx2"/>
                </a:solidFill>
              </a:rPr>
              <a:t>ihtiyaç</a:t>
            </a:r>
            <a:r>
              <a:rPr lang="en-US" sz="1400" dirty="0">
                <a:solidFill>
                  <a:schemeClr val="tx2"/>
                </a:solidFill>
              </a:rPr>
              <a:t> </a:t>
            </a:r>
            <a:r>
              <a:rPr lang="en-US" sz="1400" dirty="0" err="1">
                <a:solidFill>
                  <a:schemeClr val="tx2"/>
                </a:solidFill>
              </a:rPr>
              <a:t>malzemeleri</a:t>
            </a:r>
            <a:r>
              <a:rPr lang="en-US" sz="1400" dirty="0">
                <a:solidFill>
                  <a:schemeClr val="tx2"/>
                </a:solidFill>
              </a:rPr>
              <a:t> </a:t>
            </a:r>
            <a:r>
              <a:rPr lang="en-US" sz="1400" dirty="0" err="1">
                <a:solidFill>
                  <a:schemeClr val="tx2"/>
                </a:solidFill>
              </a:rPr>
              <a:t>miktarını</a:t>
            </a:r>
            <a:r>
              <a:rPr lang="en-US" sz="1400" dirty="0">
                <a:solidFill>
                  <a:schemeClr val="tx2"/>
                </a:solidFill>
              </a:rPr>
              <a:t> </a:t>
            </a:r>
            <a:r>
              <a:rPr lang="en-US" sz="1400" dirty="0" err="1">
                <a:solidFill>
                  <a:schemeClr val="tx2"/>
                </a:solidFill>
              </a:rPr>
              <a:t>belirleyebilir</a:t>
            </a:r>
            <a:r>
              <a:rPr lang="en-US" sz="1400" dirty="0">
                <a:solidFill>
                  <a:schemeClr val="tx2"/>
                </a:solidFill>
              </a:rPr>
              <a:t> </a:t>
            </a:r>
            <a:r>
              <a:rPr lang="en-US" sz="1400" dirty="0" err="1">
                <a:solidFill>
                  <a:schemeClr val="tx2"/>
                </a:solidFill>
              </a:rPr>
              <a:t>ve</a:t>
            </a:r>
            <a:r>
              <a:rPr lang="en-US" sz="1400" dirty="0">
                <a:solidFill>
                  <a:schemeClr val="tx2"/>
                </a:solidFill>
              </a:rPr>
              <a:t> hangi </a:t>
            </a:r>
            <a:r>
              <a:rPr lang="en-US" sz="1400" dirty="0" err="1">
                <a:solidFill>
                  <a:schemeClr val="tx2"/>
                </a:solidFill>
              </a:rPr>
              <a:t>bölgeye</a:t>
            </a:r>
            <a:r>
              <a:rPr lang="en-US" sz="1400" dirty="0">
                <a:solidFill>
                  <a:schemeClr val="tx2"/>
                </a:solidFill>
              </a:rPr>
              <a:t> ne </a:t>
            </a:r>
            <a:r>
              <a:rPr lang="en-US" sz="1400" dirty="0" err="1">
                <a:solidFill>
                  <a:schemeClr val="tx2"/>
                </a:solidFill>
              </a:rPr>
              <a:t>kadar</a:t>
            </a:r>
            <a:r>
              <a:rPr lang="en-US" sz="1400" dirty="0">
                <a:solidFill>
                  <a:schemeClr val="tx2"/>
                </a:solidFill>
              </a:rPr>
              <a:t> </a:t>
            </a:r>
            <a:r>
              <a:rPr lang="en-US" sz="1400" dirty="0" err="1">
                <a:solidFill>
                  <a:schemeClr val="tx2"/>
                </a:solidFill>
              </a:rPr>
              <a:t>malzeme</a:t>
            </a:r>
            <a:r>
              <a:rPr lang="en-US" sz="1400" dirty="0">
                <a:solidFill>
                  <a:schemeClr val="tx2"/>
                </a:solidFill>
              </a:rPr>
              <a:t> </a:t>
            </a:r>
            <a:r>
              <a:rPr lang="en-US" sz="1400" dirty="0" err="1">
                <a:solidFill>
                  <a:schemeClr val="tx2"/>
                </a:solidFill>
              </a:rPr>
              <a:t>gönderilebileceğini</a:t>
            </a:r>
            <a:r>
              <a:rPr lang="en-US" sz="1400" dirty="0">
                <a:solidFill>
                  <a:schemeClr val="tx2"/>
                </a:solidFill>
              </a:rPr>
              <a:t> </a:t>
            </a:r>
            <a:r>
              <a:rPr lang="en-US" sz="1400" dirty="0" err="1">
                <a:solidFill>
                  <a:schemeClr val="tx2"/>
                </a:solidFill>
              </a:rPr>
              <a:t>tahmin</a:t>
            </a:r>
            <a:r>
              <a:rPr lang="en-US" sz="1400" dirty="0">
                <a:solidFill>
                  <a:schemeClr val="tx2"/>
                </a:solidFill>
              </a:rPr>
              <a:t> </a:t>
            </a:r>
            <a:r>
              <a:rPr lang="en-US" sz="1400" dirty="0" err="1">
                <a:solidFill>
                  <a:schemeClr val="tx2"/>
                </a:solidFill>
              </a:rPr>
              <a:t>edebiliriz</a:t>
            </a:r>
            <a:r>
              <a:rPr lang="en-US" sz="1400" dirty="0">
                <a:solidFill>
                  <a:schemeClr val="tx2"/>
                </a:solidFill>
              </a:rPr>
              <a:t>. </a:t>
            </a:r>
            <a:r>
              <a:rPr lang="en-US" sz="1400" dirty="0" err="1">
                <a:solidFill>
                  <a:schemeClr val="tx2"/>
                </a:solidFill>
              </a:rPr>
              <a:t>Tüm</a:t>
            </a:r>
            <a:r>
              <a:rPr lang="en-US" sz="1400" dirty="0">
                <a:solidFill>
                  <a:schemeClr val="tx2"/>
                </a:solidFill>
              </a:rPr>
              <a:t> </a:t>
            </a:r>
            <a:r>
              <a:rPr lang="en-US" sz="1400" dirty="0" err="1">
                <a:solidFill>
                  <a:schemeClr val="tx2"/>
                </a:solidFill>
              </a:rPr>
              <a:t>bunların</a:t>
            </a:r>
            <a:r>
              <a:rPr lang="en-US" sz="1400" dirty="0">
                <a:solidFill>
                  <a:schemeClr val="tx2"/>
                </a:solidFill>
              </a:rPr>
              <a:t> </a:t>
            </a:r>
            <a:r>
              <a:rPr lang="en-US" sz="1400" dirty="0" err="1">
                <a:solidFill>
                  <a:schemeClr val="tx2"/>
                </a:solidFill>
              </a:rPr>
              <a:t>yanı</a:t>
            </a:r>
            <a:r>
              <a:rPr lang="en-US" sz="1400" dirty="0">
                <a:solidFill>
                  <a:schemeClr val="tx2"/>
                </a:solidFill>
              </a:rPr>
              <a:t> </a:t>
            </a:r>
            <a:r>
              <a:rPr lang="en-US" sz="1400" dirty="0" err="1">
                <a:solidFill>
                  <a:schemeClr val="tx2"/>
                </a:solidFill>
              </a:rPr>
              <a:t>sıra</a:t>
            </a:r>
            <a:r>
              <a:rPr lang="en-US" sz="1400" dirty="0">
                <a:solidFill>
                  <a:schemeClr val="tx2"/>
                </a:solidFill>
              </a:rPr>
              <a:t>, </a:t>
            </a:r>
            <a:r>
              <a:rPr lang="en-US" sz="1400" dirty="0" err="1">
                <a:solidFill>
                  <a:schemeClr val="tx2"/>
                </a:solidFill>
              </a:rPr>
              <a:t>ilerleyen</a:t>
            </a:r>
            <a:r>
              <a:rPr lang="en-US" sz="1400" dirty="0">
                <a:solidFill>
                  <a:schemeClr val="tx2"/>
                </a:solidFill>
              </a:rPr>
              <a:t> </a:t>
            </a:r>
            <a:r>
              <a:rPr lang="en-US" sz="1400" dirty="0" err="1">
                <a:solidFill>
                  <a:schemeClr val="tx2"/>
                </a:solidFill>
              </a:rPr>
              <a:t>süreçlerde</a:t>
            </a:r>
            <a:r>
              <a:rPr lang="en-US" sz="1400" dirty="0">
                <a:solidFill>
                  <a:schemeClr val="tx2"/>
                </a:solidFill>
              </a:rPr>
              <a:t> </a:t>
            </a:r>
            <a:r>
              <a:rPr lang="en-US" sz="1400" dirty="0" err="1">
                <a:solidFill>
                  <a:schemeClr val="tx2"/>
                </a:solidFill>
              </a:rPr>
              <a:t>oluşabilecek</a:t>
            </a:r>
            <a:r>
              <a:rPr lang="en-US" sz="1400" dirty="0">
                <a:solidFill>
                  <a:schemeClr val="tx2"/>
                </a:solidFill>
              </a:rPr>
              <a:t> </a:t>
            </a:r>
            <a:r>
              <a:rPr lang="en-US" sz="1400" dirty="0" err="1">
                <a:solidFill>
                  <a:schemeClr val="tx2"/>
                </a:solidFill>
              </a:rPr>
              <a:t>göç</a:t>
            </a:r>
            <a:r>
              <a:rPr lang="en-US" sz="1400" dirty="0">
                <a:solidFill>
                  <a:schemeClr val="tx2"/>
                </a:solidFill>
              </a:rPr>
              <a:t> vb. </a:t>
            </a:r>
            <a:r>
              <a:rPr lang="en-US" sz="1400" dirty="0" err="1">
                <a:solidFill>
                  <a:schemeClr val="tx2"/>
                </a:solidFill>
              </a:rPr>
              <a:t>durumları</a:t>
            </a:r>
            <a:r>
              <a:rPr lang="en-US" sz="1400" dirty="0">
                <a:solidFill>
                  <a:schemeClr val="tx2"/>
                </a:solidFill>
              </a:rPr>
              <a:t> da </a:t>
            </a:r>
            <a:r>
              <a:rPr lang="en-US" sz="1400" dirty="0" err="1">
                <a:solidFill>
                  <a:schemeClr val="tx2"/>
                </a:solidFill>
              </a:rPr>
              <a:t>tespit</a:t>
            </a:r>
            <a:r>
              <a:rPr lang="en-US" sz="1400" dirty="0">
                <a:solidFill>
                  <a:schemeClr val="tx2"/>
                </a:solidFill>
              </a:rPr>
              <a:t> </a:t>
            </a:r>
            <a:r>
              <a:rPr lang="en-US" sz="1400" dirty="0" err="1">
                <a:solidFill>
                  <a:schemeClr val="tx2"/>
                </a:solidFill>
              </a:rPr>
              <a:t>ederek</a:t>
            </a:r>
            <a:r>
              <a:rPr lang="en-US" sz="1400" dirty="0">
                <a:solidFill>
                  <a:schemeClr val="tx2"/>
                </a:solidFill>
              </a:rPr>
              <a:t> </a:t>
            </a:r>
            <a:r>
              <a:rPr lang="en-US" sz="1400" dirty="0" err="1">
                <a:solidFill>
                  <a:schemeClr val="tx2"/>
                </a:solidFill>
              </a:rPr>
              <a:t>gerekli</a:t>
            </a:r>
            <a:r>
              <a:rPr lang="en-US" sz="1400" dirty="0">
                <a:solidFill>
                  <a:schemeClr val="tx2"/>
                </a:solidFill>
              </a:rPr>
              <a:t> </a:t>
            </a:r>
            <a:r>
              <a:rPr lang="en-US" sz="1400" dirty="0" err="1">
                <a:solidFill>
                  <a:schemeClr val="tx2"/>
                </a:solidFill>
              </a:rPr>
              <a:t>önlemleri</a:t>
            </a:r>
            <a:r>
              <a:rPr lang="en-US" sz="1400" dirty="0">
                <a:solidFill>
                  <a:schemeClr val="tx2"/>
                </a:solidFill>
              </a:rPr>
              <a:t> </a:t>
            </a:r>
            <a:r>
              <a:rPr lang="en-US" sz="1400" dirty="0" err="1">
                <a:solidFill>
                  <a:schemeClr val="tx2"/>
                </a:solidFill>
              </a:rPr>
              <a:t>alabilir</a:t>
            </a:r>
            <a:r>
              <a:rPr lang="en-US" sz="1400" dirty="0">
                <a:solidFill>
                  <a:schemeClr val="tx2"/>
                </a:solidFill>
              </a:rPr>
              <a:t> </a:t>
            </a:r>
            <a:r>
              <a:rPr lang="en-US" sz="1400" dirty="0" err="1">
                <a:solidFill>
                  <a:schemeClr val="tx2"/>
                </a:solidFill>
              </a:rPr>
              <a:t>ve</a:t>
            </a:r>
            <a:r>
              <a:rPr lang="en-US" sz="1400" dirty="0">
                <a:solidFill>
                  <a:schemeClr val="tx2"/>
                </a:solidFill>
              </a:rPr>
              <a:t> </a:t>
            </a:r>
            <a:r>
              <a:rPr lang="en-US" sz="1400" dirty="0" err="1">
                <a:solidFill>
                  <a:schemeClr val="tx2"/>
                </a:solidFill>
              </a:rPr>
              <a:t>yardımları</a:t>
            </a:r>
            <a:r>
              <a:rPr lang="en-US" sz="1400" dirty="0">
                <a:solidFill>
                  <a:schemeClr val="tx2"/>
                </a:solidFill>
              </a:rPr>
              <a:t> buna </a:t>
            </a:r>
            <a:r>
              <a:rPr lang="en-US" sz="1400" dirty="0" err="1">
                <a:solidFill>
                  <a:schemeClr val="tx2"/>
                </a:solidFill>
              </a:rPr>
              <a:t>göre</a:t>
            </a:r>
            <a:r>
              <a:rPr lang="en-US" sz="1400" dirty="0">
                <a:solidFill>
                  <a:schemeClr val="tx2"/>
                </a:solidFill>
              </a:rPr>
              <a:t> </a:t>
            </a:r>
            <a:r>
              <a:rPr lang="en-US" sz="1400" dirty="0" err="1">
                <a:solidFill>
                  <a:schemeClr val="tx2"/>
                </a:solidFill>
              </a:rPr>
              <a:t>koordine</a:t>
            </a:r>
            <a:r>
              <a:rPr lang="en-US" sz="1400" dirty="0">
                <a:solidFill>
                  <a:schemeClr val="tx2"/>
                </a:solidFill>
              </a:rPr>
              <a:t> </a:t>
            </a:r>
            <a:r>
              <a:rPr lang="en-US" sz="1400" dirty="0" err="1">
                <a:solidFill>
                  <a:schemeClr val="tx2"/>
                </a:solidFill>
              </a:rPr>
              <a:t>edebiliriz</a:t>
            </a:r>
            <a:r>
              <a:rPr lang="en-US" sz="1400" dirty="0">
                <a:solidFill>
                  <a:schemeClr val="tx2"/>
                </a:solidFill>
              </a:rPr>
              <a:t>.</a:t>
            </a:r>
            <a:r>
              <a:rPr lang="tr-TR" sz="1400" dirty="0">
                <a:solidFill>
                  <a:schemeClr val="tx2"/>
                </a:solidFill>
              </a:rPr>
              <a:t> Tüm bu verileri elbette yapay zeka ile işlemeli ve eğer elimizde geçmiş yılların verileri de var ise bu verileri de burada kullanmalıyız.</a:t>
            </a:r>
            <a:endParaRPr lang="en-US" sz="1400" dirty="0">
              <a:solidFill>
                <a:schemeClr val="tx2"/>
              </a:solidFill>
            </a:endParaRPr>
          </a:p>
          <a:p>
            <a:pPr>
              <a:lnSpc>
                <a:spcPct val="100000"/>
              </a:lnSpc>
            </a:pPr>
            <a:endParaRPr lang="en-US" sz="1100" dirty="0">
              <a:solidFill>
                <a:schemeClr val="tx2"/>
              </a:solidFill>
            </a:endParaRPr>
          </a:p>
        </p:txBody>
      </p:sp>
    </p:spTree>
    <p:extLst>
      <p:ext uri="{BB962C8B-B14F-4D97-AF65-F5344CB8AC3E}">
        <p14:creationId xmlns:p14="http://schemas.microsoft.com/office/powerpoint/2010/main" val="543821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5" name="Picture 34">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Başlık 1">
            <a:extLst>
              <a:ext uri="{FF2B5EF4-FFF2-40B4-BE49-F238E27FC236}">
                <a16:creationId xmlns:a16="http://schemas.microsoft.com/office/drawing/2014/main" id="{BF85822B-25B0-3B95-2C05-0F914E5B22CB}"/>
              </a:ext>
            </a:extLst>
          </p:cNvPr>
          <p:cNvSpPr>
            <a:spLocks noGrp="1"/>
          </p:cNvSpPr>
          <p:nvPr>
            <p:ph type="title"/>
          </p:nvPr>
        </p:nvSpPr>
        <p:spPr>
          <a:xfrm>
            <a:off x="838201" y="559813"/>
            <a:ext cx="10348146" cy="1283471"/>
          </a:xfrm>
        </p:spPr>
        <p:txBody>
          <a:bodyPr anchor="t">
            <a:normAutofit/>
          </a:bodyPr>
          <a:lstStyle/>
          <a:p>
            <a:r>
              <a:rPr lang="tr-TR">
                <a:solidFill>
                  <a:schemeClr val="tx2"/>
                </a:solidFill>
              </a:rPr>
              <a:t>Nasıl Çalışmalı </a:t>
            </a:r>
            <a:endParaRPr lang="en-US">
              <a:solidFill>
                <a:schemeClr val="tx2"/>
              </a:solidFill>
            </a:endParaRPr>
          </a:p>
        </p:txBody>
      </p:sp>
      <p:pic>
        <p:nvPicPr>
          <p:cNvPr id="37" name="Picture 36">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19" name="İçerik Yer Tutucusu 2">
            <a:extLst>
              <a:ext uri="{FF2B5EF4-FFF2-40B4-BE49-F238E27FC236}">
                <a16:creationId xmlns:a16="http://schemas.microsoft.com/office/drawing/2014/main" id="{489EA392-49C2-310A-A127-CBECC9E3401F}"/>
              </a:ext>
            </a:extLst>
          </p:cNvPr>
          <p:cNvGraphicFramePr>
            <a:graphicFrameLocks noGrp="1"/>
          </p:cNvGraphicFramePr>
          <p:nvPr>
            <p:ph idx="1"/>
            <p:extLst>
              <p:ext uri="{D42A27DB-BD31-4B8C-83A1-F6EECF244321}">
                <p14:modId xmlns:p14="http://schemas.microsoft.com/office/powerpoint/2010/main" val="2147532499"/>
              </p:ext>
            </p:extLst>
          </p:nvPr>
        </p:nvGraphicFramePr>
        <p:xfrm>
          <a:off x="1197268" y="1843284"/>
          <a:ext cx="10156531" cy="4333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71053617"/>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TotalTime>
  <Words>1309</Words>
  <Application>Microsoft Office PowerPoint</Application>
  <PresentationFormat>Geniş ekran</PresentationFormat>
  <Paragraphs>84</Paragraphs>
  <Slides>14</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14</vt:i4>
      </vt:variant>
    </vt:vector>
  </HeadingPairs>
  <TitlesOfParts>
    <vt:vector size="20" baseType="lpstr">
      <vt:lpstr>Arial</vt:lpstr>
      <vt:lpstr>Avenir Next LT Pro</vt:lpstr>
      <vt:lpstr>AvenirNext LT Pro Medium</vt:lpstr>
      <vt:lpstr>Calibri</vt:lpstr>
      <vt:lpstr>Times New Roman</vt:lpstr>
      <vt:lpstr>BlockprintVTI</vt:lpstr>
      <vt:lpstr>Deprem Sonrası Afet Yönetiminde Yapay Zeka Kullanımı Örneği</vt:lpstr>
      <vt:lpstr>Deprem Nedir? </vt:lpstr>
      <vt:lpstr>Depremler Engellenebilir mi ?</vt:lpstr>
      <vt:lpstr>Deprem Çalışmalarında Neden Yapay Zeka Kullanmalıyız ? </vt:lpstr>
      <vt:lpstr>Yapay Zekayı Depremde Hangi Alanlarda Kullanabiliriz?</vt:lpstr>
      <vt:lpstr>PowerPoint Sunusu</vt:lpstr>
      <vt:lpstr>Proje Konusu: Afet yönetimi</vt:lpstr>
      <vt:lpstr>Nasıl Kullanabiliriz</vt:lpstr>
      <vt:lpstr>Nasıl Çalışmalı </vt:lpstr>
      <vt:lpstr>PowerPoint Sunusu</vt:lpstr>
      <vt:lpstr>Temel Akış: </vt:lpstr>
      <vt:lpstr>Olası Riskler ve Alınabilecek Önlemler</vt:lpstr>
      <vt:lpstr>Sonuç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Deprem Nedir? </dc:title>
  <dc:creator>mavi</dc:creator>
  <cp:lastModifiedBy>mavi</cp:lastModifiedBy>
  <cp:revision>3</cp:revision>
  <dcterms:created xsi:type="dcterms:W3CDTF">2023-03-05T17:53:18Z</dcterms:created>
  <dcterms:modified xsi:type="dcterms:W3CDTF">2023-03-05T20:46:58Z</dcterms:modified>
</cp:coreProperties>
</file>