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78" r:id="rId6"/>
    <p:sldId id="275" r:id="rId7"/>
    <p:sldId id="279" r:id="rId8"/>
    <p:sldId id="276" r:id="rId9"/>
    <p:sldId id="280" r:id="rId10"/>
    <p:sldId id="277" r:id="rId11"/>
    <p:sldId id="265" r:id="rId12"/>
    <p:sldId id="268" r:id="rId13"/>
    <p:sldId id="270" r:id="rId14"/>
    <p:sldId id="271" r:id="rId15"/>
    <p:sldId id="272" r:id="rId16"/>
    <p:sldId id="264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70" autoAdjust="0"/>
  </p:normalViewPr>
  <p:slideViewPr>
    <p:cSldViewPr snapToGrid="0">
      <p:cViewPr varScale="1">
        <p:scale>
          <a:sx n="79" d="100"/>
          <a:sy n="79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213BF-A081-4FDC-821F-2956847019C0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4B55D-A7E6-4522-B6C4-D0C2E18BA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16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Labern…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4B55D-A7E6-4522-B6C4-D0C2E18BAB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7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3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8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7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A8BD-C8E1-49A0-9DC5-391835568A47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FriendFinder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Finde deine Freunde schnell, unkompliziert und mit Smartphone-Unterstützung, wenn du mal den Überblick verloren hast!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2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Rest-Schnittstelle (HTTP)</a:t>
            </a:r>
          </a:p>
          <a:p>
            <a:r>
              <a:rPr lang="de-DE" dirty="0" smtClean="0"/>
              <a:t>Datenaustausch mittels JSON</a:t>
            </a:r>
          </a:p>
          <a:p>
            <a:r>
              <a:rPr lang="de-DE" dirty="0" smtClean="0"/>
              <a:t>SQL-Datenbank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27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Telefonbuch</a:t>
            </a:r>
          </a:p>
          <a:p>
            <a:r>
              <a:rPr lang="de-DE" dirty="0" smtClean="0"/>
              <a:t>3 Kontakte JSON links – 2 Kontakte </a:t>
            </a:r>
            <a:r>
              <a:rPr lang="de-DE" dirty="0" err="1" smtClean="0"/>
              <a:t>return</a:t>
            </a:r>
            <a:r>
              <a:rPr lang="de-DE" dirty="0" smtClean="0"/>
              <a:t> JSON rechts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75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2D-Pfeil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3D-Pfeil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0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OpenGL-Text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7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Passwort-Authentifizierung</a:t>
            </a:r>
          </a:p>
          <a:p>
            <a:r>
              <a:rPr lang="de-DE" dirty="0" smtClean="0"/>
              <a:t>GPS-Datenaustausch optimieren</a:t>
            </a:r>
          </a:p>
          <a:p>
            <a:r>
              <a:rPr lang="de-DE" dirty="0" smtClean="0"/>
              <a:t>Benachrichtigung sobald sich ein Freund in unmittelbarer Nähe befindet</a:t>
            </a:r>
          </a:p>
          <a:p>
            <a:r>
              <a:rPr lang="de-DE" dirty="0" smtClean="0"/>
              <a:t>Erfolgreiches Finden eines Freundes kenntlich machen??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73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MainActivity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Einstiegspunkt der Anwendung</a:t>
            </a:r>
          </a:p>
          <a:p>
            <a:r>
              <a:rPr lang="de-DE" dirty="0" smtClean="0"/>
              <a:t>Stellt GPS-Aktivierung sicher</a:t>
            </a:r>
          </a:p>
          <a:p>
            <a:r>
              <a:rPr lang="de-DE" dirty="0" smtClean="0"/>
              <a:t>Prüft ob Benutzer bereits registriert ist</a:t>
            </a:r>
          </a:p>
          <a:p>
            <a:pPr lvl="1"/>
            <a:r>
              <a:rPr lang="de-DE" dirty="0" smtClean="0"/>
              <a:t>Wenn ja: </a:t>
            </a:r>
            <a:r>
              <a:rPr lang="de-DE" i="1" dirty="0" err="1" smtClean="0"/>
              <a:t>ContactListViewActivity</a:t>
            </a:r>
            <a:r>
              <a:rPr lang="de-DE" dirty="0" smtClean="0"/>
              <a:t> wird gestartet</a:t>
            </a:r>
          </a:p>
          <a:p>
            <a:pPr lvl="1"/>
            <a:r>
              <a:rPr lang="de-DE" dirty="0" smtClean="0"/>
              <a:t>Wenn nein: </a:t>
            </a:r>
            <a:r>
              <a:rPr lang="de-DE" i="1" dirty="0" err="1" smtClean="0"/>
              <a:t>RegistrationActivity</a:t>
            </a:r>
            <a:r>
              <a:rPr lang="de-DE" dirty="0" smtClean="0"/>
              <a:t> wird gestartet</a:t>
            </a:r>
          </a:p>
          <a:p>
            <a:endParaRPr lang="de-DE" i="1" dirty="0"/>
          </a:p>
          <a:p>
            <a:r>
              <a:rPr lang="de-DE" dirty="0" smtClean="0"/>
              <a:t>Ohne Oberfläche</a:t>
            </a:r>
          </a:p>
          <a:p>
            <a:endParaRPr lang="de-DE" i="1" dirty="0"/>
          </a:p>
          <a:p>
            <a:r>
              <a:rPr lang="de-DE" i="1" dirty="0" smtClean="0"/>
              <a:t>Screenshot einfügen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84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RegistrationActivity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Registrierung mit eigener Telefonnummer und Name</a:t>
            </a:r>
          </a:p>
          <a:p>
            <a:pPr lvl="1"/>
            <a:r>
              <a:rPr lang="de-DE" dirty="0" smtClean="0"/>
              <a:t>Telefonnummer wird automatisch ausgelesen</a:t>
            </a:r>
          </a:p>
          <a:p>
            <a:r>
              <a:rPr lang="de-DE" dirty="0" smtClean="0"/>
              <a:t>Request zur Registrierung (POST)</a:t>
            </a:r>
          </a:p>
          <a:p>
            <a:r>
              <a:rPr lang="de-DE" dirty="0" smtClean="0"/>
              <a:t>Eindeutige ID als Rückgabewert</a:t>
            </a:r>
          </a:p>
          <a:p>
            <a:pPr lvl="1"/>
            <a:r>
              <a:rPr lang="de-DE" dirty="0" smtClean="0"/>
              <a:t>Wird persistent gespeichert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3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ContactListViewActivity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 aller Kontakte (ähnlich der </a:t>
            </a:r>
            <a:r>
              <a:rPr lang="de-DE" dirty="0" err="1" smtClean="0"/>
              <a:t>Whatsapp</a:t>
            </a:r>
            <a:r>
              <a:rPr lang="de-DE" dirty="0" smtClean="0"/>
              <a:t>-Chatliste)</a:t>
            </a:r>
          </a:p>
          <a:p>
            <a:pPr lvl="1"/>
            <a:r>
              <a:rPr lang="de-DE" dirty="0" smtClean="0"/>
              <a:t>Name</a:t>
            </a:r>
          </a:p>
          <a:p>
            <a:pPr lvl="1"/>
            <a:r>
              <a:rPr lang="de-DE" dirty="0" smtClean="0"/>
              <a:t>2D-Richtungspfeil und Entfernungsangabe pro Kontakt</a:t>
            </a:r>
          </a:p>
          <a:p>
            <a:r>
              <a:rPr lang="de-DE" dirty="0" smtClean="0"/>
              <a:t>periodischer Request zum Abfragen der Daten aller Kontakte (POST)</a:t>
            </a:r>
            <a:endParaRPr lang="de-DE" i="1" dirty="0" smtClean="0"/>
          </a:p>
          <a:p>
            <a:pPr lvl="1"/>
            <a:r>
              <a:rPr lang="de-DE" dirty="0" smtClean="0"/>
              <a:t>Sendet komplettes Telefonbuch zum Server</a:t>
            </a:r>
          </a:p>
          <a:p>
            <a:pPr lvl="1"/>
            <a:r>
              <a:rPr lang="de-DE" dirty="0" smtClean="0"/>
              <a:t>Alle Kontakte, die im Telefonbuch und am Server registriert sind, als Rückgabewert</a:t>
            </a:r>
            <a:endParaRPr lang="de-DE" i="1" dirty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8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Menschenansammlungen, z.B. Christkindlesmarkt</a:t>
            </a:r>
          </a:p>
          <a:p>
            <a:r>
              <a:rPr lang="de-DE" dirty="0" smtClean="0"/>
              <a:t>Freunde leicht zu verlieren</a:t>
            </a:r>
          </a:p>
          <a:p>
            <a:pPr marL="0" indent="0">
              <a:buNone/>
            </a:pPr>
            <a:r>
              <a:rPr lang="de-DE" dirty="0" smtClean="0"/>
              <a:t>=&gt; Tool um sich mit visueller Unterstützung wieder zu finden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95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NavigationActivity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Kameranavigation zum ausgewählten Kontakt</a:t>
            </a:r>
          </a:p>
          <a:p>
            <a:r>
              <a:rPr lang="de-DE" dirty="0" smtClean="0"/>
              <a:t>3D-Richtungspfeil und </a:t>
            </a:r>
            <a:r>
              <a:rPr lang="de-DE" dirty="0" err="1" smtClean="0"/>
              <a:t>Entfernungangabe</a:t>
            </a:r>
            <a:endParaRPr lang="de-DE" dirty="0" smtClean="0"/>
          </a:p>
          <a:p>
            <a:r>
              <a:rPr lang="de-DE" i="1" dirty="0" err="1" smtClean="0"/>
              <a:t>GetContactLocationDataPostRequest</a:t>
            </a:r>
            <a:r>
              <a:rPr lang="de-DE" i="1" dirty="0" smtClean="0"/>
              <a:t> (POST) </a:t>
            </a:r>
            <a:r>
              <a:rPr lang="de-DE" dirty="0" err="1" smtClean="0"/>
              <a:t>peridodisch</a:t>
            </a:r>
            <a:endParaRPr lang="de-DE" dirty="0" smtClean="0"/>
          </a:p>
          <a:p>
            <a:pPr lvl="1"/>
            <a:r>
              <a:rPr lang="de-DE" dirty="0" smtClean="0"/>
              <a:t>Standortdaten des </a:t>
            </a:r>
            <a:r>
              <a:rPr lang="de-DE" dirty="0" err="1" smtClean="0"/>
              <a:t>ausgwählten</a:t>
            </a:r>
            <a:r>
              <a:rPr lang="de-DE" dirty="0" smtClean="0"/>
              <a:t> Kontakts als Rückgabewert</a:t>
            </a:r>
          </a:p>
          <a:p>
            <a:pPr lvl="1"/>
            <a:r>
              <a:rPr lang="de-DE" dirty="0" smtClean="0"/>
              <a:t>Aktualisierung der View dementsprechend</a:t>
            </a:r>
          </a:p>
          <a:p>
            <a:pPr marL="0" indent="0">
              <a:buNone/>
            </a:pPr>
            <a:endParaRPr lang="de-DE" i="1" dirty="0"/>
          </a:p>
          <a:p>
            <a:endParaRPr lang="de-DE" i="1" dirty="0" smtClean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LocationService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Background-Service</a:t>
            </a:r>
          </a:p>
          <a:p>
            <a:r>
              <a:rPr lang="de-DE" dirty="0" smtClean="0"/>
              <a:t>sendet eigenen Standort nach Standortänderung zum Server</a:t>
            </a:r>
          </a:p>
          <a:p>
            <a:r>
              <a:rPr lang="de-DE" i="1" dirty="0" err="1" smtClean="0"/>
              <a:t>UpdateMyCurrentLocationPutRequest</a:t>
            </a:r>
            <a:r>
              <a:rPr lang="de-DE" i="1" dirty="0" smtClean="0"/>
              <a:t> (PUT)</a:t>
            </a:r>
          </a:p>
        </p:txBody>
      </p:sp>
    </p:spTree>
    <p:extLst>
      <p:ext uri="{BB962C8B-B14F-4D97-AF65-F5344CB8AC3E}">
        <p14:creationId xmlns:p14="http://schemas.microsoft.com/office/powerpoint/2010/main" val="14743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Registrierung mit Telefonnummer</a:t>
            </a:r>
          </a:p>
          <a:p>
            <a:r>
              <a:rPr lang="de-DE" dirty="0" smtClean="0"/>
              <a:t>GPS-Standort-basiert</a:t>
            </a:r>
          </a:p>
          <a:p>
            <a:r>
              <a:rPr lang="de-DE" dirty="0" smtClean="0"/>
              <a:t>Austausch des Standorts</a:t>
            </a:r>
          </a:p>
          <a:p>
            <a:pPr lvl="1"/>
            <a:r>
              <a:rPr lang="de-DE" dirty="0" smtClean="0"/>
              <a:t>Kommunikation über Webserver</a:t>
            </a:r>
          </a:p>
          <a:p>
            <a:r>
              <a:rPr lang="de-DE" dirty="0" smtClean="0"/>
              <a:t>Navigation durch Kameraführung mit 3D-Richtungspfeil und </a:t>
            </a:r>
            <a:r>
              <a:rPr lang="de-DE" dirty="0" smtClean="0"/>
              <a:t>Entfernungsangabe</a:t>
            </a:r>
            <a:endParaRPr lang="de-DE" dirty="0"/>
          </a:p>
          <a:p>
            <a:r>
              <a:rPr lang="de-DE" dirty="0" smtClean="0"/>
              <a:t>Zusätzlich Überblick der Standorte aller Freunde die </a:t>
            </a:r>
            <a:r>
              <a:rPr lang="de-DE" dirty="0" smtClean="0"/>
              <a:t>die App auch </a:t>
            </a:r>
            <a:r>
              <a:rPr lang="de-DE" dirty="0" smtClean="0"/>
              <a:t>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5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72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44" y="256032"/>
            <a:ext cx="3511296" cy="624230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73952" y="2913888"/>
            <a:ext cx="394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RegistrationActivity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0212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35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473952" y="2913888"/>
            <a:ext cx="472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ContactListViewActivity</a:t>
            </a:r>
            <a:endParaRPr lang="de-DE" sz="36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51" y="353568"/>
            <a:ext cx="3440621" cy="61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6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473952" y="2913888"/>
            <a:ext cx="370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NavigationActivity</a:t>
            </a:r>
            <a:endParaRPr lang="de-DE" sz="36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00" y="170765"/>
            <a:ext cx="3449574" cy="61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6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Breitbild</PresentationFormat>
  <Paragraphs>174</Paragraphs>
  <Slides>21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FriendFinder</vt:lpstr>
      <vt:lpstr>Motivation</vt:lpstr>
      <vt:lpstr>Allgemein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Webserver</vt:lpstr>
      <vt:lpstr>Request Beispiel</vt:lpstr>
      <vt:lpstr>2D-Pfeil</vt:lpstr>
      <vt:lpstr>3D-Pfeil</vt:lpstr>
      <vt:lpstr>OpenGL-Text</vt:lpstr>
      <vt:lpstr>Ausblick</vt:lpstr>
      <vt:lpstr>MainActivity</vt:lpstr>
      <vt:lpstr>RegistrationActivity</vt:lpstr>
      <vt:lpstr>ContactListViewActivity</vt:lpstr>
      <vt:lpstr>NavigationActivity</vt:lpstr>
      <vt:lpstr>LocationService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FriendFinder</dc:title>
  <dc:creator>patrick.sippl@t-online.de</dc:creator>
  <cp:lastModifiedBy>Patrick Sippl</cp:lastModifiedBy>
  <cp:revision>67</cp:revision>
  <dcterms:created xsi:type="dcterms:W3CDTF">2016-01-12T09:58:35Z</dcterms:created>
  <dcterms:modified xsi:type="dcterms:W3CDTF">2016-01-16T12:44:42Z</dcterms:modified>
</cp:coreProperties>
</file>