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3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07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9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90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8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11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14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0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1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00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8132-8AEA-4921-A25F-DC4239345335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EC7F-A551-4414-B47F-8982C934F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2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8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73948" y="1848081"/>
            <a:ext cx="1255924" cy="17103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18824" y="139335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MainActivity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3884406" y="1821367"/>
            <a:ext cx="1176166" cy="17370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36825" y="1401791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RegistrationActivity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7210828" y="1817937"/>
            <a:ext cx="1135759" cy="17405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0394" y="1398655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ContactListViewActivity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10491599" y="1817936"/>
            <a:ext cx="1173278" cy="17405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108934" y="1393353"/>
            <a:ext cx="193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NavigationActivity</a:t>
            </a:r>
            <a:endParaRPr lang="de-DE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739394" y="2714206"/>
            <a:ext cx="2135490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739394" y="2014569"/>
            <a:ext cx="5465329" cy="30847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070094" y="2713484"/>
            <a:ext cx="2134629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8346587" y="2670794"/>
            <a:ext cx="2138907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46358" y="2397179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85677" y="2435223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026397" y="2388484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075981" y="5631569"/>
            <a:ext cx="2653878" cy="11338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778707" y="60106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sp>
        <p:nvSpPr>
          <p:cNvPr id="23" name="Rechteck 22"/>
          <p:cNvSpPr/>
          <p:nvPr/>
        </p:nvSpPr>
        <p:spPr>
          <a:xfrm>
            <a:off x="395737" y="5526632"/>
            <a:ext cx="2757025" cy="1133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67664" y="590887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LocationService</a:t>
            </a:r>
            <a:endParaRPr lang="de-DE" b="1" dirty="0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37808" y="4388304"/>
            <a:ext cx="1968186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235217" y="4423536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>
            <a:off x="3169191" y="6160173"/>
            <a:ext cx="3906790" cy="2360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01562" y="5854797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end </a:t>
            </a:r>
            <a:r>
              <a:rPr lang="de-DE" dirty="0" err="1" smtClean="0"/>
              <a:t>location</a:t>
            </a:r>
            <a:r>
              <a:rPr lang="de-DE" dirty="0" smtClean="0"/>
              <a:t> (GPS) after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/>
          </a:p>
        </p:txBody>
      </p:sp>
      <p:sp>
        <p:nvSpPr>
          <p:cNvPr id="32" name="Pfeil nach rechts 31"/>
          <p:cNvSpPr/>
          <p:nvPr/>
        </p:nvSpPr>
        <p:spPr>
          <a:xfrm rot="2567874">
            <a:off x="4570954" y="4314213"/>
            <a:ext cx="3409838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rot="13360876">
            <a:off x="4398891" y="4449774"/>
            <a:ext cx="3197215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950162" y="3338151"/>
            <a:ext cx="126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 </a:t>
            </a:r>
          </a:p>
          <a:p>
            <a:r>
              <a:rPr lang="de-DE" dirty="0" err="1" smtClean="0"/>
              <a:t>registration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24643" y="449683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 rot="5400000">
            <a:off x="6827118" y="4462658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6200000">
            <a:off x="7101844" y="4443317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197755" y="3909276"/>
            <a:ext cx="124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40" name="Pfeil nach rechts 39"/>
          <p:cNvSpPr/>
          <p:nvPr/>
        </p:nvSpPr>
        <p:spPr>
          <a:xfrm rot="7412681">
            <a:off x="8794800" y="4482035"/>
            <a:ext cx="2459011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 rot="18200373">
            <a:off x="9006448" y="4574537"/>
            <a:ext cx="2629000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0383812" y="4643433"/>
            <a:ext cx="1183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navigate</a:t>
            </a:r>
            <a:endParaRPr lang="de-DE" dirty="0"/>
          </a:p>
        </p:txBody>
      </p:sp>
      <p:sp>
        <p:nvSpPr>
          <p:cNvPr id="43" name="Pfeil nach rechts 42"/>
          <p:cNvSpPr/>
          <p:nvPr/>
        </p:nvSpPr>
        <p:spPr>
          <a:xfrm>
            <a:off x="91282" y="2208614"/>
            <a:ext cx="363341" cy="3084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91258" y="303954"/>
            <a:ext cx="1076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+mj-lt"/>
              </a:rPr>
              <a:t>Architektur – </a:t>
            </a:r>
            <a:r>
              <a:rPr lang="de-DE" sz="4400" dirty="0" err="1" smtClean="0">
                <a:latin typeface="+mj-lt"/>
              </a:rPr>
              <a:t>Activities</a:t>
            </a:r>
            <a:r>
              <a:rPr lang="de-DE" sz="4400" dirty="0" smtClean="0">
                <a:latin typeface="+mj-lt"/>
              </a:rPr>
              <a:t>, Service und </a:t>
            </a:r>
            <a:r>
              <a:rPr lang="de-DE" sz="4400" dirty="0" err="1" smtClean="0">
                <a:latin typeface="+mj-lt"/>
              </a:rPr>
              <a:t>Requests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69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23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26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patrick.sippl@t-online.de</dc:creator>
  <cp:lastModifiedBy>patrick.sippl@t-online.de</cp:lastModifiedBy>
  <cp:revision>15</cp:revision>
  <dcterms:created xsi:type="dcterms:W3CDTF">2016-01-12T09:46:26Z</dcterms:created>
  <dcterms:modified xsi:type="dcterms:W3CDTF">2016-01-12T11:12:04Z</dcterms:modified>
</cp:coreProperties>
</file>