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67" r:id="rId5"/>
    <p:sldId id="278" r:id="rId6"/>
    <p:sldId id="275" r:id="rId7"/>
    <p:sldId id="279" r:id="rId8"/>
    <p:sldId id="276" r:id="rId9"/>
    <p:sldId id="280" r:id="rId10"/>
    <p:sldId id="277" r:id="rId11"/>
    <p:sldId id="265" r:id="rId12"/>
    <p:sldId id="268" r:id="rId13"/>
    <p:sldId id="270" r:id="rId14"/>
    <p:sldId id="271" r:id="rId15"/>
    <p:sldId id="272" r:id="rId16"/>
    <p:sldId id="264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70" autoAdjust="0"/>
  </p:normalViewPr>
  <p:slideViewPr>
    <p:cSldViewPr snapToGrid="0">
      <p:cViewPr>
        <p:scale>
          <a:sx n="66" d="100"/>
          <a:sy n="66" d="100"/>
        </p:scale>
        <p:origin x="146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213BF-A081-4FDC-821F-2956847019C0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4B55D-A7E6-4522-B6C4-D0C2E18BA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16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Labern…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54B55D-A7E6-4522-B6C4-D0C2E18BAB5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79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5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69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33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81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27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77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85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16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3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72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A8BD-C8E1-49A0-9DC5-391835568A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3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A8BD-C8E1-49A0-9DC5-391835568A47}" type="datetimeFigureOut">
              <a:rPr lang="de-DE" smtClean="0"/>
              <a:t>14.01.2016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FB53-B465-4D9B-AE91-76B29C623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1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FriendFinder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Finde deine Freunde schnell, unkompliziert und mit </a:t>
            </a:r>
            <a:r>
              <a:rPr lang="de-DE" dirty="0" smtClean="0"/>
              <a:t>Smartphone-Unterstützung, </a:t>
            </a:r>
            <a:r>
              <a:rPr lang="de-DE" dirty="0" smtClean="0"/>
              <a:t>wenn du mal den Überblick verloren hast!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7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73948" y="1848081"/>
            <a:ext cx="1255924" cy="17103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18824" y="139335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MainActivity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3884406" y="1821367"/>
            <a:ext cx="1176166" cy="173707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36825" y="1401791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RegistrationActivity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7210828" y="1817937"/>
            <a:ext cx="1135759" cy="17405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10394" y="1398655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ContactListViewActivity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10491599" y="1817936"/>
            <a:ext cx="1173278" cy="17405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0108934" y="1393353"/>
            <a:ext cx="193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NavigationActivity</a:t>
            </a:r>
            <a:endParaRPr lang="de-DE" b="1" dirty="0"/>
          </a:p>
        </p:txBody>
      </p:sp>
      <p:sp>
        <p:nvSpPr>
          <p:cNvPr id="14" name="Pfeil nach rechts 13"/>
          <p:cNvSpPr/>
          <p:nvPr/>
        </p:nvSpPr>
        <p:spPr>
          <a:xfrm>
            <a:off x="1739394" y="2714206"/>
            <a:ext cx="2135490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1739394" y="2014569"/>
            <a:ext cx="5465329" cy="30847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5070094" y="2713484"/>
            <a:ext cx="2134629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8346587" y="2670794"/>
            <a:ext cx="2138907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346358" y="2397179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785677" y="2435223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9026397" y="2388484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075981" y="5631569"/>
            <a:ext cx="2653878" cy="11338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778707" y="6010629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Webserver</a:t>
            </a:r>
            <a:endParaRPr lang="de-DE" b="1" dirty="0"/>
          </a:p>
        </p:txBody>
      </p:sp>
      <p:sp>
        <p:nvSpPr>
          <p:cNvPr id="23" name="Rechteck 22"/>
          <p:cNvSpPr/>
          <p:nvPr/>
        </p:nvSpPr>
        <p:spPr>
          <a:xfrm>
            <a:off x="395737" y="5526632"/>
            <a:ext cx="2757025" cy="1133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967664" y="5908879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LocationService</a:t>
            </a:r>
            <a:endParaRPr lang="de-DE" b="1" dirty="0"/>
          </a:p>
        </p:txBody>
      </p:sp>
      <p:sp>
        <p:nvSpPr>
          <p:cNvPr id="25" name="Pfeil nach rechts 24"/>
          <p:cNvSpPr/>
          <p:nvPr/>
        </p:nvSpPr>
        <p:spPr>
          <a:xfrm rot="5400000">
            <a:off x="137808" y="4388304"/>
            <a:ext cx="1968186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235217" y="4423536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7" name="Pfeil nach rechts 26"/>
          <p:cNvSpPr/>
          <p:nvPr/>
        </p:nvSpPr>
        <p:spPr>
          <a:xfrm>
            <a:off x="3169191" y="6160173"/>
            <a:ext cx="3906790" cy="23607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01562" y="5854797"/>
            <a:ext cx="403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dirty="0" smtClean="0"/>
              <a:t>end </a:t>
            </a:r>
            <a:r>
              <a:rPr lang="de-DE" dirty="0" err="1" smtClean="0"/>
              <a:t>location</a:t>
            </a:r>
            <a:r>
              <a:rPr lang="de-DE" dirty="0" smtClean="0"/>
              <a:t> (GPS) after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/>
          </a:p>
        </p:txBody>
      </p:sp>
      <p:sp>
        <p:nvSpPr>
          <p:cNvPr id="32" name="Pfeil nach rechts 31"/>
          <p:cNvSpPr/>
          <p:nvPr/>
        </p:nvSpPr>
        <p:spPr>
          <a:xfrm rot="2567874">
            <a:off x="4570954" y="4314213"/>
            <a:ext cx="3409838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 rot="13360876">
            <a:off x="4398891" y="4449774"/>
            <a:ext cx="3197215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950162" y="3338151"/>
            <a:ext cx="1260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 </a:t>
            </a:r>
          </a:p>
          <a:p>
            <a:r>
              <a:rPr lang="de-DE" dirty="0" err="1" smtClean="0"/>
              <a:t>registration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724643" y="4496832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37" name="Pfeil nach rechts 36"/>
          <p:cNvSpPr/>
          <p:nvPr/>
        </p:nvSpPr>
        <p:spPr>
          <a:xfrm rot="5400000">
            <a:off x="6827118" y="4462658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 rot="16200000">
            <a:off x="7101844" y="4443317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8197755" y="3909276"/>
            <a:ext cx="1240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contacts</a:t>
            </a:r>
            <a:endParaRPr lang="de-DE" dirty="0"/>
          </a:p>
        </p:txBody>
      </p:sp>
      <p:sp>
        <p:nvSpPr>
          <p:cNvPr id="40" name="Pfeil nach rechts 39"/>
          <p:cNvSpPr/>
          <p:nvPr/>
        </p:nvSpPr>
        <p:spPr>
          <a:xfrm rot="7412681">
            <a:off x="8794800" y="4482035"/>
            <a:ext cx="2459011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 nach rechts 40"/>
          <p:cNvSpPr/>
          <p:nvPr/>
        </p:nvSpPr>
        <p:spPr>
          <a:xfrm rot="18200373">
            <a:off x="9006448" y="4574537"/>
            <a:ext cx="2629000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0383812" y="4643433"/>
            <a:ext cx="1183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navigate</a:t>
            </a:r>
            <a:endParaRPr lang="de-DE" dirty="0"/>
          </a:p>
        </p:txBody>
      </p:sp>
      <p:sp>
        <p:nvSpPr>
          <p:cNvPr id="43" name="Pfeil nach rechts 42"/>
          <p:cNvSpPr/>
          <p:nvPr/>
        </p:nvSpPr>
        <p:spPr>
          <a:xfrm>
            <a:off x="91282" y="2208614"/>
            <a:ext cx="363341" cy="30847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891258" y="303954"/>
            <a:ext cx="1076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+mj-lt"/>
              </a:rPr>
              <a:t>Architektur – </a:t>
            </a:r>
            <a:r>
              <a:rPr lang="de-DE" sz="4400" dirty="0" err="1" smtClean="0">
                <a:latin typeface="+mj-lt"/>
              </a:rPr>
              <a:t>Activities</a:t>
            </a:r>
            <a:r>
              <a:rPr lang="de-DE" sz="4400" dirty="0" smtClean="0">
                <a:latin typeface="+mj-lt"/>
              </a:rPr>
              <a:t>, Service und </a:t>
            </a:r>
            <a:r>
              <a:rPr lang="de-DE" sz="4400" dirty="0" err="1" smtClean="0">
                <a:latin typeface="+mj-lt"/>
              </a:rPr>
              <a:t>Requests</a:t>
            </a:r>
            <a:endParaRPr lang="de-D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324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Rest-Schnittstelle (HTTP)</a:t>
            </a:r>
            <a:endParaRPr lang="de-DE" dirty="0" smtClean="0"/>
          </a:p>
          <a:p>
            <a:r>
              <a:rPr lang="de-DE" dirty="0" smtClean="0"/>
              <a:t>Datenaustausch mittels </a:t>
            </a:r>
            <a:r>
              <a:rPr lang="de-DE" dirty="0" smtClean="0"/>
              <a:t>JSON</a:t>
            </a:r>
          </a:p>
          <a:p>
            <a:r>
              <a:rPr lang="de-DE" dirty="0" smtClean="0"/>
              <a:t>SQL-Datenbank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27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Request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Beispiel Telefonbuch</a:t>
            </a:r>
          </a:p>
          <a:p>
            <a:r>
              <a:rPr lang="de-DE" dirty="0" smtClean="0"/>
              <a:t>3 Kontakte JSON links – 2 Kontakte </a:t>
            </a:r>
            <a:r>
              <a:rPr lang="de-DE" dirty="0" err="1" smtClean="0"/>
              <a:t>return</a:t>
            </a:r>
            <a:r>
              <a:rPr lang="de-DE" dirty="0" smtClean="0"/>
              <a:t> JSON rechts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875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2D-Pfeil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9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3D-Pfeil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0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OpenGL-Text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74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Passwort-Authentifizierung</a:t>
            </a:r>
          </a:p>
          <a:p>
            <a:r>
              <a:rPr lang="de-DE" dirty="0" smtClean="0"/>
              <a:t>GPS-Datenaustausch optimieren</a:t>
            </a:r>
          </a:p>
          <a:p>
            <a:r>
              <a:rPr lang="de-DE" dirty="0" smtClean="0"/>
              <a:t>Benachrichtigung sobald sich ein Freund in unmittelbarer Nähe befindet</a:t>
            </a:r>
          </a:p>
          <a:p>
            <a:r>
              <a:rPr lang="de-DE" dirty="0" smtClean="0"/>
              <a:t>Erfolgreiches Finden eines Freundes kenntlich machen??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73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MainActivity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Einstiegspunkt der Anwendung</a:t>
            </a:r>
          </a:p>
          <a:p>
            <a:r>
              <a:rPr lang="de-DE" dirty="0" smtClean="0"/>
              <a:t>Stellt GPS-Aktivierung sicher</a:t>
            </a:r>
          </a:p>
          <a:p>
            <a:r>
              <a:rPr lang="de-DE" dirty="0" smtClean="0"/>
              <a:t>Prüft ob Benutzer bereits registriert ist</a:t>
            </a:r>
          </a:p>
          <a:p>
            <a:pPr lvl="1"/>
            <a:r>
              <a:rPr lang="de-DE" dirty="0" smtClean="0"/>
              <a:t>Wenn ja: </a:t>
            </a:r>
            <a:r>
              <a:rPr lang="de-DE" i="1" dirty="0" err="1" smtClean="0"/>
              <a:t>ContactListViewActivity</a:t>
            </a:r>
            <a:r>
              <a:rPr lang="de-DE" dirty="0" smtClean="0"/>
              <a:t> wird gestartet</a:t>
            </a:r>
          </a:p>
          <a:p>
            <a:pPr lvl="1"/>
            <a:r>
              <a:rPr lang="de-DE" dirty="0" smtClean="0"/>
              <a:t>Wenn nein: </a:t>
            </a:r>
            <a:r>
              <a:rPr lang="de-DE" i="1" dirty="0" err="1" smtClean="0"/>
              <a:t>RegistrationActivity</a:t>
            </a:r>
            <a:r>
              <a:rPr lang="de-DE" dirty="0" smtClean="0"/>
              <a:t> wird gestartet</a:t>
            </a:r>
          </a:p>
          <a:p>
            <a:endParaRPr lang="de-DE" i="1" dirty="0"/>
          </a:p>
          <a:p>
            <a:r>
              <a:rPr lang="de-DE" dirty="0" smtClean="0"/>
              <a:t>Ohne Oberfläche</a:t>
            </a:r>
            <a:endParaRPr lang="de-DE" dirty="0" smtClean="0"/>
          </a:p>
          <a:p>
            <a:endParaRPr lang="de-DE" i="1" dirty="0"/>
          </a:p>
          <a:p>
            <a:r>
              <a:rPr lang="de-DE" i="1" dirty="0" smtClean="0"/>
              <a:t>Screenshot einfügen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6847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RegistrationActivity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Registrierung mit eigener Telefonnummer und Name</a:t>
            </a:r>
          </a:p>
          <a:p>
            <a:pPr lvl="1"/>
            <a:r>
              <a:rPr lang="de-DE" dirty="0" smtClean="0"/>
              <a:t>Telefonnummer wird automatisch ausgelesen</a:t>
            </a:r>
          </a:p>
          <a:p>
            <a:r>
              <a:rPr lang="de-DE" dirty="0" smtClean="0"/>
              <a:t>Request zur Registrierung </a:t>
            </a:r>
            <a:r>
              <a:rPr lang="de-DE" dirty="0" smtClean="0"/>
              <a:t>(POST</a:t>
            </a:r>
            <a:r>
              <a:rPr lang="de-DE" dirty="0" smtClean="0"/>
              <a:t>)</a:t>
            </a:r>
          </a:p>
          <a:p>
            <a:r>
              <a:rPr lang="de-DE" dirty="0" smtClean="0"/>
              <a:t>Eindeutige ID als Rückgabewert</a:t>
            </a:r>
          </a:p>
          <a:p>
            <a:pPr lvl="1"/>
            <a:r>
              <a:rPr lang="de-DE" dirty="0" smtClean="0"/>
              <a:t>Wird persistent gespeichert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i="1" dirty="0" smtClean="0"/>
              <a:t>Screenshot einfügen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324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ContactListViewActivity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Übersicht aller Kontakte (ähnlich der </a:t>
            </a:r>
            <a:r>
              <a:rPr lang="de-DE" dirty="0" err="1" smtClean="0"/>
              <a:t>Whatsapp</a:t>
            </a:r>
            <a:r>
              <a:rPr lang="de-DE" dirty="0" smtClean="0"/>
              <a:t>-Chatliste)</a:t>
            </a:r>
          </a:p>
          <a:p>
            <a:pPr lvl="1"/>
            <a:r>
              <a:rPr lang="de-DE" dirty="0" smtClean="0"/>
              <a:t>Name</a:t>
            </a:r>
          </a:p>
          <a:p>
            <a:pPr lvl="1"/>
            <a:r>
              <a:rPr lang="de-DE" dirty="0" smtClean="0"/>
              <a:t>2D-Richtungspfeil und Entfernungsangabe pro </a:t>
            </a:r>
            <a:r>
              <a:rPr lang="de-DE" dirty="0" smtClean="0"/>
              <a:t>Kontakt</a:t>
            </a:r>
          </a:p>
          <a:p>
            <a:r>
              <a:rPr lang="de-DE" dirty="0" smtClean="0"/>
              <a:t>periodischer Request zum Abfragen der Daten aller Kontakte (POST)</a:t>
            </a:r>
            <a:endParaRPr lang="de-DE" i="1" dirty="0" smtClean="0"/>
          </a:p>
          <a:p>
            <a:pPr lvl="1"/>
            <a:r>
              <a:rPr lang="de-DE" dirty="0" smtClean="0"/>
              <a:t>Sendet komplettes Telefonbuch zum Server</a:t>
            </a:r>
          </a:p>
          <a:p>
            <a:pPr lvl="1"/>
            <a:r>
              <a:rPr lang="de-DE" dirty="0" smtClean="0"/>
              <a:t>Alle </a:t>
            </a:r>
            <a:r>
              <a:rPr lang="de-DE" dirty="0" smtClean="0"/>
              <a:t>Kontakte, die im Telefonbuch und am Server registriert sind, als Rückgabewert</a:t>
            </a:r>
            <a:endParaRPr lang="de-DE" i="1" dirty="0"/>
          </a:p>
          <a:p>
            <a:r>
              <a:rPr lang="de-DE" i="1" dirty="0" smtClean="0"/>
              <a:t>Screenshot einfügen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384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Menschenansammlungen, z.B. Christkindlesmarkt</a:t>
            </a:r>
          </a:p>
          <a:p>
            <a:r>
              <a:rPr lang="de-DE" dirty="0" smtClean="0"/>
              <a:t>Freunde leicht zu verlieren</a:t>
            </a:r>
          </a:p>
          <a:p>
            <a:pPr marL="0" indent="0">
              <a:buNone/>
            </a:pPr>
            <a:r>
              <a:rPr lang="de-DE" dirty="0" smtClean="0"/>
              <a:t>=&gt; Tool um sich mit visueller Unterstützung wieder zu finden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695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NavigationActivity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Kameranavigation zum ausgewählten Kontakt</a:t>
            </a:r>
          </a:p>
          <a:p>
            <a:r>
              <a:rPr lang="de-DE" dirty="0" smtClean="0"/>
              <a:t>3D-Richtungspfeil und </a:t>
            </a:r>
            <a:r>
              <a:rPr lang="de-DE" dirty="0" err="1" smtClean="0"/>
              <a:t>Entfernungangabe</a:t>
            </a:r>
            <a:endParaRPr lang="de-DE" dirty="0" smtClean="0"/>
          </a:p>
          <a:p>
            <a:r>
              <a:rPr lang="de-DE" i="1" dirty="0" err="1" smtClean="0"/>
              <a:t>GetContactLocationDataPostRequest</a:t>
            </a:r>
            <a:r>
              <a:rPr lang="de-DE" i="1" dirty="0" smtClean="0"/>
              <a:t> (POST) </a:t>
            </a:r>
            <a:r>
              <a:rPr lang="de-DE" dirty="0" err="1" smtClean="0"/>
              <a:t>peridodisch</a:t>
            </a:r>
            <a:endParaRPr lang="de-DE" dirty="0" smtClean="0"/>
          </a:p>
          <a:p>
            <a:pPr lvl="1"/>
            <a:r>
              <a:rPr lang="de-DE" dirty="0" smtClean="0"/>
              <a:t>Standortdaten des </a:t>
            </a:r>
            <a:r>
              <a:rPr lang="de-DE" dirty="0" err="1" smtClean="0"/>
              <a:t>ausgwählten</a:t>
            </a:r>
            <a:r>
              <a:rPr lang="de-DE" dirty="0" smtClean="0"/>
              <a:t> Kontakts als Rückgabewert</a:t>
            </a:r>
          </a:p>
          <a:p>
            <a:pPr lvl="1"/>
            <a:r>
              <a:rPr lang="de-DE" dirty="0" smtClean="0"/>
              <a:t>Aktualisierung der View dementsprechend</a:t>
            </a:r>
          </a:p>
          <a:p>
            <a:pPr marL="0" indent="0">
              <a:buNone/>
            </a:pPr>
            <a:endParaRPr lang="de-DE" i="1" dirty="0"/>
          </a:p>
          <a:p>
            <a:endParaRPr lang="de-DE" i="1" dirty="0" smtClean="0"/>
          </a:p>
          <a:p>
            <a:r>
              <a:rPr lang="de-DE" i="1" dirty="0" smtClean="0"/>
              <a:t>Screenshot einfügen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920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LocationService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Background-Service</a:t>
            </a:r>
          </a:p>
          <a:p>
            <a:r>
              <a:rPr lang="de-DE" dirty="0" smtClean="0"/>
              <a:t>sendet eigenen Standort nach Standortänderung zum Server</a:t>
            </a:r>
          </a:p>
          <a:p>
            <a:r>
              <a:rPr lang="de-DE" i="1" dirty="0" err="1" smtClean="0"/>
              <a:t>UpdateMyCurrentLocationPutRequest</a:t>
            </a:r>
            <a:r>
              <a:rPr lang="de-DE" i="1" dirty="0" smtClean="0"/>
              <a:t> (PUT)</a:t>
            </a:r>
          </a:p>
        </p:txBody>
      </p:sp>
    </p:spTree>
    <p:extLst>
      <p:ext uri="{BB962C8B-B14F-4D97-AF65-F5344CB8AC3E}">
        <p14:creationId xmlns:p14="http://schemas.microsoft.com/office/powerpoint/2010/main" val="147439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Registrierung mit Telefonnummer</a:t>
            </a:r>
          </a:p>
          <a:p>
            <a:r>
              <a:rPr lang="de-DE" dirty="0" smtClean="0"/>
              <a:t>GPS-Standort-basiert</a:t>
            </a:r>
          </a:p>
          <a:p>
            <a:r>
              <a:rPr lang="de-DE" dirty="0" smtClean="0"/>
              <a:t>Austausch des Standorts</a:t>
            </a:r>
          </a:p>
          <a:p>
            <a:pPr lvl="1"/>
            <a:r>
              <a:rPr lang="de-DE" dirty="0" smtClean="0"/>
              <a:t>Kommunikation über Webserver</a:t>
            </a:r>
          </a:p>
          <a:p>
            <a:r>
              <a:rPr lang="de-DE" dirty="0" smtClean="0"/>
              <a:t>Navigation durch Kameraführung mit 3D-Richtungspfeil und Entfernungsangabe</a:t>
            </a:r>
          </a:p>
          <a:p>
            <a:endParaRPr lang="de-DE" dirty="0"/>
          </a:p>
          <a:p>
            <a:r>
              <a:rPr lang="de-DE" dirty="0" smtClean="0"/>
              <a:t>Zusätzlich Überblick der Standorte aller Freunde die den </a:t>
            </a:r>
            <a:r>
              <a:rPr lang="de-DE" dirty="0" err="1" smtClean="0"/>
              <a:t>FriendFinder</a:t>
            </a:r>
            <a:r>
              <a:rPr lang="de-DE" dirty="0" smtClean="0"/>
              <a:t> auch verwenden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55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73948" y="1848081"/>
            <a:ext cx="1255924" cy="17103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18824" y="139335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MainActivity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3884406" y="1821367"/>
            <a:ext cx="1176166" cy="173707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36825" y="1401791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RegistrationActivity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7210828" y="1817937"/>
            <a:ext cx="1135759" cy="17405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10394" y="1398655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ContactListViewActivity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10491599" y="1817936"/>
            <a:ext cx="1173278" cy="17405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0108934" y="1393353"/>
            <a:ext cx="193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NavigationActivity</a:t>
            </a:r>
            <a:endParaRPr lang="de-DE" b="1" dirty="0"/>
          </a:p>
        </p:txBody>
      </p:sp>
      <p:sp>
        <p:nvSpPr>
          <p:cNvPr id="14" name="Pfeil nach rechts 13"/>
          <p:cNvSpPr/>
          <p:nvPr/>
        </p:nvSpPr>
        <p:spPr>
          <a:xfrm>
            <a:off x="1739394" y="2714206"/>
            <a:ext cx="2135490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1739394" y="2014569"/>
            <a:ext cx="5465329" cy="30847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5070094" y="2713484"/>
            <a:ext cx="2134629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8346587" y="2670794"/>
            <a:ext cx="2138907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346358" y="2397179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785677" y="2435223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9026397" y="2388484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075981" y="5631569"/>
            <a:ext cx="2653878" cy="11338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778707" y="6010629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Webserver</a:t>
            </a:r>
            <a:endParaRPr lang="de-DE" b="1" dirty="0"/>
          </a:p>
        </p:txBody>
      </p:sp>
      <p:sp>
        <p:nvSpPr>
          <p:cNvPr id="23" name="Rechteck 22"/>
          <p:cNvSpPr/>
          <p:nvPr/>
        </p:nvSpPr>
        <p:spPr>
          <a:xfrm>
            <a:off x="395737" y="5526632"/>
            <a:ext cx="2757025" cy="1133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967664" y="5908879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LocationService</a:t>
            </a:r>
            <a:endParaRPr lang="de-DE" b="1" dirty="0"/>
          </a:p>
        </p:txBody>
      </p:sp>
      <p:sp>
        <p:nvSpPr>
          <p:cNvPr id="25" name="Pfeil nach rechts 24"/>
          <p:cNvSpPr/>
          <p:nvPr/>
        </p:nvSpPr>
        <p:spPr>
          <a:xfrm rot="5400000">
            <a:off x="137808" y="4388304"/>
            <a:ext cx="1968186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235217" y="4423536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7" name="Pfeil nach rechts 26"/>
          <p:cNvSpPr/>
          <p:nvPr/>
        </p:nvSpPr>
        <p:spPr>
          <a:xfrm>
            <a:off x="3169191" y="6160173"/>
            <a:ext cx="3906790" cy="23607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01562" y="5854797"/>
            <a:ext cx="403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dirty="0" smtClean="0"/>
              <a:t>end </a:t>
            </a:r>
            <a:r>
              <a:rPr lang="de-DE" dirty="0" err="1" smtClean="0"/>
              <a:t>location</a:t>
            </a:r>
            <a:r>
              <a:rPr lang="de-DE" dirty="0" smtClean="0"/>
              <a:t> (GPS) after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/>
          </a:p>
        </p:txBody>
      </p:sp>
      <p:sp>
        <p:nvSpPr>
          <p:cNvPr id="32" name="Pfeil nach rechts 31"/>
          <p:cNvSpPr/>
          <p:nvPr/>
        </p:nvSpPr>
        <p:spPr>
          <a:xfrm rot="2567874">
            <a:off x="4570954" y="4314213"/>
            <a:ext cx="3409838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 rot="13360876">
            <a:off x="4398891" y="4449774"/>
            <a:ext cx="3197215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950162" y="3338151"/>
            <a:ext cx="1260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 </a:t>
            </a:r>
          </a:p>
          <a:p>
            <a:r>
              <a:rPr lang="de-DE" dirty="0" err="1" smtClean="0"/>
              <a:t>registration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724643" y="4496832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37" name="Pfeil nach rechts 36"/>
          <p:cNvSpPr/>
          <p:nvPr/>
        </p:nvSpPr>
        <p:spPr>
          <a:xfrm rot="5400000">
            <a:off x="6827118" y="4462658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 rot="16200000">
            <a:off x="7101844" y="4443317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8197755" y="3909276"/>
            <a:ext cx="1240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contacts</a:t>
            </a:r>
            <a:endParaRPr lang="de-DE" dirty="0"/>
          </a:p>
        </p:txBody>
      </p:sp>
      <p:sp>
        <p:nvSpPr>
          <p:cNvPr id="40" name="Pfeil nach rechts 39"/>
          <p:cNvSpPr/>
          <p:nvPr/>
        </p:nvSpPr>
        <p:spPr>
          <a:xfrm rot="7412681">
            <a:off x="8794800" y="4482035"/>
            <a:ext cx="2459011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 nach rechts 40"/>
          <p:cNvSpPr/>
          <p:nvPr/>
        </p:nvSpPr>
        <p:spPr>
          <a:xfrm rot="18200373">
            <a:off x="9006448" y="4574537"/>
            <a:ext cx="2629000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0383812" y="4643433"/>
            <a:ext cx="1183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navigate</a:t>
            </a:r>
            <a:endParaRPr lang="de-DE" dirty="0"/>
          </a:p>
        </p:txBody>
      </p:sp>
      <p:sp>
        <p:nvSpPr>
          <p:cNvPr id="43" name="Pfeil nach rechts 42"/>
          <p:cNvSpPr/>
          <p:nvPr/>
        </p:nvSpPr>
        <p:spPr>
          <a:xfrm>
            <a:off x="91282" y="2208614"/>
            <a:ext cx="363341" cy="30847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891258" y="303954"/>
            <a:ext cx="1076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+mj-lt"/>
              </a:rPr>
              <a:t>Architektur – </a:t>
            </a:r>
            <a:r>
              <a:rPr lang="de-DE" sz="4400" dirty="0" err="1" smtClean="0">
                <a:latin typeface="+mj-lt"/>
              </a:rPr>
              <a:t>Activities</a:t>
            </a:r>
            <a:r>
              <a:rPr lang="de-DE" sz="4400" dirty="0" smtClean="0">
                <a:latin typeface="+mj-lt"/>
              </a:rPr>
              <a:t>, Service und </a:t>
            </a:r>
            <a:r>
              <a:rPr lang="de-DE" sz="4400" dirty="0" err="1" smtClean="0">
                <a:latin typeface="+mj-lt"/>
              </a:rPr>
              <a:t>Requests</a:t>
            </a:r>
            <a:endParaRPr lang="de-D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72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23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73948" y="1848081"/>
            <a:ext cx="1255924" cy="17103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18824" y="139335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MainActivity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3884406" y="1821367"/>
            <a:ext cx="1176166" cy="173707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36825" y="1401791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RegistrationActivity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7210828" y="1817937"/>
            <a:ext cx="1135759" cy="17405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10394" y="1398655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ContactListViewActivity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10491599" y="1817936"/>
            <a:ext cx="1173278" cy="17405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0108934" y="1393353"/>
            <a:ext cx="193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NavigationActivity</a:t>
            </a:r>
            <a:endParaRPr lang="de-DE" b="1" dirty="0"/>
          </a:p>
        </p:txBody>
      </p:sp>
      <p:sp>
        <p:nvSpPr>
          <p:cNvPr id="14" name="Pfeil nach rechts 13"/>
          <p:cNvSpPr/>
          <p:nvPr/>
        </p:nvSpPr>
        <p:spPr>
          <a:xfrm>
            <a:off x="1739394" y="2714206"/>
            <a:ext cx="2135490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1739394" y="2014569"/>
            <a:ext cx="5465329" cy="30847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5070094" y="2713484"/>
            <a:ext cx="2134629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8346587" y="2670794"/>
            <a:ext cx="2138907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346358" y="2397179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785677" y="2435223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9026397" y="2388484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075981" y="5631569"/>
            <a:ext cx="2653878" cy="11338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778707" y="6010629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Webserver</a:t>
            </a:r>
            <a:endParaRPr lang="de-DE" b="1" dirty="0"/>
          </a:p>
        </p:txBody>
      </p:sp>
      <p:sp>
        <p:nvSpPr>
          <p:cNvPr id="23" name="Rechteck 22"/>
          <p:cNvSpPr/>
          <p:nvPr/>
        </p:nvSpPr>
        <p:spPr>
          <a:xfrm>
            <a:off x="395737" y="5526632"/>
            <a:ext cx="2757025" cy="1133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967664" y="5908879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LocationService</a:t>
            </a:r>
            <a:endParaRPr lang="de-DE" b="1" dirty="0"/>
          </a:p>
        </p:txBody>
      </p:sp>
      <p:sp>
        <p:nvSpPr>
          <p:cNvPr id="25" name="Pfeil nach rechts 24"/>
          <p:cNvSpPr/>
          <p:nvPr/>
        </p:nvSpPr>
        <p:spPr>
          <a:xfrm rot="5400000">
            <a:off x="137808" y="4388304"/>
            <a:ext cx="1968186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235217" y="4423536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7" name="Pfeil nach rechts 26"/>
          <p:cNvSpPr/>
          <p:nvPr/>
        </p:nvSpPr>
        <p:spPr>
          <a:xfrm>
            <a:off x="3169191" y="6160173"/>
            <a:ext cx="3906790" cy="23607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01562" y="5854797"/>
            <a:ext cx="403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dirty="0" smtClean="0"/>
              <a:t>end </a:t>
            </a:r>
            <a:r>
              <a:rPr lang="de-DE" dirty="0" err="1" smtClean="0"/>
              <a:t>location</a:t>
            </a:r>
            <a:r>
              <a:rPr lang="de-DE" dirty="0" smtClean="0"/>
              <a:t> (GPS) after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/>
          </a:p>
        </p:txBody>
      </p:sp>
      <p:sp>
        <p:nvSpPr>
          <p:cNvPr id="32" name="Pfeil nach rechts 31"/>
          <p:cNvSpPr/>
          <p:nvPr/>
        </p:nvSpPr>
        <p:spPr>
          <a:xfrm rot="2567874">
            <a:off x="4570954" y="4314213"/>
            <a:ext cx="3409838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 rot="13360876">
            <a:off x="4398891" y="4449774"/>
            <a:ext cx="3197215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950162" y="3338151"/>
            <a:ext cx="1260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 </a:t>
            </a:r>
          </a:p>
          <a:p>
            <a:r>
              <a:rPr lang="de-DE" dirty="0" err="1" smtClean="0"/>
              <a:t>registration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724643" y="4496832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37" name="Pfeil nach rechts 36"/>
          <p:cNvSpPr/>
          <p:nvPr/>
        </p:nvSpPr>
        <p:spPr>
          <a:xfrm rot="5400000">
            <a:off x="6827118" y="4462658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 rot="16200000">
            <a:off x="7101844" y="4443317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8197755" y="3909276"/>
            <a:ext cx="1240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contacts</a:t>
            </a:r>
            <a:endParaRPr lang="de-DE" dirty="0"/>
          </a:p>
        </p:txBody>
      </p:sp>
      <p:sp>
        <p:nvSpPr>
          <p:cNvPr id="40" name="Pfeil nach rechts 39"/>
          <p:cNvSpPr/>
          <p:nvPr/>
        </p:nvSpPr>
        <p:spPr>
          <a:xfrm rot="7412681">
            <a:off x="8794800" y="4482035"/>
            <a:ext cx="2459011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 nach rechts 40"/>
          <p:cNvSpPr/>
          <p:nvPr/>
        </p:nvSpPr>
        <p:spPr>
          <a:xfrm rot="18200373">
            <a:off x="9006448" y="4574537"/>
            <a:ext cx="2629000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0383812" y="4643433"/>
            <a:ext cx="1183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navigate</a:t>
            </a:r>
            <a:endParaRPr lang="de-DE" dirty="0"/>
          </a:p>
        </p:txBody>
      </p:sp>
      <p:sp>
        <p:nvSpPr>
          <p:cNvPr id="43" name="Pfeil nach rechts 42"/>
          <p:cNvSpPr/>
          <p:nvPr/>
        </p:nvSpPr>
        <p:spPr>
          <a:xfrm>
            <a:off x="91282" y="2208614"/>
            <a:ext cx="363341" cy="30847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891258" y="303954"/>
            <a:ext cx="1076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+mj-lt"/>
              </a:rPr>
              <a:t>Architektur – </a:t>
            </a:r>
            <a:r>
              <a:rPr lang="de-DE" sz="4400" dirty="0" err="1" smtClean="0">
                <a:latin typeface="+mj-lt"/>
              </a:rPr>
              <a:t>Activities</a:t>
            </a:r>
            <a:r>
              <a:rPr lang="de-DE" sz="4400" dirty="0" smtClean="0">
                <a:latin typeface="+mj-lt"/>
              </a:rPr>
              <a:t>, Service und </a:t>
            </a:r>
            <a:r>
              <a:rPr lang="de-DE" sz="4400" dirty="0" err="1" smtClean="0">
                <a:latin typeface="+mj-lt"/>
              </a:rPr>
              <a:t>Requests</a:t>
            </a:r>
            <a:endParaRPr lang="de-D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335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9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73948" y="1848081"/>
            <a:ext cx="1255924" cy="1710366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18824" y="139335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MainActivity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3884406" y="1821367"/>
            <a:ext cx="1176166" cy="173707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36825" y="1401791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RegistrationActivity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7210828" y="1817937"/>
            <a:ext cx="1135759" cy="17405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10394" y="1398655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ContactListViewActivity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10491599" y="1817936"/>
            <a:ext cx="1173278" cy="17405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0108934" y="1393353"/>
            <a:ext cx="193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NavigationActivity</a:t>
            </a:r>
            <a:endParaRPr lang="de-DE" b="1" dirty="0"/>
          </a:p>
        </p:txBody>
      </p:sp>
      <p:sp>
        <p:nvSpPr>
          <p:cNvPr id="14" name="Pfeil nach rechts 13"/>
          <p:cNvSpPr/>
          <p:nvPr/>
        </p:nvSpPr>
        <p:spPr>
          <a:xfrm>
            <a:off x="1739394" y="2714206"/>
            <a:ext cx="2135490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1739394" y="2014569"/>
            <a:ext cx="5465329" cy="30847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/>
          <p:cNvSpPr/>
          <p:nvPr/>
        </p:nvSpPr>
        <p:spPr>
          <a:xfrm>
            <a:off x="5070094" y="2713484"/>
            <a:ext cx="2134629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8346587" y="2670794"/>
            <a:ext cx="2138907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346358" y="2397179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785677" y="2435223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9026397" y="2388484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1" name="Abgerundetes Rechteck 20"/>
          <p:cNvSpPr/>
          <p:nvPr/>
        </p:nvSpPr>
        <p:spPr>
          <a:xfrm>
            <a:off x="7075981" y="5631569"/>
            <a:ext cx="2653878" cy="11338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778707" y="6010629"/>
            <a:ext cx="121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Webserver</a:t>
            </a:r>
            <a:endParaRPr lang="de-DE" b="1" dirty="0"/>
          </a:p>
        </p:txBody>
      </p:sp>
      <p:sp>
        <p:nvSpPr>
          <p:cNvPr id="23" name="Rechteck 22"/>
          <p:cNvSpPr/>
          <p:nvPr/>
        </p:nvSpPr>
        <p:spPr>
          <a:xfrm>
            <a:off x="395737" y="5526632"/>
            <a:ext cx="2757025" cy="1133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967664" y="5908879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LocationService</a:t>
            </a:r>
            <a:endParaRPr lang="de-DE" b="1" dirty="0"/>
          </a:p>
        </p:txBody>
      </p:sp>
      <p:sp>
        <p:nvSpPr>
          <p:cNvPr id="25" name="Pfeil nach rechts 24"/>
          <p:cNvSpPr/>
          <p:nvPr/>
        </p:nvSpPr>
        <p:spPr>
          <a:xfrm rot="5400000">
            <a:off x="137808" y="4388304"/>
            <a:ext cx="1968186" cy="30847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235217" y="4423536"/>
            <a:ext cx="70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starts</a:t>
            </a:r>
            <a:endParaRPr lang="de-DE" dirty="0"/>
          </a:p>
        </p:txBody>
      </p:sp>
      <p:sp>
        <p:nvSpPr>
          <p:cNvPr id="27" name="Pfeil nach rechts 26"/>
          <p:cNvSpPr/>
          <p:nvPr/>
        </p:nvSpPr>
        <p:spPr>
          <a:xfrm>
            <a:off x="3169191" y="6160173"/>
            <a:ext cx="3906790" cy="23607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101562" y="5854797"/>
            <a:ext cx="403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r>
              <a:rPr lang="de-DE" dirty="0" smtClean="0"/>
              <a:t>end </a:t>
            </a:r>
            <a:r>
              <a:rPr lang="de-DE" dirty="0" err="1" smtClean="0"/>
              <a:t>location</a:t>
            </a:r>
            <a:r>
              <a:rPr lang="de-DE" dirty="0" smtClean="0"/>
              <a:t> (GPS) after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/>
          </a:p>
        </p:txBody>
      </p:sp>
      <p:sp>
        <p:nvSpPr>
          <p:cNvPr id="32" name="Pfeil nach rechts 31"/>
          <p:cNvSpPr/>
          <p:nvPr/>
        </p:nvSpPr>
        <p:spPr>
          <a:xfrm rot="2567874">
            <a:off x="4570954" y="4314213"/>
            <a:ext cx="3409838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 nach rechts 32"/>
          <p:cNvSpPr/>
          <p:nvPr/>
        </p:nvSpPr>
        <p:spPr>
          <a:xfrm rot="13360876">
            <a:off x="4398891" y="4449774"/>
            <a:ext cx="3197215" cy="28811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950162" y="3338151"/>
            <a:ext cx="1260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 </a:t>
            </a:r>
          </a:p>
          <a:p>
            <a:r>
              <a:rPr lang="de-DE" dirty="0" err="1" smtClean="0"/>
              <a:t>registration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724643" y="4496832"/>
            <a:ext cx="111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37" name="Pfeil nach rechts 36"/>
          <p:cNvSpPr/>
          <p:nvPr/>
        </p:nvSpPr>
        <p:spPr>
          <a:xfrm rot="5400000">
            <a:off x="6827118" y="4462658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 rot="16200000">
            <a:off x="7101844" y="4443317"/>
            <a:ext cx="2086089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8197755" y="3909276"/>
            <a:ext cx="1240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smtClean="0"/>
              <a:t>all </a:t>
            </a:r>
            <a:r>
              <a:rPr lang="de-DE" dirty="0" err="1" smtClean="0"/>
              <a:t>contacts</a:t>
            </a:r>
            <a:endParaRPr lang="de-DE" dirty="0"/>
          </a:p>
        </p:txBody>
      </p:sp>
      <p:sp>
        <p:nvSpPr>
          <p:cNvPr id="40" name="Pfeil nach rechts 39"/>
          <p:cNvSpPr/>
          <p:nvPr/>
        </p:nvSpPr>
        <p:spPr>
          <a:xfrm rot="7412681">
            <a:off x="8794800" y="4482035"/>
            <a:ext cx="2459011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 nach rechts 40"/>
          <p:cNvSpPr/>
          <p:nvPr/>
        </p:nvSpPr>
        <p:spPr>
          <a:xfrm rot="18200373">
            <a:off x="9006448" y="4574537"/>
            <a:ext cx="2629000" cy="27766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10383812" y="4643433"/>
            <a:ext cx="1183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receive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location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navigate</a:t>
            </a:r>
            <a:endParaRPr lang="de-DE" dirty="0"/>
          </a:p>
        </p:txBody>
      </p:sp>
      <p:sp>
        <p:nvSpPr>
          <p:cNvPr id="43" name="Pfeil nach rechts 42"/>
          <p:cNvSpPr/>
          <p:nvPr/>
        </p:nvSpPr>
        <p:spPr>
          <a:xfrm>
            <a:off x="91282" y="2208614"/>
            <a:ext cx="363341" cy="30847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891258" y="303954"/>
            <a:ext cx="1076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+mj-lt"/>
              </a:rPr>
              <a:t>Architektur – </a:t>
            </a:r>
            <a:r>
              <a:rPr lang="de-DE" sz="4400" dirty="0" err="1" smtClean="0">
                <a:latin typeface="+mj-lt"/>
              </a:rPr>
              <a:t>Activities</a:t>
            </a:r>
            <a:r>
              <a:rPr lang="de-DE" sz="4400" dirty="0" smtClean="0">
                <a:latin typeface="+mj-lt"/>
              </a:rPr>
              <a:t>, Service und </a:t>
            </a:r>
            <a:r>
              <a:rPr lang="de-DE" sz="4400" dirty="0" err="1" smtClean="0">
                <a:latin typeface="+mj-lt"/>
              </a:rPr>
              <a:t>Requests</a:t>
            </a:r>
            <a:endParaRPr lang="de-D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6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06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Breitbild</PresentationFormat>
  <Paragraphs>172</Paragraphs>
  <Slides>21</Slides>
  <Notes>1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FriendFinder</vt:lpstr>
      <vt:lpstr>Motivation</vt:lpstr>
      <vt:lpstr>Allgemein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Webserver</vt:lpstr>
      <vt:lpstr>Request Beispiel</vt:lpstr>
      <vt:lpstr>2D-Pfeil</vt:lpstr>
      <vt:lpstr>3D-Pfeil</vt:lpstr>
      <vt:lpstr>OpenGL-Text</vt:lpstr>
      <vt:lpstr>Ausblick</vt:lpstr>
      <vt:lpstr>MainActivity</vt:lpstr>
      <vt:lpstr>RegistrationActivity</vt:lpstr>
      <vt:lpstr>ContactListViewActivity</vt:lpstr>
      <vt:lpstr>NavigationActivity</vt:lpstr>
      <vt:lpstr>LocationService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FriendFinder</dc:title>
  <dc:creator>patrick.sippl@t-online.de</dc:creator>
  <cp:lastModifiedBy>patrick.sippl@t-online.de</cp:lastModifiedBy>
  <cp:revision>63</cp:revision>
  <dcterms:created xsi:type="dcterms:W3CDTF">2016-01-12T09:58:35Z</dcterms:created>
  <dcterms:modified xsi:type="dcterms:W3CDTF">2016-01-14T15:44:13Z</dcterms:modified>
</cp:coreProperties>
</file>