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3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8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7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A8BD-C8E1-49A0-9DC5-391835568A47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FriendFinder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Finde deine Freunde schnell, unkompliziert und mit Smartphone-Unterstützung wenn du mal den Überblick verloren hast!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LocationService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Background-Service</a:t>
            </a:r>
          </a:p>
          <a:p>
            <a:r>
              <a:rPr lang="de-DE" dirty="0" smtClean="0"/>
              <a:t>sendet eigenen Standort nach Standortänderung zum Server</a:t>
            </a:r>
          </a:p>
          <a:p>
            <a:r>
              <a:rPr lang="de-DE" i="1" dirty="0" err="1" smtClean="0"/>
              <a:t>UpdateMyCurrentLocationPutRequest</a:t>
            </a:r>
            <a:r>
              <a:rPr lang="de-DE" i="1" dirty="0" smtClean="0"/>
              <a:t> (PUT)</a:t>
            </a:r>
          </a:p>
        </p:txBody>
      </p:sp>
    </p:spTree>
    <p:extLst>
      <p:ext uri="{BB962C8B-B14F-4D97-AF65-F5344CB8AC3E}">
        <p14:creationId xmlns:p14="http://schemas.microsoft.com/office/powerpoint/2010/main" val="316711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Passwort-Authentifizierung</a:t>
            </a:r>
          </a:p>
          <a:p>
            <a:r>
              <a:rPr lang="de-DE" dirty="0" smtClean="0"/>
              <a:t>GPS-Datenaustausch optimieren</a:t>
            </a:r>
          </a:p>
          <a:p>
            <a:r>
              <a:rPr lang="de-DE" dirty="0" smtClean="0"/>
              <a:t>Benachrichtigung sobald sich ein Freund in unmittelbarer Nähe befindet</a:t>
            </a:r>
          </a:p>
          <a:p>
            <a:r>
              <a:rPr lang="de-DE" dirty="0" smtClean="0"/>
              <a:t>Erfolgreiches Finden eines Freundes kenntlich machen??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73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Menschenansammlungen, z.B. Christkindlesmarkt</a:t>
            </a:r>
          </a:p>
          <a:p>
            <a:r>
              <a:rPr lang="de-DE" dirty="0" smtClean="0"/>
              <a:t>Freunde leicht zu verlieren</a:t>
            </a:r>
          </a:p>
          <a:p>
            <a:pPr marL="0" indent="0">
              <a:buNone/>
            </a:pPr>
            <a:r>
              <a:rPr lang="de-DE" dirty="0" smtClean="0"/>
              <a:t>=&gt; Tool um sich mit visueller Unterstützung wieder zu finden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95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Registrierung mit Telefonnummer</a:t>
            </a:r>
          </a:p>
          <a:p>
            <a:r>
              <a:rPr lang="de-DE" dirty="0" smtClean="0"/>
              <a:t>GPS-Standort-basiert</a:t>
            </a:r>
          </a:p>
          <a:p>
            <a:r>
              <a:rPr lang="de-DE" dirty="0" smtClean="0"/>
              <a:t>Austausch des Standorts</a:t>
            </a:r>
          </a:p>
          <a:p>
            <a:pPr lvl="1"/>
            <a:r>
              <a:rPr lang="de-DE" dirty="0" smtClean="0"/>
              <a:t>Kommunikation über Webserver</a:t>
            </a:r>
          </a:p>
          <a:p>
            <a:r>
              <a:rPr lang="de-DE" dirty="0" smtClean="0"/>
              <a:t>Navigation durch Kameraführung mit 3D-Richtungspfeil und Entfernungsangabe</a:t>
            </a:r>
          </a:p>
          <a:p>
            <a:endParaRPr lang="de-DE" dirty="0"/>
          </a:p>
          <a:p>
            <a:r>
              <a:rPr lang="de-DE" dirty="0" smtClean="0"/>
              <a:t>Zusätzlich Überblick der Standorte aller Freunde die den </a:t>
            </a:r>
            <a:r>
              <a:rPr lang="de-DE" dirty="0" err="1" smtClean="0"/>
              <a:t>FriendFinder</a:t>
            </a:r>
            <a:r>
              <a:rPr lang="de-DE" dirty="0" smtClean="0"/>
              <a:t> auch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5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72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HTTP-Schnittstelle</a:t>
            </a:r>
          </a:p>
          <a:p>
            <a:r>
              <a:rPr lang="de-DE" dirty="0" smtClean="0"/>
              <a:t>Datenaustausch mittels JSON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27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MainActivity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Einstiegspunkt der Anwendung</a:t>
            </a:r>
          </a:p>
          <a:p>
            <a:r>
              <a:rPr lang="de-DE" dirty="0" smtClean="0"/>
              <a:t>Stellt GPS-Aktivierung sicher</a:t>
            </a:r>
          </a:p>
          <a:p>
            <a:r>
              <a:rPr lang="de-DE" dirty="0" smtClean="0"/>
              <a:t>Prüft ob Benutzer bereits registriert ist</a:t>
            </a:r>
          </a:p>
          <a:p>
            <a:pPr lvl="1"/>
            <a:r>
              <a:rPr lang="de-DE" dirty="0" smtClean="0"/>
              <a:t>Wenn ja: </a:t>
            </a:r>
            <a:r>
              <a:rPr lang="de-DE" i="1" dirty="0" err="1" smtClean="0"/>
              <a:t>ContactListViewActivity</a:t>
            </a:r>
            <a:r>
              <a:rPr lang="de-DE" dirty="0" smtClean="0"/>
              <a:t> wird gestartet</a:t>
            </a:r>
          </a:p>
          <a:p>
            <a:pPr lvl="1"/>
            <a:r>
              <a:rPr lang="de-DE" dirty="0" smtClean="0"/>
              <a:t>Wenn nein: </a:t>
            </a:r>
            <a:r>
              <a:rPr lang="de-DE" i="1" dirty="0" err="1" smtClean="0"/>
              <a:t>RegistrationActivity</a:t>
            </a:r>
            <a:r>
              <a:rPr lang="de-DE" dirty="0" smtClean="0"/>
              <a:t> wird gestartet</a:t>
            </a:r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i="1" dirty="0" smtClean="0"/>
              <a:t>Screenshot einfügen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644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RegistrationActivity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Registrierung mit eigener Telefonnummer und Name</a:t>
            </a:r>
          </a:p>
          <a:p>
            <a:pPr lvl="1"/>
            <a:r>
              <a:rPr lang="de-DE" dirty="0" smtClean="0"/>
              <a:t>Telefonnummer wird automatisch ausgelesen</a:t>
            </a:r>
          </a:p>
          <a:p>
            <a:r>
              <a:rPr lang="de-DE" i="1" dirty="0" err="1" smtClean="0"/>
              <a:t>RegisterMyselfAndGetMyIdPostRequest</a:t>
            </a:r>
            <a:r>
              <a:rPr lang="de-DE" i="1" dirty="0" smtClean="0"/>
              <a:t> (POST)</a:t>
            </a:r>
          </a:p>
          <a:p>
            <a:r>
              <a:rPr lang="de-DE" dirty="0" smtClean="0"/>
              <a:t>Eindeutige ID als Rückgabewert</a:t>
            </a:r>
          </a:p>
          <a:p>
            <a:pPr lvl="1"/>
            <a:r>
              <a:rPr lang="de-DE" dirty="0" smtClean="0"/>
              <a:t>Wird persistent gespeichert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9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ContactListViewActivity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 aller Kontakte (ähnlich der </a:t>
            </a:r>
            <a:r>
              <a:rPr lang="de-DE" dirty="0" err="1" smtClean="0"/>
              <a:t>Whatsapp</a:t>
            </a:r>
            <a:r>
              <a:rPr lang="de-DE" dirty="0" smtClean="0"/>
              <a:t>-Chatliste)</a:t>
            </a:r>
          </a:p>
          <a:p>
            <a:pPr lvl="1"/>
            <a:r>
              <a:rPr lang="de-DE" dirty="0" smtClean="0"/>
              <a:t>Name</a:t>
            </a:r>
          </a:p>
          <a:p>
            <a:pPr lvl="1"/>
            <a:r>
              <a:rPr lang="de-DE" dirty="0" smtClean="0"/>
              <a:t>2D-Richtungspfeil und Entfernungsangabe pro Kontakt falls Kontakt App gerade verwendet</a:t>
            </a:r>
            <a:endParaRPr lang="de-DE" dirty="0" smtClean="0"/>
          </a:p>
          <a:p>
            <a:r>
              <a:rPr lang="de-DE" i="1" dirty="0" err="1" smtClean="0"/>
              <a:t>GetAllContactsLocationDataPostRequest</a:t>
            </a:r>
            <a:r>
              <a:rPr lang="de-DE" i="1" dirty="0" smtClean="0"/>
              <a:t> (POST) </a:t>
            </a:r>
            <a:r>
              <a:rPr lang="de-DE" dirty="0" smtClean="0"/>
              <a:t>periodisch</a:t>
            </a:r>
            <a:endParaRPr lang="de-DE" i="1" dirty="0" smtClean="0"/>
          </a:p>
          <a:p>
            <a:pPr lvl="1"/>
            <a:r>
              <a:rPr lang="de-DE" dirty="0" smtClean="0"/>
              <a:t>Sendet komplettes Telefonbuch zum Server</a:t>
            </a:r>
          </a:p>
          <a:p>
            <a:pPr lvl="1"/>
            <a:r>
              <a:rPr lang="de-DE" dirty="0" smtClean="0"/>
              <a:t>Alle Kontakte, zu denen aktueller Standort am Server vorhanden ist, als Rückgabewert</a:t>
            </a:r>
            <a:endParaRPr lang="de-DE" dirty="0" smtClean="0"/>
          </a:p>
          <a:p>
            <a:endParaRPr lang="de-DE" i="1" dirty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01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NavigationActivity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Kameranavigation zum ausgewählten Kontakt</a:t>
            </a:r>
          </a:p>
          <a:p>
            <a:r>
              <a:rPr lang="de-DE" dirty="0" smtClean="0"/>
              <a:t>3D-Richtungspfeil und </a:t>
            </a:r>
            <a:r>
              <a:rPr lang="de-DE" dirty="0" err="1" smtClean="0"/>
              <a:t>Entfernungangabe</a:t>
            </a:r>
            <a:endParaRPr lang="de-DE" dirty="0" smtClean="0"/>
          </a:p>
          <a:p>
            <a:r>
              <a:rPr lang="de-DE" i="1" dirty="0" err="1" smtClean="0"/>
              <a:t>GetContactLocationDataPostRequest</a:t>
            </a:r>
            <a:r>
              <a:rPr lang="de-DE" i="1" dirty="0" smtClean="0"/>
              <a:t> (POST) </a:t>
            </a:r>
            <a:r>
              <a:rPr lang="de-DE" dirty="0" err="1" smtClean="0"/>
              <a:t>peridodisch</a:t>
            </a:r>
            <a:endParaRPr lang="de-DE" dirty="0" smtClean="0"/>
          </a:p>
          <a:p>
            <a:pPr lvl="1"/>
            <a:r>
              <a:rPr lang="de-DE" dirty="0" smtClean="0"/>
              <a:t>Standortdaten des </a:t>
            </a:r>
            <a:r>
              <a:rPr lang="de-DE" dirty="0" err="1" smtClean="0"/>
              <a:t>ausgwählten</a:t>
            </a:r>
            <a:r>
              <a:rPr lang="de-DE" dirty="0" smtClean="0"/>
              <a:t> Kontakts als Rückgabewert</a:t>
            </a:r>
          </a:p>
          <a:p>
            <a:pPr lvl="1"/>
            <a:r>
              <a:rPr lang="de-DE" dirty="0" smtClean="0"/>
              <a:t>Aktualisierung der View dementsprechend</a:t>
            </a:r>
            <a:endParaRPr lang="de-DE" dirty="0" smtClean="0"/>
          </a:p>
          <a:p>
            <a:pPr marL="0" indent="0">
              <a:buNone/>
            </a:pPr>
            <a:endParaRPr lang="de-DE" i="1" dirty="0"/>
          </a:p>
          <a:p>
            <a:endParaRPr lang="de-DE" i="1" dirty="0" smtClean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6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89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FriendFinder</vt:lpstr>
      <vt:lpstr>Motivation</vt:lpstr>
      <vt:lpstr>Allgemein</vt:lpstr>
      <vt:lpstr>PowerPoint-Präsentation</vt:lpstr>
      <vt:lpstr>Webserver</vt:lpstr>
      <vt:lpstr>MainActivity</vt:lpstr>
      <vt:lpstr>RegistrationActivity</vt:lpstr>
      <vt:lpstr>ContactListViewActivity</vt:lpstr>
      <vt:lpstr>NavigationActivity</vt:lpstr>
      <vt:lpstr>LocationService</vt:lpstr>
      <vt:lpstr>Ausblick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FriendFinder</dc:title>
  <dc:creator>patrick.sippl@t-online.de</dc:creator>
  <cp:lastModifiedBy>patrick.sippl@t-online.de</cp:lastModifiedBy>
  <cp:revision>38</cp:revision>
  <dcterms:created xsi:type="dcterms:W3CDTF">2016-01-12T09:58:35Z</dcterms:created>
  <dcterms:modified xsi:type="dcterms:W3CDTF">2016-01-12T11:12:00Z</dcterms:modified>
</cp:coreProperties>
</file>