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4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25BC16-AE9B-425C-90D5-320317ABC3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687F44-0B95-4A15-8115-7CB9B7A4F1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BA749D-A25A-40EF-A06F-AAB72CD3B29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4DB012-03E8-492E-8228-0DDD93C4FE0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BF90F6-F9E5-4D09-91EC-C87F23EE8A9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9995C0-A128-4F12-A88D-9004AF5FD1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988A96-79AE-4832-B734-19F0B076DF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3A0AD9-0E66-4022-8F03-40FF9AA012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57044C-3C70-406B-8BDC-199754AF52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73F588-FB70-4AC9-ABBA-12A4F144B5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3B1302-4FEF-447E-8DE0-5EEE913095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78B820-DE92-48D9-8284-E624994828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9B65906-CE76-45DA-A00A-9A4093C63B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8B26DCF-93B7-48CF-AADF-5B1C689EB2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B02E1A-6135-4E7C-B053-967C80D514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75E69A4-AEAC-40BE-A9CD-98DCD7FFE4A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E63BD3A-7E23-4DA4-A063-FDAADFE018D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8154318-DB62-4DE8-8A1C-5336BCEC7C4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5883B82-ED1C-4C3E-A486-3031A46C30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A53D93D-E079-4DBC-8746-1EE29E69A1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46EEBDD-A81D-4147-B2E8-F87546CF71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1146ED7-DC11-4133-9F03-B782244E46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73223C-BB61-4885-A333-FE2183252B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406476C-26CC-459C-BADD-D878A8C25D4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5F42A3C-62F7-4263-9F99-CCA984D9A1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2D90EDA-E414-4EE6-B36D-D45049893A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1C805BD-98EB-4063-BA8F-FD6921362A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07B2A55-351C-4A2C-A82E-368C1376E4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C52E879-3F44-4FA6-B3E4-E2DD4981DBC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D8E98F5-2648-4FFC-9DB4-B5E6528D9EB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C6A6308-4C50-47EA-8058-A329BAE758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DF7A262-1377-43C8-A8EC-C280B2DA8E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6B2DC5B-CD16-4A28-B12B-2DE193FDFE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BABA9B-A954-4FDC-B946-C45586B87D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27AA4C4-058D-4FB9-AB5A-2BF44F9F75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F3167E1-9FEC-459C-996B-D88DC68979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C1BB99B-05E1-473F-8152-1E7B7EF7C3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C168FA3-6F74-47E9-BC71-5F45FA5D98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86A1021-4AFC-40CD-B280-EFF9B6A9DC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680FF78-E086-455E-AF25-213BE08D8A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EB5E27A-C137-476F-AC93-4CFA01B0209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9149A9D-450D-4B26-B0F2-194CEFD740F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6410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562440" y="144000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72000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36410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6562440" y="3320280"/>
            <a:ext cx="27817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8E87CB2-0DE2-48E7-A14B-8E462C25603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FE6646-57F1-4A92-9E2E-8A70F3DA19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720000" y="360000"/>
            <a:ext cx="8640000" cy="417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0F92ED-11C9-4883-9AC4-B39C10A0CC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6A9523-16EF-4E99-99C3-CD07D09DA7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147280" y="332028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01C7C4-19F5-4CEB-B752-54A5E1D536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47280" y="1440000"/>
            <a:ext cx="42159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720000" y="3320280"/>
            <a:ext cx="864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619F93-6B0C-472E-9486-90E578785D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4860000" cy="2880000"/>
          </a:xfrm>
          <a:custGeom>
            <a:avLst/>
            <a:gdLst/>
            <a:ahLst/>
            <a:rect l="0" t="0" r="r" b="b"/>
            <a:pathLst>
              <a:path w="13500" h="8000">
                <a:moveTo>
                  <a:pt x="0" y="0"/>
                </a:moveTo>
                <a:lnTo>
                  <a:pt x="0" y="500"/>
                </a:lnTo>
                <a:lnTo>
                  <a:pt x="10404" y="8000"/>
                </a:lnTo>
                <a:lnTo>
                  <a:pt x="13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4320000" y="0"/>
            <a:ext cx="5760000" cy="2160000"/>
          </a:xfrm>
          <a:custGeom>
            <a:avLst/>
            <a:gdLst/>
            <a:ahLst/>
            <a:rect l="0" t="0" r="r" b="b"/>
            <a:pathLst>
              <a:path w="16000" h="6000">
                <a:moveTo>
                  <a:pt x="16000" y="0"/>
                </a:moveTo>
                <a:lnTo>
                  <a:pt x="2500" y="0"/>
                </a:lnTo>
                <a:lnTo>
                  <a:pt x="0" y="6000"/>
                </a:lnTo>
                <a:lnTo>
                  <a:pt x="16000" y="2500"/>
                </a:lnTo>
                <a:lnTo>
                  <a:pt x="16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2" name=""/>
          <p:cNvSpPr/>
          <p:nvPr/>
        </p:nvSpPr>
        <p:spPr>
          <a:xfrm>
            <a:off x="5580000" y="1260000"/>
            <a:ext cx="4500000" cy="3780000"/>
          </a:xfrm>
          <a:custGeom>
            <a:avLst/>
            <a:gdLst/>
            <a:ahLst/>
            <a:rect l="0" t="0" r="r" b="b"/>
            <a:pathLst>
              <a:path w="12500" h="10500">
                <a:moveTo>
                  <a:pt x="12500" y="10500"/>
                </a:moveTo>
                <a:lnTo>
                  <a:pt x="12500" y="0"/>
                </a:lnTo>
                <a:lnTo>
                  <a:pt x="0" y="2500"/>
                </a:lnTo>
                <a:lnTo>
                  <a:pt x="12500" y="1050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5580000" y="3060000"/>
            <a:ext cx="4500000" cy="2610000"/>
          </a:xfrm>
          <a:custGeom>
            <a:avLst/>
            <a:gdLst/>
            <a:ahLst/>
            <a:rect l="0" t="0" r="r" b="b"/>
            <a:pathLst>
              <a:path w="12500" h="7250">
                <a:moveTo>
                  <a:pt x="12500" y="7250"/>
                </a:moveTo>
                <a:lnTo>
                  <a:pt x="12500" y="6500"/>
                </a:lnTo>
                <a:lnTo>
                  <a:pt x="2000" y="0"/>
                </a:lnTo>
                <a:lnTo>
                  <a:pt x="0" y="7250"/>
                </a:lnTo>
                <a:lnTo>
                  <a:pt x="12500" y="7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" name=""/>
          <p:cNvSpPr/>
          <p:nvPr/>
        </p:nvSpPr>
        <p:spPr>
          <a:xfrm>
            <a:off x="0" y="3764880"/>
            <a:ext cx="5760000" cy="1905120"/>
          </a:xfrm>
          <a:custGeom>
            <a:avLst/>
            <a:gdLst/>
            <a:ahLst/>
            <a:rect l="0" t="0" r="r" b="b"/>
            <a:pathLst>
              <a:path w="16000" h="5292">
                <a:moveTo>
                  <a:pt x="0" y="5292"/>
                </a:moveTo>
                <a:lnTo>
                  <a:pt x="14500" y="5292"/>
                </a:lnTo>
                <a:lnTo>
                  <a:pt x="16000" y="0"/>
                </a:lnTo>
                <a:lnTo>
                  <a:pt x="0" y="2542"/>
                </a:lnTo>
                <a:lnTo>
                  <a:pt x="0" y="5292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" name=""/>
          <p:cNvSpPr/>
          <p:nvPr/>
        </p:nvSpPr>
        <p:spPr>
          <a:xfrm>
            <a:off x="0" y="540000"/>
            <a:ext cx="4320000" cy="3780000"/>
          </a:xfrm>
          <a:custGeom>
            <a:avLst/>
            <a:gdLst/>
            <a:ahLst/>
            <a:rect l="0" t="0" r="r" b="b"/>
            <a:pathLst>
              <a:path w="12000" h="10500">
                <a:moveTo>
                  <a:pt x="0" y="0"/>
                </a:moveTo>
                <a:lnTo>
                  <a:pt x="0" y="10500"/>
                </a:lnTo>
                <a:lnTo>
                  <a:pt x="12000" y="850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sv-SE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>
              <a:buNone/>
            </a:pPr>
            <a:r>
              <a:rPr b="0" lang="sv-SE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sv-SE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 algn="ctr">
              <a:buNone/>
            </a:pPr>
            <a:r>
              <a:rPr b="0" lang="sv-SE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sv-SE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 algn="r">
              <a:buNone/>
            </a:pPr>
            <a:fld id="{3B7B4F3F-64BE-41A2-A68B-995113D9F1BD}" type="slidenum">
              <a:rPr b="0" lang="sv-SE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3780000" y="1980000"/>
            <a:ext cx="2520000" cy="18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indent="0" algn="ctr">
              <a:spcAft>
                <a:spcPts val="1060"/>
              </a:spcAft>
            </a:pPr>
            <a:r>
              <a:rPr b="0" lang="sv-SE" sz="24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  <a:p>
            <a:pPr lvl="1" indent="0" algn="ctr">
              <a:spcAft>
                <a:spcPts val="848"/>
              </a:spcAft>
            </a:pPr>
            <a:r>
              <a:rPr b="0" lang="sv-SE" sz="18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sv-SE" sz="1800" spc="-1" strike="noStrike">
              <a:solidFill>
                <a:srgbClr val="666666"/>
              </a:solidFill>
              <a:latin typeface="DejaVu Sans"/>
            </a:endParaRPr>
          </a:p>
          <a:p>
            <a:pPr lvl="2" indent="0" algn="ctr">
              <a:spcAft>
                <a:spcPts val="635"/>
              </a:spcAft>
            </a:pPr>
            <a:r>
              <a:rPr b="0" lang="sv-SE" sz="14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sv-SE" sz="1400" spc="-1" strike="noStrike">
              <a:solidFill>
                <a:srgbClr val="666666"/>
              </a:solidFill>
              <a:latin typeface="DejaVu Sans"/>
            </a:endParaRPr>
          </a:p>
          <a:p>
            <a:pPr lvl="3" indent="0" algn="ctr">
              <a:spcAft>
                <a:spcPts val="422"/>
              </a:spcAft>
            </a:pPr>
            <a:r>
              <a:rPr b="0" lang="sv-SE" sz="10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sv-SE" sz="1000" spc="-1" strike="noStrike">
              <a:solidFill>
                <a:srgbClr val="666666"/>
              </a:solidFill>
              <a:latin typeface="DejaVu Sans"/>
            </a:endParaRPr>
          </a:p>
          <a:p>
            <a:pPr lvl="4" indent="0" algn="ctr">
              <a:spcAft>
                <a:spcPts val="213"/>
              </a:spcAft>
            </a:pPr>
            <a:r>
              <a:rPr b="0" lang="sv-SE" sz="8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sv-SE" sz="800" spc="-1" strike="noStrike">
              <a:solidFill>
                <a:srgbClr val="666666"/>
              </a:solidFill>
              <a:latin typeface="DejaVu Sans"/>
            </a:endParaRPr>
          </a:p>
          <a:p>
            <a:pPr lvl="5" indent="0" algn="ctr">
              <a:spcAft>
                <a:spcPts val="213"/>
              </a:spcAft>
            </a:pPr>
            <a:r>
              <a:rPr b="0" lang="sv-SE" sz="6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sv-SE" sz="600" spc="-1" strike="noStrike">
              <a:solidFill>
                <a:srgbClr val="666666"/>
              </a:solidFill>
              <a:latin typeface="DejaVu Sans"/>
            </a:endParaRPr>
          </a:p>
          <a:p>
            <a:pPr lvl="6" indent="0" algn="ctr">
              <a:spcAft>
                <a:spcPts val="213"/>
              </a:spcAft>
            </a:pPr>
            <a:r>
              <a:rPr b="0" lang="sv-SE" sz="6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sv-SE" sz="6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title"/>
          </p:nvPr>
        </p:nvSpPr>
        <p:spPr>
          <a:xfrm>
            <a:off x="540000" y="180000"/>
            <a:ext cx="396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sv-SE" sz="3300" spc="-1" strike="noStrike">
                <a:solidFill>
                  <a:srgbClr val="ffffff"/>
                </a:solidFill>
                <a:latin typeface="DejaVu Sans"/>
              </a:rPr>
              <a:t>Click to edit the title text format</a:t>
            </a:r>
            <a:endParaRPr b="0" lang="sv-SE" sz="33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-36720" y="0"/>
            <a:ext cx="3276720" cy="3240000"/>
          </a:xfrm>
          <a:custGeom>
            <a:avLst/>
            <a:gdLst/>
            <a:ahLst/>
            <a:rect l="0" t="0" r="r" b="b"/>
            <a:pathLst>
              <a:path w="9102" h="9000">
                <a:moveTo>
                  <a:pt x="0" y="0"/>
                </a:moveTo>
                <a:lnTo>
                  <a:pt x="9102" y="0"/>
                </a:lnTo>
                <a:lnTo>
                  <a:pt x="6102" y="9000"/>
                </a:lnTo>
                <a:lnTo>
                  <a:pt x="102" y="450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8" name=""/>
          <p:cNvSpPr/>
          <p:nvPr/>
        </p:nvSpPr>
        <p:spPr>
          <a:xfrm>
            <a:off x="3240000" y="0"/>
            <a:ext cx="5400000" cy="1080000"/>
          </a:xfrm>
          <a:custGeom>
            <a:avLst/>
            <a:gdLst/>
            <a:ahLst/>
            <a:rect l="0" t="0" r="r" b="b"/>
            <a:pathLst>
              <a:path w="15000" h="3000">
                <a:moveTo>
                  <a:pt x="1000" y="0"/>
                </a:moveTo>
                <a:lnTo>
                  <a:pt x="0" y="3000"/>
                </a:lnTo>
                <a:lnTo>
                  <a:pt x="15000" y="0"/>
                </a:lnTo>
                <a:lnTo>
                  <a:pt x="10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49" name=""/>
          <p:cNvSpPr/>
          <p:nvPr/>
        </p:nvSpPr>
        <p:spPr>
          <a:xfrm>
            <a:off x="6120000" y="0"/>
            <a:ext cx="3960000" cy="3780000"/>
          </a:xfrm>
          <a:custGeom>
            <a:avLst/>
            <a:gdLst/>
            <a:ahLst/>
            <a:rect l="0" t="0" r="r" b="b"/>
            <a:pathLst>
              <a:path w="11000" h="10500">
                <a:moveTo>
                  <a:pt x="11000" y="0"/>
                </a:moveTo>
                <a:lnTo>
                  <a:pt x="0" y="2500"/>
                </a:lnTo>
                <a:lnTo>
                  <a:pt x="11000" y="10500"/>
                </a:lnTo>
                <a:lnTo>
                  <a:pt x="11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0" name=""/>
          <p:cNvSpPr/>
          <p:nvPr/>
        </p:nvSpPr>
        <p:spPr>
          <a:xfrm>
            <a:off x="6840000" y="2520000"/>
            <a:ext cx="3240000" cy="3150000"/>
          </a:xfrm>
          <a:custGeom>
            <a:avLst/>
            <a:gdLst/>
            <a:ahLst/>
            <a:rect l="0" t="0" r="r" b="b"/>
            <a:pathLst>
              <a:path w="9000" h="8750">
                <a:moveTo>
                  <a:pt x="9000" y="4500"/>
                </a:moveTo>
                <a:lnTo>
                  <a:pt x="3000" y="0"/>
                </a:lnTo>
                <a:lnTo>
                  <a:pt x="0" y="8750"/>
                </a:lnTo>
                <a:lnTo>
                  <a:pt x="9000" y="8750"/>
                </a:lnTo>
                <a:lnTo>
                  <a:pt x="9000" y="450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1" name=""/>
          <p:cNvSpPr/>
          <p:nvPr/>
        </p:nvSpPr>
        <p:spPr>
          <a:xfrm>
            <a:off x="1800000" y="4500000"/>
            <a:ext cx="5040000" cy="1170000"/>
          </a:xfrm>
          <a:custGeom>
            <a:avLst/>
            <a:gdLst/>
            <a:ahLst/>
            <a:rect l="0" t="0" r="r" b="b"/>
            <a:pathLst>
              <a:path w="14000" h="3250">
                <a:moveTo>
                  <a:pt x="0" y="3250"/>
                </a:moveTo>
                <a:lnTo>
                  <a:pt x="13000" y="3250"/>
                </a:lnTo>
                <a:lnTo>
                  <a:pt x="14000" y="0"/>
                </a:lnTo>
                <a:lnTo>
                  <a:pt x="0" y="3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2" name=""/>
          <p:cNvSpPr/>
          <p:nvPr/>
        </p:nvSpPr>
        <p:spPr>
          <a:xfrm>
            <a:off x="-36720" y="2160000"/>
            <a:ext cx="3996720" cy="3538800"/>
          </a:xfrm>
          <a:custGeom>
            <a:avLst/>
            <a:gdLst/>
            <a:ahLst/>
            <a:rect l="0" t="0" r="r" b="b"/>
            <a:pathLst>
              <a:path w="11102" h="9830">
                <a:moveTo>
                  <a:pt x="0" y="9830"/>
                </a:moveTo>
                <a:lnTo>
                  <a:pt x="1602" y="9830"/>
                </a:lnTo>
                <a:lnTo>
                  <a:pt x="11102" y="7500"/>
                </a:lnTo>
                <a:lnTo>
                  <a:pt x="102" y="0"/>
                </a:lnTo>
                <a:lnTo>
                  <a:pt x="0" y="983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just">
              <a:buNone/>
              <a:defRPr b="0" lang="sv-SE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 algn="just">
              <a:buNone/>
            </a:pPr>
            <a:r>
              <a:rPr b="0" lang="sv-SE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sv-SE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 algn="ctr">
              <a:buNone/>
            </a:pPr>
            <a:r>
              <a:rPr b="0" lang="sv-SE" sz="1400" spc="-1" strike="noStrike">
                <a:solidFill>
                  <a:srgbClr val="dddddd"/>
                </a:solidFill>
                <a:latin typeface="DejaVu Sans"/>
              </a:rPr>
              <a:t>&lt;footer&gt;</a:t>
            </a:r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sv-SE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 algn="r">
              <a:buNone/>
            </a:pPr>
            <a:fld id="{D5608AC6-5958-44E2-9BED-75D23382E6D9}" type="slidenum">
              <a:rPr b="0" lang="sv-SE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title"/>
          </p:nvPr>
        </p:nvSpPr>
        <p:spPr>
          <a:xfrm>
            <a:off x="2880000" y="900000"/>
            <a:ext cx="432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sv-SE" sz="21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sv-SE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2880000" y="2160000"/>
            <a:ext cx="4320000" cy="25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sv-SE" sz="20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16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sv-SE" sz="16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13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sv-SE" sz="13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2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10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sv-SE" sz="10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10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sv-SE" sz="10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10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sv-SE" sz="10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10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sv-SE" sz="10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0" y="0"/>
            <a:ext cx="1980000" cy="3420000"/>
          </a:xfrm>
          <a:custGeom>
            <a:avLst/>
            <a:gdLst/>
            <a:ahLst/>
            <a:rect l="0" t="0" r="r" b="b"/>
            <a:pathLst>
              <a:path w="5500" h="9500">
                <a:moveTo>
                  <a:pt x="0" y="0"/>
                </a:moveTo>
                <a:lnTo>
                  <a:pt x="0" y="8000"/>
                </a:lnTo>
                <a:lnTo>
                  <a:pt x="2500" y="9500"/>
                </a:lnTo>
                <a:lnTo>
                  <a:pt x="55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2340000" y="0"/>
            <a:ext cx="1980000" cy="360000"/>
          </a:xfrm>
          <a:custGeom>
            <a:avLst/>
            <a:gdLst/>
            <a:ahLst/>
            <a:rect l="0" t="0" r="r" b="b"/>
            <a:pathLst>
              <a:path w="5500" h="1000">
                <a:moveTo>
                  <a:pt x="500" y="0"/>
                </a:moveTo>
                <a:lnTo>
                  <a:pt x="0" y="1000"/>
                </a:lnTo>
                <a:lnTo>
                  <a:pt x="5500" y="0"/>
                </a:lnTo>
                <a:lnTo>
                  <a:pt x="500" y="0"/>
                </a:lnTo>
                <a:close/>
              </a:path>
            </a:pathLst>
          </a:custGeom>
          <a:solidFill>
            <a:srgbClr val="ea75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6480000" y="0"/>
            <a:ext cx="3600000" cy="2700000"/>
          </a:xfrm>
          <a:custGeom>
            <a:avLst/>
            <a:gdLst/>
            <a:ahLst/>
            <a:rect l="0" t="0" r="r" b="b"/>
            <a:pathLst>
              <a:path w="10000" h="7500">
                <a:moveTo>
                  <a:pt x="10000" y="0"/>
                </a:moveTo>
                <a:lnTo>
                  <a:pt x="1000" y="0"/>
                </a:lnTo>
                <a:lnTo>
                  <a:pt x="0" y="500"/>
                </a:lnTo>
                <a:lnTo>
                  <a:pt x="10000" y="7500"/>
                </a:lnTo>
                <a:lnTo>
                  <a:pt x="100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8100000" y="2340000"/>
            <a:ext cx="1980000" cy="3330000"/>
          </a:xfrm>
          <a:custGeom>
            <a:avLst/>
            <a:gdLst/>
            <a:ahLst/>
            <a:rect l="0" t="0" r="r" b="b"/>
            <a:pathLst>
              <a:path w="5500" h="9250">
                <a:moveTo>
                  <a:pt x="5500" y="9250"/>
                </a:moveTo>
                <a:lnTo>
                  <a:pt x="5500" y="2000"/>
                </a:lnTo>
                <a:lnTo>
                  <a:pt x="3000" y="0"/>
                </a:lnTo>
                <a:lnTo>
                  <a:pt x="0" y="9250"/>
                </a:lnTo>
                <a:lnTo>
                  <a:pt x="5500" y="92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5940000" y="5220000"/>
            <a:ext cx="1800000" cy="450000"/>
          </a:xfrm>
          <a:custGeom>
            <a:avLst/>
            <a:gdLst/>
            <a:ahLst/>
            <a:rect l="0" t="0" r="r" b="b"/>
            <a:pathLst>
              <a:path w="5000" h="1250">
                <a:moveTo>
                  <a:pt x="4500" y="1250"/>
                </a:moveTo>
                <a:lnTo>
                  <a:pt x="5000" y="0"/>
                </a:lnTo>
                <a:lnTo>
                  <a:pt x="0" y="1250"/>
                </a:lnTo>
                <a:lnTo>
                  <a:pt x="4500" y="1250"/>
                </a:lnTo>
                <a:close/>
              </a:path>
            </a:pathLst>
          </a:custGeom>
          <a:solidFill>
            <a:srgbClr val="3465a4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0" y="3240000"/>
            <a:ext cx="3240000" cy="2430000"/>
          </a:xfrm>
          <a:custGeom>
            <a:avLst/>
            <a:gdLst/>
            <a:ahLst/>
            <a:rect l="0" t="0" r="r" b="b"/>
            <a:pathLst>
              <a:path w="9000" h="6750">
                <a:moveTo>
                  <a:pt x="0" y="0"/>
                </a:moveTo>
                <a:lnTo>
                  <a:pt x="0" y="6750"/>
                </a:lnTo>
                <a:lnTo>
                  <a:pt x="9000" y="6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800000" y="360000"/>
            <a:ext cx="648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sv-SE" sz="21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sv-SE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800000" y="1440000"/>
            <a:ext cx="648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sv-SE" sz="20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48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18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sv-SE" sz="18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15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sv-SE" sz="15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12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sv-SE" sz="12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9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sv-SE" sz="9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9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sv-SE" sz="9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9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sv-SE" sz="9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dt" idx="7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sv-SE" sz="1400" spc="-1" strike="noStrike">
                <a:solidFill>
                  <a:srgbClr val="dddddd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sv-SE" sz="1400" spc="-1" strike="noStrike">
                <a:solidFill>
                  <a:srgbClr val="dddddd"/>
                </a:solidFill>
                <a:latin typeface="Arial"/>
              </a:rPr>
              <a:t>&lt;date/time&gt;</a:t>
            </a:r>
            <a:endParaRPr b="0" lang="sv-SE" sz="1400" spc="-1" strike="noStrike">
              <a:solidFill>
                <a:srgbClr val="dddddd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ftr" idx="8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sv-SE" sz="1400" spc="-1" strike="noStrike">
                <a:solidFill>
                  <a:srgbClr val="80808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sv-SE" sz="1400" spc="-1" strike="noStrike">
                <a:solidFill>
                  <a:srgbClr val="808080"/>
                </a:solidFill>
                <a:latin typeface="Arial"/>
              </a:rPr>
              <a:t>&lt;footer&gt;</a:t>
            </a:r>
            <a:endParaRPr b="0" lang="sv-SE" sz="1400" spc="-1" strike="noStrike">
              <a:solidFill>
                <a:srgbClr val="808080"/>
              </a:solidFill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sldNum" idx="9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sv-SE" sz="1400" spc="-1" strike="noStrike">
                <a:solidFill>
                  <a:srgbClr val="dddddd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E9DEE8A9-D45C-4050-A906-ED8EB7EE168F}" type="slidenum">
              <a:rPr b="0" lang="sv-SE" sz="1400" spc="-1" strike="noStrike">
                <a:solidFill>
                  <a:srgbClr val="dddddd"/>
                </a:solidFill>
                <a:latin typeface="Arial"/>
              </a:rPr>
              <a:t>&lt;number&gt;</a:t>
            </a:fld>
            <a:endParaRPr b="0" lang="sv-SE" sz="1400" spc="-1" strike="noStrike">
              <a:solidFill>
                <a:srgbClr val="dddddd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"/>
          <p:cNvSpPr/>
          <p:nvPr/>
        </p:nvSpPr>
        <p:spPr>
          <a:xfrm>
            <a:off x="0" y="4320000"/>
            <a:ext cx="1980000" cy="1350000"/>
          </a:xfrm>
          <a:custGeom>
            <a:avLst/>
            <a:gdLst/>
            <a:ahLst/>
            <a:rect l="0" t="0" r="r" b="b"/>
            <a:pathLst>
              <a:path w="5500" h="3750">
                <a:moveTo>
                  <a:pt x="0" y="0"/>
                </a:moveTo>
                <a:lnTo>
                  <a:pt x="0" y="3750"/>
                </a:lnTo>
                <a:lnTo>
                  <a:pt x="5500" y="3750"/>
                </a:lnTo>
                <a:lnTo>
                  <a:pt x="0" y="0"/>
                </a:lnTo>
                <a:close/>
              </a:path>
            </a:pathLst>
          </a:custGeom>
          <a:solidFill>
            <a:srgbClr val="78037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2" name=""/>
          <p:cNvSpPr/>
          <p:nvPr/>
        </p:nvSpPr>
        <p:spPr>
          <a:xfrm>
            <a:off x="0" y="0"/>
            <a:ext cx="1080000" cy="3420000"/>
          </a:xfrm>
          <a:custGeom>
            <a:avLst/>
            <a:gdLst/>
            <a:ahLst/>
            <a:rect l="0" t="0" r="r" b="b"/>
            <a:pathLst>
              <a:path w="3000" h="9500">
                <a:moveTo>
                  <a:pt x="0" y="0"/>
                </a:moveTo>
                <a:lnTo>
                  <a:pt x="0" y="9500"/>
                </a:lnTo>
                <a:lnTo>
                  <a:pt x="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0d0c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3" name=""/>
          <p:cNvSpPr/>
          <p:nvPr/>
        </p:nvSpPr>
        <p:spPr>
          <a:xfrm>
            <a:off x="7740000" y="0"/>
            <a:ext cx="2340000" cy="1620000"/>
          </a:xfrm>
          <a:custGeom>
            <a:avLst/>
            <a:gdLst/>
            <a:ahLst/>
            <a:rect l="0" t="0" r="r" b="b"/>
            <a:pathLst>
              <a:path w="6500" h="4500">
                <a:moveTo>
                  <a:pt x="6500" y="0"/>
                </a:moveTo>
                <a:lnTo>
                  <a:pt x="0" y="0"/>
                </a:lnTo>
                <a:lnTo>
                  <a:pt x="6500" y="4500"/>
                </a:lnTo>
                <a:lnTo>
                  <a:pt x="6500" y="0"/>
                </a:lnTo>
                <a:close/>
              </a:path>
            </a:pathLst>
          </a:custGeom>
          <a:solidFill>
            <a:srgbClr val="e8a202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4" name=""/>
          <p:cNvSpPr/>
          <p:nvPr/>
        </p:nvSpPr>
        <p:spPr>
          <a:xfrm>
            <a:off x="9000000" y="2520000"/>
            <a:ext cx="1080000" cy="3150000"/>
          </a:xfrm>
          <a:custGeom>
            <a:avLst/>
            <a:gdLst/>
            <a:ahLst/>
            <a:rect l="0" t="0" r="r" b="b"/>
            <a:pathLst>
              <a:path w="3000" h="8750">
                <a:moveTo>
                  <a:pt x="3000" y="8750"/>
                </a:moveTo>
                <a:lnTo>
                  <a:pt x="3000" y="0"/>
                </a:lnTo>
                <a:lnTo>
                  <a:pt x="0" y="8750"/>
                </a:lnTo>
                <a:lnTo>
                  <a:pt x="3000" y="8750"/>
                </a:lnTo>
                <a:close/>
              </a:path>
            </a:pathLst>
          </a:custGeom>
          <a:solidFill>
            <a:srgbClr val="168253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5" name="PlaceHolder 1"/>
          <p:cNvSpPr>
            <a:spLocks noGrp="1"/>
          </p:cNvSpPr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sv-SE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>
              <a:buNone/>
            </a:pPr>
            <a:r>
              <a:rPr b="0" lang="sv-SE" sz="1400" spc="-1" strike="noStrike">
                <a:solidFill>
                  <a:srgbClr val="dddddd"/>
                </a:solidFill>
                <a:latin typeface="DejaVu Sans"/>
              </a:rPr>
              <a:t>&lt;date/time&gt;</a:t>
            </a:r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sv-SE" sz="1400" spc="-1" strike="noStrike">
                <a:solidFill>
                  <a:srgbClr val="808080"/>
                </a:solidFill>
                <a:latin typeface="DejaVu Sans"/>
              </a:defRPr>
            </a:lvl1pPr>
          </a:lstStyle>
          <a:p>
            <a:pPr indent="0" algn="ctr">
              <a:buNone/>
            </a:pPr>
            <a:r>
              <a:rPr b="0" lang="sv-SE" sz="1400" spc="-1" strike="noStrike">
                <a:solidFill>
                  <a:srgbClr val="808080"/>
                </a:solidFill>
                <a:latin typeface="DejaVu Sans"/>
              </a:rPr>
              <a:t>&lt;footer&gt;</a:t>
            </a:r>
            <a:endParaRPr b="0" lang="sv-SE" sz="1400" spc="-1" strike="noStrike">
              <a:solidFill>
                <a:srgbClr val="808080"/>
              </a:solidFill>
              <a:latin typeface="DejaVu San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sv-SE" sz="1400" spc="-1" strike="noStrike">
                <a:solidFill>
                  <a:srgbClr val="dddddd"/>
                </a:solidFill>
                <a:latin typeface="DejaVu Sans"/>
              </a:defRPr>
            </a:lvl1pPr>
          </a:lstStyle>
          <a:p>
            <a:pPr indent="0" algn="r">
              <a:buNone/>
            </a:pPr>
            <a:fld id="{362E0A1A-6529-4EE5-8DD9-DD0C69E92926}" type="slidenum">
              <a:rPr b="0" lang="sv-SE" sz="1400" spc="-1" strike="noStrike">
                <a:solidFill>
                  <a:srgbClr val="dddddd"/>
                </a:solidFill>
                <a:latin typeface="DejaVu Sans"/>
              </a:rPr>
              <a:t>&lt;number&gt;</a:t>
            </a:fld>
            <a:endParaRPr b="0" lang="sv-SE" sz="1400" spc="-1" strike="noStrike">
              <a:solidFill>
                <a:srgbClr val="dddddd"/>
              </a:solidFill>
              <a:latin typeface="DejaVu San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sv-SE" sz="3000" spc="-1" strike="noStrike">
                <a:solidFill>
                  <a:srgbClr val="333333"/>
                </a:solidFill>
                <a:latin typeface="DejaVu Sans"/>
              </a:rPr>
              <a:t>Click to edit the title text format</a:t>
            </a: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666666"/>
                </a:solidFill>
                <a:latin typeface="DejaVu Sans"/>
              </a:rPr>
              <a:t>Click to edit the outline text format</a:t>
            </a: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  <a:p>
            <a:pPr lvl="1" marL="864000" indent="-324000">
              <a:spcAft>
                <a:spcPts val="850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2100" spc="-1" strike="noStrike">
                <a:solidFill>
                  <a:srgbClr val="666666"/>
                </a:solidFill>
                <a:latin typeface="DejaVu Sans"/>
              </a:rPr>
              <a:t>Second Outline Level</a:t>
            </a:r>
            <a:endParaRPr b="0" lang="sv-SE" sz="2100" spc="-1" strike="noStrike">
              <a:solidFill>
                <a:srgbClr val="666666"/>
              </a:solidFill>
              <a:latin typeface="DejaVu Sans"/>
            </a:endParaRPr>
          </a:p>
          <a:p>
            <a:pPr lvl="2" marL="1296000" indent="-288000">
              <a:spcAft>
                <a:spcPts val="635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1800" spc="-1" strike="noStrike">
                <a:solidFill>
                  <a:srgbClr val="666666"/>
                </a:solidFill>
                <a:latin typeface="DejaVu Sans"/>
              </a:rPr>
              <a:t>Third Outline Level</a:t>
            </a:r>
            <a:endParaRPr b="0" lang="sv-SE" sz="1800" spc="-1" strike="noStrike">
              <a:solidFill>
                <a:srgbClr val="666666"/>
              </a:solidFill>
              <a:latin typeface="DejaVu Sans"/>
            </a:endParaRPr>
          </a:p>
          <a:p>
            <a:pPr lvl="3" marL="1728000" indent="-216000">
              <a:spcAft>
                <a:spcPts val="425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b="0" lang="sv-SE" sz="1500" spc="-1" strike="noStrike">
                <a:solidFill>
                  <a:srgbClr val="666666"/>
                </a:solidFill>
                <a:latin typeface="DejaVu Sans"/>
              </a:rPr>
              <a:t>Fourth Outline Level</a:t>
            </a:r>
            <a:endParaRPr b="0" lang="sv-SE" sz="1500" spc="-1" strike="noStrike">
              <a:solidFill>
                <a:srgbClr val="666666"/>
              </a:solidFill>
              <a:latin typeface="DejaVu Sans"/>
            </a:endParaRPr>
          </a:p>
          <a:p>
            <a:pPr lvl="4" marL="2160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1500" spc="-1" strike="noStrike">
                <a:solidFill>
                  <a:srgbClr val="666666"/>
                </a:solidFill>
                <a:latin typeface="DejaVu Sans"/>
              </a:rPr>
              <a:t>Fifth Outline Level</a:t>
            </a:r>
            <a:endParaRPr b="0" lang="sv-SE" sz="1500" spc="-1" strike="noStrike">
              <a:solidFill>
                <a:srgbClr val="666666"/>
              </a:solidFill>
              <a:latin typeface="DejaVu Sans"/>
            </a:endParaRPr>
          </a:p>
          <a:p>
            <a:pPr lvl="5" marL="2592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1500" spc="-1" strike="noStrike">
                <a:solidFill>
                  <a:srgbClr val="666666"/>
                </a:solidFill>
                <a:latin typeface="DejaVu Sans"/>
              </a:rPr>
              <a:t>Sixth Outline Level</a:t>
            </a:r>
            <a:endParaRPr b="0" lang="sv-SE" sz="1500" spc="-1" strike="noStrike">
              <a:solidFill>
                <a:srgbClr val="666666"/>
              </a:solidFill>
              <a:latin typeface="DejaVu Sans"/>
            </a:endParaRPr>
          </a:p>
          <a:p>
            <a:pPr lvl="6" marL="3024000" indent="-216000">
              <a:spcAft>
                <a:spcPts val="21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1500" spc="-1" strike="noStrike">
                <a:solidFill>
                  <a:srgbClr val="666666"/>
                </a:solidFill>
                <a:latin typeface="DejaVu Sans"/>
              </a:rPr>
              <a:t>Seventh Outline Level</a:t>
            </a:r>
            <a:endParaRPr b="0" lang="sv-SE" sz="1500" spc="-1" strike="noStrike">
              <a:solidFill>
                <a:srgbClr val="666666"/>
              </a:solidFill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3745440" y="1911240"/>
            <a:ext cx="2561760" cy="185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title"/>
          </p:nvPr>
        </p:nvSpPr>
        <p:spPr>
          <a:xfrm>
            <a:off x="504000" y="225720"/>
            <a:ext cx="403956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300" spc="-1" strike="noStrike">
              <a:solidFill>
                <a:srgbClr val="ffffff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2880000" y="900000"/>
            <a:ext cx="432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2880000" y="2160000"/>
            <a:ext cx="4320000" cy="25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951DBDB-3F16-4146-AC8C-82B325DDA613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765080" y="225720"/>
            <a:ext cx="659268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21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1765080" y="1326600"/>
            <a:ext cx="6592680" cy="365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sv-SE" sz="20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5CD10A4-E803-4627-8AAE-88482F08A312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864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sv-SE" sz="3000" spc="-1" strike="noStrike">
                <a:solidFill>
                  <a:srgbClr val="333333"/>
                </a:solidFill>
                <a:latin typeface="DejaVu Sans"/>
              </a:rPr>
              <a:t>Företag där jag kan få jobb</a:t>
            </a:r>
            <a:endParaRPr b="0" lang="sv-SE" sz="3000" spc="-1" strike="noStrike">
              <a:solidFill>
                <a:srgbClr val="333333"/>
              </a:solidFill>
              <a:latin typeface="DejaVu Sans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864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666666"/>
                </a:solidFill>
                <a:latin typeface="DejaVu Sans"/>
              </a:rPr>
              <a:t>Företaget i sjöbo</a:t>
            </a: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666666"/>
                </a:solidFill>
                <a:latin typeface="DejaVu Sans"/>
              </a:rPr>
              <a:t>Telavox</a:t>
            </a: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666666"/>
                </a:solidFill>
                <a:latin typeface="DejaVu Sans"/>
              </a:rPr>
              <a:t>Cap</a:t>
            </a: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666666"/>
                </a:solidFill>
                <a:latin typeface="DejaVu Sans"/>
              </a:rPr>
              <a:t>Hiq</a:t>
            </a: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666666"/>
                </a:solidFill>
                <a:latin typeface="DejaVu Sans"/>
              </a:rPr>
              <a:t>Know it</a:t>
            </a: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-324000">
              <a:spcAft>
                <a:spcPts val="106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666666"/>
                </a:solidFill>
                <a:latin typeface="DejaVu Sans"/>
              </a:rPr>
              <a:t>Elitive</a:t>
            </a: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0" lang="sv-SE" sz="2400" spc="-1" strike="noStrike">
                <a:solidFill>
                  <a:srgbClr val="666666"/>
                </a:solidFill>
                <a:latin typeface="DejaVu Sans"/>
              </a:rPr>
              <a:t> </a:t>
            </a:r>
            <a:endParaRPr b="0" lang="sv-SE" sz="2400" spc="-1" strike="noStrike">
              <a:solidFill>
                <a:srgbClr val="666666"/>
              </a:solidFill>
              <a:latin typeface="DejaVu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A3917F3-338C-40BF-BAAC-4F7A7F4B9064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Focus</Template>
  <TotalTime>0</TotalTime>
  <Application>LibreOffice/7.5.2.2$MacOSX_AARCH64 LibreOffice_project/53bb9681a964705cf672590721dbc85eb4d0c3a2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2023-05-09T11:07:07Z</dcterms:created>
  <dc:creator/>
  <dc:description/>
  <dc:language>sv-SE</dc:language>
  <cp:lastModifiedBy/>
  <dcterms:modified xsi:type="dcterms:W3CDTF">2023-05-09T11:07:53Z</dcterms:modified>
  <cp:revision>2</cp:revision>
  <dc:subject/>
  <dc:title>Focus</dc:title>
</cp:coreProperties>
</file>