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slides/_rels/slide1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omments/comment5.xml" ContentType="application/vnd.openxmlformats-officedocument.presentationml.comments+xml"/>
  <Override PartName="/ppt/comments/comment6.xml" ContentType="application/vnd.openxmlformats-officedocument.presentationml.comments+xml"/>
  <Override PartName="/ppt/comments/comment8.xml" ContentType="application/vnd.openxmlformats-officedocument.presentationml.comments+xml"/>
  <Override PartName="/ppt/comments/comment14.xml" ContentType="application/vnd.openxmlformats-officedocument.presentationml.comments+xml"/>
  <Override PartName="/ppt/_rels/presentation.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5.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8.xml" ContentType="application/vnd.openxmlformats-officedocument.presentationml.slideLayout+xml"/>
  <Override PartName="/ppt/slideLayouts/slideLayout5.xml" ContentType="application/vnd.openxmlformats-officedocument.presentationml.slideLayout+xml"/>
  <Override PartName="/ppt/slideLayouts/slideLayout2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commentAuthors.xml" ContentType="application/vnd.openxmlformats-officedocument.presentationml.commentAuthor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559675" cy="10691813"/>
</p:presentation>
</file>

<file path=ppt/commentAuthors.xml><?xml version="1.0" encoding="utf-8"?>
<p:cmAuthorLst xmlns:p="http://schemas.openxmlformats.org/presentationml/2006/main">
  <p:cmAuthor id="0" name=""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Relationship Id="rId20" Type="http://schemas.openxmlformats.org/officeDocument/2006/relationships/commentAuthors" Target="commentAuthors.xml"/>
</Relationships>
</file>

<file path=ppt/comments/comment14.xml><?xml version="1.0" encoding="utf-8"?>
<p:cmLst xmlns:p="http://schemas.openxmlformats.org/presentationml/2006/main">
  <p:cm authorId="0" dt="2023-05-31T12:42:18.000000000" idx="6">
    <p:pos x="0" y="0"/>
    <p:text>Jag tänker en bra vecka:
- någon form av utmaning
- jag får fråga runt, lära känna kollegor
 “ hej, jag har hört att du är bra på …”
“ Jag har också hört att du spelar, elgitarr...är det en fender du har…”
Fatta conceptet
===&gt;&gt;&gt;&gt;&gt;&gt;&gt;&gt;&gt;
Skriva ner idéer
Läsa kod
Läsa ev något jag behöver fördjupa mig I för att skriva
. sötta upp miljö
. Skriva kod
. Commita ofta lokalt
- förstå testmiljö, cypress
. Tänkt på tester tidigt
. Debugga kod
. Få det att funka på min dator
. Fylla på med fler tester
.
 pusha till byggmiljö - 
. bygg pipeline eller använd befintligt
. snygga till kod enligt clean code och kodstandard
Commit till remote branch
Skriva tidigt på readme som sen blir en description till PR
Öppna PR och vänta på  code review
 original repository to review and merge your changes into the main codebase.
Describe and Discuss Changes: When opening a pull request, you provide a detailed description of the changes you made. This description helps reviewers understand the purpose and scope of your work. The PR also serves as a communication platform, allowing reviewers to comment, ask questions, and provide feedback on your changes.</p:text>
  </p:cm>
  <p:cm authorId="0" dt="2023-05-31T12:43:22.000000000" idx="7">
    <p:pos x="227" y="0"/>
    <p:text>Såret 
Det som fattas
Att göra något som känns rätt
Etiskt
Att man faktiskt känner sig
Stolt att berätta vad man gör på jobbet
Utan att känna
Att det är blä tråkig idé
</p:text>
  </p:cm>
</p:cmLst>
</file>

<file path=ppt/comments/comment5.xml><?xml version="1.0" encoding="utf-8"?>
<p:cmLst xmlns:p="http://schemas.openxmlformats.org/presentationml/2006/main">
  <p:cm authorId="0" dt="2023-05-30T10:44:12.000000000" idx="1">
    <p:pos x="0" y="0"/>
    <p:text>- Jag minns när Kriss Frandsen fick jobb hos er - hon såg så glad ut - 
Vi pluggade ihop en del efter hon gått hackyourfuture - jag hade tipsat en kompis till henne om den och vi satt på bibblan.
Nu när jag gick in på linked in och sökte på react fullstack så kom ni upp
Jag gör som jag alltid gör - kollar ekonomin på allabolag.se och det såg bra ut
Jag läste om grundarna blev lite avundsjuk men tänker att spännande att lära sig hur man får framgång</p:text>
  </p:cm>
</p:cmLst>
</file>

<file path=ppt/comments/comment6.xml><?xml version="1.0" encoding="utf-8"?>
<p:cmLst xmlns:p="http://schemas.openxmlformats.org/presentationml/2006/main">
  <p:cm authorId="0" dt="2023-05-30T10:29:46.000000000" idx="2">
    <p:pos x="0" y="0"/>
    <p:text/>
  </p:cm>
  <p:cm authorId="0" dt="2023-05-30T10:31:16.000000000" idx="3">
    <p:pos x="227" y="0"/>
    <p:text>- jobbar med en App i react, för att digitalisera ett program för personlig utveckling, ett 12-stegsprogram
- jobbar med att integrera en MS siderwinder med mac, i swift som ett hobbyprojekt
- jobbar med att skapa en EMDR-device i arduino och ardafruit, raspberry pie, rest- och react</p:text>
  </p:cm>
  <p:cm authorId="0" dt="2023-05-30T13:04:02.000000000" idx="4">
    <p:pos x="454" y="0"/>
    <p:text>Hot yoga 4-5 gånger per vecka
På vintern kallbad varje dag + gym efteråt</p:text>
  </p:cm>
</p:cmLst>
</file>

<file path=ppt/comments/comment8.xml><?xml version="1.0" encoding="utf-8"?>
<p:cmLst xmlns:p="http://schemas.openxmlformats.org/presentationml/2006/main">
  <p:cm authorId="0" dt="2023-05-30T13:36:14.000000000" idx="5">
    <p:pos x="0" y="0"/>
    <p:text>På min första anställning som konsult var vi inte så mkt ute  hos kund. När jag kom ut en gång blev det ett problem
Jag hade blivit insåld som “senior integrationskonsult” och beställaren hade speciell önskan
- att jag skulle vara väldigt attentiv och guida henne I processen 
- dock var detta inte helt klart kommunicerat
Jag satt och läste kravspecen och börjafe med de uppgifter hon gett mig men hon var inte nöjd utan att hon ville ha något annat, att jag skulle varit . Ja det hade hon svårt att förklara men...
Nästa gång jag hade ett liknande uppdrag
Började alltid med att fråga
“vad  har du för föräntningar på mig”
En gång var jag hos en kund och under tiden så byttes chef. 
Vi som konsulter var inte inbjudna på möten utan fick mer ett mail vad som skulle göras
Jag som minglade mkt fikade för att förstå hur och vem man skulle fråga
Chefen tyckte att jag fikade för mkt
Jag tog upp detta med min konsultchef
Och fick förstå efter mer kommunikation att eftersom det var ett kinesiskt bolag, så var där en annan kultur och fikaraster var inte det vanliga
Jag tog tag I det och la in mer träning på min fritid och massage för att chefen inte skulle tycka
Jag arbetade tom på midsommarafton och tog nattarbete, sen började hon tycka det var bättre
</p:text>
  </p:cm>
</p:cmLst>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D9D05AE-C484-4E5C-8CCE-80FFBE847FE9}" type="slidenum">
              <a:t>&lt;#&gt;</a:t>
            </a:fld>
          </a:p>
        </p:txBody>
      </p:sp>
      <p:sp>
        <p:nvSpPr>
          <p:cNvPr id="4" name="PlaceHolder 3"/>
          <p:cNvSpPr>
            <a:spLocks noGrp="1"/>
          </p:cNvSpPr>
          <p:nvPr>
            <p:ph type="dt" idx="1"/>
          </p:nvPr>
        </p:nvSpPr>
        <p:spPr/>
        <p:txBody>
          <a:bodyPr/>
          <a:p>
            <a:r>
              <a:rPr lang="sv-S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39" name="PlaceHolder 2"/>
          <p:cNvSpPr>
            <a:spLocks noGrp="1"/>
          </p:cNvSpPr>
          <p:nvPr>
            <p:ph/>
          </p:nvPr>
        </p:nvSpPr>
        <p:spPr>
          <a:xfrm>
            <a:off x="540000" y="144000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0" name="PlaceHolder 3"/>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22119AB-5A5E-4642-807A-F4446EFE3EC2}" type="slidenum">
              <a:t>&lt;#&gt;</a:t>
            </a:fld>
          </a:p>
        </p:txBody>
      </p:sp>
      <p:sp>
        <p:nvSpPr>
          <p:cNvPr id="7" name="PlaceHolder 6"/>
          <p:cNvSpPr>
            <a:spLocks noGrp="1"/>
          </p:cNvSpPr>
          <p:nvPr>
            <p:ph type="dt" idx="1"/>
          </p:nvPr>
        </p:nvSpPr>
        <p:spPr/>
        <p:txBody>
          <a:bodyPr/>
          <a:p>
            <a:r>
              <a:rPr lang="sv-S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42"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3"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4"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5" name="PlaceHolder 5"/>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9BFCCF2-56A0-4125-913C-B7A684C9E7FC}" type="slidenum">
              <a:t>&lt;#&gt;</a:t>
            </a:fld>
          </a:p>
        </p:txBody>
      </p:sp>
      <p:sp>
        <p:nvSpPr>
          <p:cNvPr id="9" name="PlaceHolder 8"/>
          <p:cNvSpPr>
            <a:spLocks noGrp="1"/>
          </p:cNvSpPr>
          <p:nvPr>
            <p:ph type="dt" idx="1"/>
          </p:nvPr>
        </p:nvSpPr>
        <p:spPr/>
        <p:txBody>
          <a:bodyPr/>
          <a:p>
            <a:r>
              <a:rPr lang="sv-S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47" name="PlaceHolder 2"/>
          <p:cNvSpPr>
            <a:spLocks noGrp="1"/>
          </p:cNvSpPr>
          <p:nvPr>
            <p:ph/>
          </p:nvPr>
        </p:nvSpPr>
        <p:spPr>
          <a:xfrm>
            <a:off x="54000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8" name="PlaceHolder 3"/>
          <p:cNvSpPr>
            <a:spLocks noGrp="1"/>
          </p:cNvSpPr>
          <p:nvPr>
            <p:ph/>
          </p:nvPr>
        </p:nvSpPr>
        <p:spPr>
          <a:xfrm>
            <a:off x="358308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9" name="PlaceHolder 4"/>
          <p:cNvSpPr>
            <a:spLocks noGrp="1"/>
          </p:cNvSpPr>
          <p:nvPr>
            <p:ph/>
          </p:nvPr>
        </p:nvSpPr>
        <p:spPr>
          <a:xfrm>
            <a:off x="662580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0" name="PlaceHolder 5"/>
          <p:cNvSpPr>
            <a:spLocks noGrp="1"/>
          </p:cNvSpPr>
          <p:nvPr>
            <p:ph/>
          </p:nvPr>
        </p:nvSpPr>
        <p:spPr>
          <a:xfrm>
            <a:off x="54000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1" name="PlaceHolder 6"/>
          <p:cNvSpPr>
            <a:spLocks noGrp="1"/>
          </p:cNvSpPr>
          <p:nvPr>
            <p:ph/>
          </p:nvPr>
        </p:nvSpPr>
        <p:spPr>
          <a:xfrm>
            <a:off x="358308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2" name="PlaceHolder 7"/>
          <p:cNvSpPr>
            <a:spLocks noGrp="1"/>
          </p:cNvSpPr>
          <p:nvPr>
            <p:ph/>
          </p:nvPr>
        </p:nvSpPr>
        <p:spPr>
          <a:xfrm>
            <a:off x="662580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B15912A-FF52-47E1-91C5-4B0F1B925EF9}" type="slidenum">
              <a:t>&lt;#&gt;</a:t>
            </a:fld>
          </a:p>
        </p:txBody>
      </p:sp>
      <p:sp>
        <p:nvSpPr>
          <p:cNvPr id="11" name="PlaceHolder 10"/>
          <p:cNvSpPr>
            <a:spLocks noGrp="1"/>
          </p:cNvSpPr>
          <p:nvPr>
            <p:ph type="dt" idx="1"/>
          </p:nvPr>
        </p:nvSpPr>
        <p:spPr/>
        <p:txBody>
          <a:bodyPr/>
          <a:p>
            <a:r>
              <a:rPr lang="sv-S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92FF091-4C0E-4E52-A303-654B9BB42189}" type="slidenum">
              <a:t>&lt;#&gt;</a:t>
            </a:fld>
          </a:p>
        </p:txBody>
      </p:sp>
      <p:sp>
        <p:nvSpPr>
          <p:cNvPr id="4" name="PlaceHolder 3"/>
          <p:cNvSpPr>
            <a:spLocks noGrp="1"/>
          </p:cNvSpPr>
          <p:nvPr>
            <p:ph type="dt" idx="4"/>
          </p:nvPr>
        </p:nvSpPr>
        <p:spPr/>
        <p:txBody>
          <a:bodyPr/>
          <a:p>
            <a:r>
              <a:rPr lang="sv-S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74"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EBA013D-2CA8-4D3D-A79B-EF0A82BECD1C}" type="slidenum">
              <a:t>&lt;#&gt;</a:t>
            </a:fld>
          </a:p>
        </p:txBody>
      </p:sp>
      <p:sp>
        <p:nvSpPr>
          <p:cNvPr id="6" name="PlaceHolder 5"/>
          <p:cNvSpPr>
            <a:spLocks noGrp="1"/>
          </p:cNvSpPr>
          <p:nvPr>
            <p:ph type="dt" idx="4"/>
          </p:nvPr>
        </p:nvSpPr>
        <p:spPr/>
        <p:txBody>
          <a:bodyPr/>
          <a:p>
            <a:r>
              <a:rPr lang="sv-S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7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11BB4F8-AAA5-4FE8-BAFD-C72563144A80}" type="slidenum">
              <a:t>&lt;#&gt;</a:t>
            </a:fld>
          </a:p>
        </p:txBody>
      </p:sp>
      <p:sp>
        <p:nvSpPr>
          <p:cNvPr id="6" name="PlaceHolder 5"/>
          <p:cNvSpPr>
            <a:spLocks noGrp="1"/>
          </p:cNvSpPr>
          <p:nvPr>
            <p:ph type="dt" idx="4"/>
          </p:nvPr>
        </p:nvSpPr>
        <p:spPr/>
        <p:txBody>
          <a:bodyPr/>
          <a:p>
            <a:r>
              <a:rPr lang="sv-S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78"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79"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B32B802-C064-4BD6-A267-BE9A7FEBC645}" type="slidenum">
              <a:t>&lt;#&gt;</a:t>
            </a:fld>
          </a:p>
        </p:txBody>
      </p:sp>
      <p:sp>
        <p:nvSpPr>
          <p:cNvPr id="7" name="PlaceHolder 6"/>
          <p:cNvSpPr>
            <a:spLocks noGrp="1"/>
          </p:cNvSpPr>
          <p:nvPr>
            <p:ph type="dt" idx="4"/>
          </p:nvPr>
        </p:nvSpPr>
        <p:spPr/>
        <p:txBody>
          <a:bodyPr/>
          <a:p>
            <a:r>
              <a:rPr lang="sv-S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5DE3ADC-6EB4-438F-AF79-1A52DF1D5E6A}" type="slidenum">
              <a:t>&lt;#&gt;</a:t>
            </a:fld>
          </a:p>
        </p:txBody>
      </p:sp>
      <p:sp>
        <p:nvSpPr>
          <p:cNvPr id="5" name="PlaceHolder 4"/>
          <p:cNvSpPr>
            <a:spLocks noGrp="1"/>
          </p:cNvSpPr>
          <p:nvPr>
            <p:ph type="dt" idx="4"/>
          </p:nvPr>
        </p:nvSpPr>
        <p:spPr/>
        <p:txBody>
          <a:bodyPr/>
          <a:p>
            <a:r>
              <a:rPr lang="sv-S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 name="PlaceHolder 1"/>
          <p:cNvSpPr>
            <a:spLocks noGrp="1"/>
          </p:cNvSpPr>
          <p:nvPr>
            <p:ph type="subTitle"/>
          </p:nvPr>
        </p:nvSpPr>
        <p:spPr>
          <a:xfrm>
            <a:off x="540000" y="270000"/>
            <a:ext cx="9000000" cy="4590360"/>
          </a:xfrm>
          <a:prstGeom prst="rect">
            <a:avLst/>
          </a:prstGeom>
          <a:solidFill>
            <a:srgbClr val="ffffff">
              <a:alpha val="70000"/>
            </a:srgbClr>
          </a:solid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CFCE52C-1FF9-4B73-BDBC-AF03D7219E11}" type="slidenum">
              <a:t>&lt;#&gt;</a:t>
            </a:fld>
          </a:p>
        </p:txBody>
      </p:sp>
      <p:sp>
        <p:nvSpPr>
          <p:cNvPr id="5" name="PlaceHolder 4"/>
          <p:cNvSpPr>
            <a:spLocks noGrp="1"/>
          </p:cNvSpPr>
          <p:nvPr>
            <p:ph type="dt" idx="4"/>
          </p:nvPr>
        </p:nvSpPr>
        <p:spPr/>
        <p:txBody>
          <a:bodyPr/>
          <a:p>
            <a:r>
              <a:rPr lang="sv-S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83"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84"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85"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B915092-7E09-46E7-B46B-FE3C268B64C6}" type="slidenum">
              <a:t>&lt;#&gt;</a:t>
            </a:fld>
          </a:p>
        </p:txBody>
      </p:sp>
      <p:sp>
        <p:nvSpPr>
          <p:cNvPr id="8" name="PlaceHolder 7"/>
          <p:cNvSpPr>
            <a:spLocks noGrp="1"/>
          </p:cNvSpPr>
          <p:nvPr>
            <p:ph type="dt" idx="4"/>
          </p:nvPr>
        </p:nvSpPr>
        <p:spPr/>
        <p:txBody>
          <a:bodyPr/>
          <a:p>
            <a:r>
              <a:rPr lang="sv-S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8"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2C1F14E-B252-4A26-BCB4-DFD6194E4B57}" type="slidenum">
              <a:t>&lt;#&gt;</a:t>
            </a:fld>
          </a:p>
        </p:txBody>
      </p:sp>
      <p:sp>
        <p:nvSpPr>
          <p:cNvPr id="6" name="PlaceHolder 5"/>
          <p:cNvSpPr>
            <a:spLocks noGrp="1"/>
          </p:cNvSpPr>
          <p:nvPr>
            <p:ph type="dt" idx="1"/>
          </p:nvPr>
        </p:nvSpPr>
        <p:spPr/>
        <p:txBody>
          <a:bodyPr/>
          <a:p>
            <a:r>
              <a:rPr lang="sv-S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87"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88"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89" name="PlaceHolder 4"/>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5B76D46-3D63-49F4-8DD5-34C779F10F58}" type="slidenum">
              <a:t>&lt;#&gt;</a:t>
            </a:fld>
          </a:p>
        </p:txBody>
      </p:sp>
      <p:sp>
        <p:nvSpPr>
          <p:cNvPr id="8" name="PlaceHolder 7"/>
          <p:cNvSpPr>
            <a:spLocks noGrp="1"/>
          </p:cNvSpPr>
          <p:nvPr>
            <p:ph type="dt" idx="4"/>
          </p:nvPr>
        </p:nvSpPr>
        <p:spPr/>
        <p:txBody>
          <a:bodyPr/>
          <a:p>
            <a:r>
              <a:rPr lang="sv-S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91"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2"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3" name="PlaceHolder 4"/>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A6593E0-A4BE-4C16-9D74-07887309EE53}" type="slidenum">
              <a:t>&lt;#&gt;</a:t>
            </a:fld>
          </a:p>
        </p:txBody>
      </p:sp>
      <p:sp>
        <p:nvSpPr>
          <p:cNvPr id="8" name="PlaceHolder 7"/>
          <p:cNvSpPr>
            <a:spLocks noGrp="1"/>
          </p:cNvSpPr>
          <p:nvPr>
            <p:ph type="dt" idx="4"/>
          </p:nvPr>
        </p:nvSpPr>
        <p:spPr/>
        <p:txBody>
          <a:bodyPr/>
          <a:p>
            <a:r>
              <a:rPr lang="sv-S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95" name="PlaceHolder 2"/>
          <p:cNvSpPr>
            <a:spLocks noGrp="1"/>
          </p:cNvSpPr>
          <p:nvPr>
            <p:ph/>
          </p:nvPr>
        </p:nvSpPr>
        <p:spPr>
          <a:xfrm>
            <a:off x="540000" y="144000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6" name="PlaceHolder 3"/>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2BEC41E-D8A3-431A-BF31-EFEF1EE48CAC}" type="slidenum">
              <a:t>&lt;#&gt;</a:t>
            </a:fld>
          </a:p>
        </p:txBody>
      </p:sp>
      <p:sp>
        <p:nvSpPr>
          <p:cNvPr id="7" name="PlaceHolder 6"/>
          <p:cNvSpPr>
            <a:spLocks noGrp="1"/>
          </p:cNvSpPr>
          <p:nvPr>
            <p:ph type="dt" idx="4"/>
          </p:nvPr>
        </p:nvSpPr>
        <p:spPr/>
        <p:txBody>
          <a:bodyPr/>
          <a:p>
            <a:r>
              <a:rPr lang="sv-S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98"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9"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0"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1" name="PlaceHolder 5"/>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CD2BB80-7B38-49EE-BB8C-8D2D8DC2E139}" type="slidenum">
              <a:t>&lt;#&gt;</a:t>
            </a:fld>
          </a:p>
        </p:txBody>
      </p:sp>
      <p:sp>
        <p:nvSpPr>
          <p:cNvPr id="9" name="PlaceHolder 8"/>
          <p:cNvSpPr>
            <a:spLocks noGrp="1"/>
          </p:cNvSpPr>
          <p:nvPr>
            <p:ph type="dt" idx="4"/>
          </p:nvPr>
        </p:nvSpPr>
        <p:spPr/>
        <p:txBody>
          <a:bodyPr/>
          <a:p>
            <a:r>
              <a:rPr lang="sv-S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03" name="PlaceHolder 2"/>
          <p:cNvSpPr>
            <a:spLocks noGrp="1"/>
          </p:cNvSpPr>
          <p:nvPr>
            <p:ph/>
          </p:nvPr>
        </p:nvSpPr>
        <p:spPr>
          <a:xfrm>
            <a:off x="54000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4" name="PlaceHolder 3"/>
          <p:cNvSpPr>
            <a:spLocks noGrp="1"/>
          </p:cNvSpPr>
          <p:nvPr>
            <p:ph/>
          </p:nvPr>
        </p:nvSpPr>
        <p:spPr>
          <a:xfrm>
            <a:off x="358308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5" name="PlaceHolder 4"/>
          <p:cNvSpPr>
            <a:spLocks noGrp="1"/>
          </p:cNvSpPr>
          <p:nvPr>
            <p:ph/>
          </p:nvPr>
        </p:nvSpPr>
        <p:spPr>
          <a:xfrm>
            <a:off x="662580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6" name="PlaceHolder 5"/>
          <p:cNvSpPr>
            <a:spLocks noGrp="1"/>
          </p:cNvSpPr>
          <p:nvPr>
            <p:ph/>
          </p:nvPr>
        </p:nvSpPr>
        <p:spPr>
          <a:xfrm>
            <a:off x="54000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7" name="PlaceHolder 6"/>
          <p:cNvSpPr>
            <a:spLocks noGrp="1"/>
          </p:cNvSpPr>
          <p:nvPr>
            <p:ph/>
          </p:nvPr>
        </p:nvSpPr>
        <p:spPr>
          <a:xfrm>
            <a:off x="358308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08" name="PlaceHolder 7"/>
          <p:cNvSpPr>
            <a:spLocks noGrp="1"/>
          </p:cNvSpPr>
          <p:nvPr>
            <p:ph/>
          </p:nvPr>
        </p:nvSpPr>
        <p:spPr>
          <a:xfrm>
            <a:off x="662580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49BCC618-9322-42DB-936F-377B94229A71}" type="slidenum">
              <a:t>&lt;#&gt;</a:t>
            </a:fld>
          </a:p>
        </p:txBody>
      </p:sp>
      <p:sp>
        <p:nvSpPr>
          <p:cNvPr id="11" name="PlaceHolder 10"/>
          <p:cNvSpPr>
            <a:spLocks noGrp="1"/>
          </p:cNvSpPr>
          <p:nvPr>
            <p:ph type="dt" idx="4"/>
          </p:nvPr>
        </p:nvSpPr>
        <p:spPr/>
        <p:txBody>
          <a:bodyPr/>
          <a:p>
            <a:r>
              <a:rPr lang="sv-S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695690A-065D-4CBC-93CB-ABC0D1DE09DF}" type="slidenum">
              <a:t>&lt;#&gt;</a:t>
            </a:fld>
          </a:p>
        </p:txBody>
      </p:sp>
      <p:sp>
        <p:nvSpPr>
          <p:cNvPr id="4" name="PlaceHolder 3"/>
          <p:cNvSpPr>
            <a:spLocks noGrp="1"/>
          </p:cNvSpPr>
          <p:nvPr>
            <p:ph type="dt" idx="7"/>
          </p:nvPr>
        </p:nvSpPr>
        <p:spPr/>
        <p:txBody>
          <a:bodyPr/>
          <a:p>
            <a:r>
              <a:rPr lang="sv-S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24" name="PlaceHolder 2"/>
          <p:cNvSpPr>
            <a:spLocks noGrp="1"/>
          </p:cNvSpPr>
          <p:nvPr>
            <p:ph type="subTitle"/>
          </p:nvPr>
        </p:nvSpPr>
        <p:spPr>
          <a:xfrm>
            <a:off x="540000" y="1440000"/>
            <a:ext cx="9000000" cy="3600000"/>
          </a:xfrm>
          <a:prstGeom prst="rect">
            <a:avLst/>
          </a:prstGeom>
          <a:solidFill>
            <a:srgbClr val="ffffff">
              <a:alpha val="70000"/>
            </a:srgbClr>
          </a:solid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5F48318-4E07-4DA6-B619-9117EE4BC921}" type="slidenum">
              <a:t>&lt;#&gt;</a:t>
            </a:fld>
          </a:p>
        </p:txBody>
      </p:sp>
      <p:sp>
        <p:nvSpPr>
          <p:cNvPr id="6" name="PlaceHolder 5"/>
          <p:cNvSpPr>
            <a:spLocks noGrp="1"/>
          </p:cNvSpPr>
          <p:nvPr>
            <p:ph type="dt" idx="7"/>
          </p:nvPr>
        </p:nvSpPr>
        <p:spPr/>
        <p:txBody>
          <a:bodyPr/>
          <a:p>
            <a:r>
              <a:rPr lang="sv-S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2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AF8931E-A5A9-4264-8763-B9A00BBE18A9}" type="slidenum">
              <a:t>&lt;#&gt;</a:t>
            </a:fld>
          </a:p>
        </p:txBody>
      </p:sp>
      <p:sp>
        <p:nvSpPr>
          <p:cNvPr id="6" name="PlaceHolder 5"/>
          <p:cNvSpPr>
            <a:spLocks noGrp="1"/>
          </p:cNvSpPr>
          <p:nvPr>
            <p:ph type="dt" idx="7"/>
          </p:nvPr>
        </p:nvSpPr>
        <p:spPr/>
        <p:txBody>
          <a:bodyPr/>
          <a:p>
            <a:r>
              <a:rPr lang="sv-S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28"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29"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8EF2FE4-48AC-4D81-8456-3779DCCE3FA4}" type="slidenum">
              <a:t>&lt;#&gt;</a:t>
            </a:fld>
          </a:p>
        </p:txBody>
      </p:sp>
      <p:sp>
        <p:nvSpPr>
          <p:cNvPr id="7" name="PlaceHolder 6"/>
          <p:cNvSpPr>
            <a:spLocks noGrp="1"/>
          </p:cNvSpPr>
          <p:nvPr>
            <p:ph type="dt" idx="7"/>
          </p:nvPr>
        </p:nvSpPr>
        <p:spPr/>
        <p:txBody>
          <a:bodyPr/>
          <a:p>
            <a:r>
              <a:rPr lang="sv-S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33009B9-A135-4B82-B528-4EA664ECA382}" type="slidenum">
              <a:t>&lt;#&gt;</a:t>
            </a:fld>
          </a:p>
        </p:txBody>
      </p:sp>
      <p:sp>
        <p:nvSpPr>
          <p:cNvPr id="5" name="PlaceHolder 4"/>
          <p:cNvSpPr>
            <a:spLocks noGrp="1"/>
          </p:cNvSpPr>
          <p:nvPr>
            <p:ph type="dt" idx="7"/>
          </p:nvPr>
        </p:nvSpPr>
        <p:spPr/>
        <p:txBody>
          <a:bodyPr/>
          <a:p>
            <a:r>
              <a:rPr lang="sv-S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20"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C64E1FB-23EA-4AF1-BF17-DFC589A620E1}" type="slidenum">
              <a:t>&lt;#&gt;</a:t>
            </a:fld>
          </a:p>
        </p:txBody>
      </p:sp>
      <p:sp>
        <p:nvSpPr>
          <p:cNvPr id="6" name="PlaceHolder 5"/>
          <p:cNvSpPr>
            <a:spLocks noGrp="1"/>
          </p:cNvSpPr>
          <p:nvPr>
            <p:ph type="dt" idx="1"/>
          </p:nvPr>
        </p:nvSpPr>
        <p:spPr/>
        <p:txBody>
          <a:bodyPr/>
          <a:p>
            <a:r>
              <a:rPr lang="sv-S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40000" y="270000"/>
            <a:ext cx="9000000" cy="4590360"/>
          </a:xfrm>
          <a:prstGeom prst="rect">
            <a:avLst/>
          </a:prstGeom>
          <a:solidFill>
            <a:srgbClr val="ffffff">
              <a:alpha val="70000"/>
            </a:srgbClr>
          </a:solid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F3837CD-A73E-4502-9AD9-56D293D0C4B1}" type="slidenum">
              <a:t>&lt;#&gt;</a:t>
            </a:fld>
          </a:p>
        </p:txBody>
      </p:sp>
      <p:sp>
        <p:nvSpPr>
          <p:cNvPr id="5" name="PlaceHolder 4"/>
          <p:cNvSpPr>
            <a:spLocks noGrp="1"/>
          </p:cNvSpPr>
          <p:nvPr>
            <p:ph type="dt" idx="7"/>
          </p:nvPr>
        </p:nvSpPr>
        <p:spPr/>
        <p:txBody>
          <a:bodyPr/>
          <a:p>
            <a:r>
              <a:rPr lang="sv-S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33"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34"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35"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7081982-D04C-4592-B7F6-7A3BD2BAB66E}" type="slidenum">
              <a:t>&lt;#&gt;</a:t>
            </a:fld>
          </a:p>
        </p:txBody>
      </p:sp>
      <p:sp>
        <p:nvSpPr>
          <p:cNvPr id="8" name="PlaceHolder 7"/>
          <p:cNvSpPr>
            <a:spLocks noGrp="1"/>
          </p:cNvSpPr>
          <p:nvPr>
            <p:ph type="dt" idx="7"/>
          </p:nvPr>
        </p:nvSpPr>
        <p:spPr/>
        <p:txBody>
          <a:bodyPr/>
          <a:p>
            <a:r>
              <a:rPr lang="sv-S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37"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38"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39" name="PlaceHolder 4"/>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7C9A7EB9-30AF-4A1F-A745-FA74C14655CA}" type="slidenum">
              <a:t>&lt;#&gt;</a:t>
            </a:fld>
          </a:p>
        </p:txBody>
      </p:sp>
      <p:sp>
        <p:nvSpPr>
          <p:cNvPr id="8" name="PlaceHolder 7"/>
          <p:cNvSpPr>
            <a:spLocks noGrp="1"/>
          </p:cNvSpPr>
          <p:nvPr>
            <p:ph type="dt" idx="7"/>
          </p:nvPr>
        </p:nvSpPr>
        <p:spPr/>
        <p:txBody>
          <a:bodyPr/>
          <a:p>
            <a:r>
              <a:rPr lang="sv-S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41"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42"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43" name="PlaceHolder 4"/>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504EC93-A4C3-4F3A-AFC9-68C5D465CC68}" type="slidenum">
              <a:t>&lt;#&gt;</a:t>
            </a:fld>
          </a:p>
        </p:txBody>
      </p:sp>
      <p:sp>
        <p:nvSpPr>
          <p:cNvPr id="8" name="PlaceHolder 7"/>
          <p:cNvSpPr>
            <a:spLocks noGrp="1"/>
          </p:cNvSpPr>
          <p:nvPr>
            <p:ph type="dt" idx="7"/>
          </p:nvPr>
        </p:nvSpPr>
        <p:spPr/>
        <p:txBody>
          <a:bodyPr/>
          <a:p>
            <a:r>
              <a:rPr lang="sv-S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45" name="PlaceHolder 2"/>
          <p:cNvSpPr>
            <a:spLocks noGrp="1"/>
          </p:cNvSpPr>
          <p:nvPr>
            <p:ph/>
          </p:nvPr>
        </p:nvSpPr>
        <p:spPr>
          <a:xfrm>
            <a:off x="540000" y="144000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46" name="PlaceHolder 3"/>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7724E0D-6246-4D2C-8426-FD66005A57E6}" type="slidenum">
              <a:t>&lt;#&gt;</a:t>
            </a:fld>
          </a:p>
        </p:txBody>
      </p:sp>
      <p:sp>
        <p:nvSpPr>
          <p:cNvPr id="7" name="PlaceHolder 6"/>
          <p:cNvSpPr>
            <a:spLocks noGrp="1"/>
          </p:cNvSpPr>
          <p:nvPr>
            <p:ph type="dt" idx="7"/>
          </p:nvPr>
        </p:nvSpPr>
        <p:spPr/>
        <p:txBody>
          <a:bodyPr/>
          <a:p>
            <a:r>
              <a:rPr lang="sv-S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48"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49"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0"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1" name="PlaceHolder 5"/>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8AE6A00-BD72-4FEB-91FB-033CB22E6AC9}" type="slidenum">
              <a:t>&lt;#&gt;</a:t>
            </a:fld>
          </a:p>
        </p:txBody>
      </p:sp>
      <p:sp>
        <p:nvSpPr>
          <p:cNvPr id="9" name="PlaceHolder 8"/>
          <p:cNvSpPr>
            <a:spLocks noGrp="1"/>
          </p:cNvSpPr>
          <p:nvPr>
            <p:ph type="dt" idx="7"/>
          </p:nvPr>
        </p:nvSpPr>
        <p:spPr/>
        <p:txBody>
          <a:bodyPr/>
          <a:p>
            <a:r>
              <a:rPr lang="sv-S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153" name="PlaceHolder 2"/>
          <p:cNvSpPr>
            <a:spLocks noGrp="1"/>
          </p:cNvSpPr>
          <p:nvPr>
            <p:ph/>
          </p:nvPr>
        </p:nvSpPr>
        <p:spPr>
          <a:xfrm>
            <a:off x="54000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4" name="PlaceHolder 3"/>
          <p:cNvSpPr>
            <a:spLocks noGrp="1"/>
          </p:cNvSpPr>
          <p:nvPr>
            <p:ph/>
          </p:nvPr>
        </p:nvSpPr>
        <p:spPr>
          <a:xfrm>
            <a:off x="358308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5" name="PlaceHolder 4"/>
          <p:cNvSpPr>
            <a:spLocks noGrp="1"/>
          </p:cNvSpPr>
          <p:nvPr>
            <p:ph/>
          </p:nvPr>
        </p:nvSpPr>
        <p:spPr>
          <a:xfrm>
            <a:off x="6625800" y="144000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6" name="PlaceHolder 5"/>
          <p:cNvSpPr>
            <a:spLocks noGrp="1"/>
          </p:cNvSpPr>
          <p:nvPr>
            <p:ph/>
          </p:nvPr>
        </p:nvSpPr>
        <p:spPr>
          <a:xfrm>
            <a:off x="54000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7" name="PlaceHolder 6"/>
          <p:cNvSpPr>
            <a:spLocks noGrp="1"/>
          </p:cNvSpPr>
          <p:nvPr>
            <p:ph/>
          </p:nvPr>
        </p:nvSpPr>
        <p:spPr>
          <a:xfrm>
            <a:off x="358308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58" name="PlaceHolder 7"/>
          <p:cNvSpPr>
            <a:spLocks noGrp="1"/>
          </p:cNvSpPr>
          <p:nvPr>
            <p:ph/>
          </p:nvPr>
        </p:nvSpPr>
        <p:spPr>
          <a:xfrm>
            <a:off x="6625800" y="3320280"/>
            <a:ext cx="2897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4E64B752-1D30-41D0-9854-3148502F200F}" type="slidenum">
              <a:t>&lt;#&gt;</a:t>
            </a:fld>
          </a:p>
        </p:txBody>
      </p:sp>
      <p:sp>
        <p:nvSpPr>
          <p:cNvPr id="11" name="PlaceHolder 10"/>
          <p:cNvSpPr>
            <a:spLocks noGrp="1"/>
          </p:cNvSpPr>
          <p:nvPr>
            <p:ph type="dt" idx="7"/>
          </p:nvPr>
        </p:nvSpPr>
        <p:spPr/>
        <p:txBody>
          <a:bodyPr/>
          <a:p>
            <a:r>
              <a:rPr lang="sv-S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22"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23"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66F8CF6-F40B-4F71-AFFD-908EC351C872}" type="slidenum">
              <a:t>&lt;#&gt;</a:t>
            </a:fld>
          </a:p>
        </p:txBody>
      </p:sp>
      <p:sp>
        <p:nvSpPr>
          <p:cNvPr id="7" name="PlaceHolder 6"/>
          <p:cNvSpPr>
            <a:spLocks noGrp="1"/>
          </p:cNvSpPr>
          <p:nvPr>
            <p:ph type="dt" idx="1"/>
          </p:nvPr>
        </p:nvSpPr>
        <p:spPr/>
        <p:txBody>
          <a:bodyPr/>
          <a:p>
            <a:r>
              <a:rPr lang="sv-S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10C22FE-B83C-4134-9374-5357F179EF6F}" type="slidenum">
              <a:t>&lt;#&gt;</a:t>
            </a:fld>
          </a:p>
        </p:txBody>
      </p:sp>
      <p:sp>
        <p:nvSpPr>
          <p:cNvPr id="5" name="PlaceHolder 4"/>
          <p:cNvSpPr>
            <a:spLocks noGrp="1"/>
          </p:cNvSpPr>
          <p:nvPr>
            <p:ph type="dt" idx="1"/>
          </p:nvPr>
        </p:nvSpPr>
        <p:spPr/>
        <p:txBody>
          <a:bodyPr/>
          <a:p>
            <a:r>
              <a:rPr lang="sv-S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 name="PlaceHolder 1"/>
          <p:cNvSpPr>
            <a:spLocks noGrp="1"/>
          </p:cNvSpPr>
          <p:nvPr>
            <p:ph type="subTitle"/>
          </p:nvPr>
        </p:nvSpPr>
        <p:spPr>
          <a:xfrm>
            <a:off x="540000" y="270000"/>
            <a:ext cx="9000000" cy="4590360"/>
          </a:xfrm>
          <a:prstGeom prst="rect">
            <a:avLst/>
          </a:prstGeom>
          <a:solidFill>
            <a:srgbClr val="ffffff">
              <a:alpha val="70000"/>
            </a:srgbClr>
          </a:solid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500EEF3-BA51-4D49-B694-3438D802A996}" type="slidenum">
              <a:t>&lt;#&gt;</a:t>
            </a:fld>
          </a:p>
        </p:txBody>
      </p:sp>
      <p:sp>
        <p:nvSpPr>
          <p:cNvPr id="5" name="PlaceHolder 4"/>
          <p:cNvSpPr>
            <a:spLocks noGrp="1"/>
          </p:cNvSpPr>
          <p:nvPr>
            <p:ph type="dt" idx="1"/>
          </p:nvPr>
        </p:nvSpPr>
        <p:spPr/>
        <p:txBody>
          <a:bodyPr/>
          <a:p>
            <a:r>
              <a:rPr lang="sv-S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27"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28" name="PlaceHolder 3"/>
          <p:cNvSpPr>
            <a:spLocks noGrp="1"/>
          </p:cNvSpPr>
          <p:nvPr>
            <p:ph/>
          </p:nvPr>
        </p:nvSpPr>
        <p:spPr>
          <a:xfrm>
            <a:off x="51516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29" name="PlaceHolder 4"/>
          <p:cNvSpPr>
            <a:spLocks noGrp="1"/>
          </p:cNvSpPr>
          <p:nvPr>
            <p:ph/>
          </p:nvPr>
        </p:nvSpPr>
        <p:spPr>
          <a:xfrm>
            <a:off x="5400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6F22A20-6029-4E17-900D-AF211C06D263}" type="slidenum">
              <a:t>&lt;#&gt;</a:t>
            </a:fld>
          </a:p>
        </p:txBody>
      </p:sp>
      <p:sp>
        <p:nvSpPr>
          <p:cNvPr id="8" name="PlaceHolder 7"/>
          <p:cNvSpPr>
            <a:spLocks noGrp="1"/>
          </p:cNvSpPr>
          <p:nvPr>
            <p:ph type="dt" idx="1"/>
          </p:nvPr>
        </p:nvSpPr>
        <p:spPr/>
        <p:txBody>
          <a:bodyPr/>
          <a:p>
            <a:r>
              <a:rPr lang="sv-S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31" name="PlaceHolder 2"/>
          <p:cNvSpPr>
            <a:spLocks noGrp="1"/>
          </p:cNvSpPr>
          <p:nvPr>
            <p:ph/>
          </p:nvPr>
        </p:nvSpPr>
        <p:spPr>
          <a:xfrm>
            <a:off x="540000" y="1440000"/>
            <a:ext cx="439164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32"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33" name="PlaceHolder 4"/>
          <p:cNvSpPr>
            <a:spLocks noGrp="1"/>
          </p:cNvSpPr>
          <p:nvPr>
            <p:ph/>
          </p:nvPr>
        </p:nvSpPr>
        <p:spPr>
          <a:xfrm>
            <a:off x="5151600" y="332028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5DFFA3E-03E7-415E-8566-DB7BAD6731CC}" type="slidenum">
              <a:t>&lt;#&gt;</a:t>
            </a:fld>
          </a:p>
        </p:txBody>
      </p:sp>
      <p:sp>
        <p:nvSpPr>
          <p:cNvPr id="8" name="PlaceHolder 7"/>
          <p:cNvSpPr>
            <a:spLocks noGrp="1"/>
          </p:cNvSpPr>
          <p:nvPr>
            <p:ph type="dt" idx="1"/>
          </p:nvPr>
        </p:nvSpPr>
        <p:spPr/>
        <p:txBody>
          <a:bodyPr/>
          <a:p>
            <a:r>
              <a:rPr lang="sv-S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endParaRPr b="0" lang="sv-SE" sz="3300" spc="-1" strike="noStrike">
              <a:solidFill>
                <a:srgbClr val="ffffff"/>
              </a:solidFill>
              <a:latin typeface="Arial"/>
            </a:endParaRPr>
          </a:p>
        </p:txBody>
      </p:sp>
      <p:sp>
        <p:nvSpPr>
          <p:cNvPr id="35" name="PlaceHolder 2"/>
          <p:cNvSpPr>
            <a:spLocks noGrp="1"/>
          </p:cNvSpPr>
          <p:nvPr>
            <p:ph/>
          </p:nvPr>
        </p:nvSpPr>
        <p:spPr>
          <a:xfrm>
            <a:off x="5400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36" name="PlaceHolder 3"/>
          <p:cNvSpPr>
            <a:spLocks noGrp="1"/>
          </p:cNvSpPr>
          <p:nvPr>
            <p:ph/>
          </p:nvPr>
        </p:nvSpPr>
        <p:spPr>
          <a:xfrm>
            <a:off x="5151600" y="1440000"/>
            <a:ext cx="439164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37" name="PlaceHolder 4"/>
          <p:cNvSpPr>
            <a:spLocks noGrp="1"/>
          </p:cNvSpPr>
          <p:nvPr>
            <p:ph/>
          </p:nvPr>
        </p:nvSpPr>
        <p:spPr>
          <a:xfrm>
            <a:off x="540000" y="3320280"/>
            <a:ext cx="9000000" cy="171684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DFE5BF7-A6DE-4597-8486-A2899F5408DA}" type="slidenum">
              <a:t>&lt;#&gt;</a:t>
            </a:fld>
          </a:p>
        </p:txBody>
      </p:sp>
      <p:sp>
        <p:nvSpPr>
          <p:cNvPr id="8" name="PlaceHolder 7"/>
          <p:cNvSpPr>
            <a:spLocks noGrp="1"/>
          </p:cNvSpPr>
          <p:nvPr>
            <p:ph type="dt" idx="1"/>
          </p:nvPr>
        </p:nvSpPr>
        <p:spPr/>
        <p:txBody>
          <a:bodyPr/>
          <a:p>
            <a:r>
              <a:rPr lang="sv-S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pPr indent="0">
              <a:buNone/>
            </a:pPr>
            <a:r>
              <a:rPr b="0" lang="sv-SE" sz="3300" spc="-1" strike="noStrike">
                <a:solidFill>
                  <a:srgbClr val="ffffff"/>
                </a:solidFill>
                <a:latin typeface="Arial"/>
              </a:rPr>
              <a:t>Click to edit the title text format</a:t>
            </a:r>
            <a:endParaRPr b="0" lang="sv-SE" sz="3300" spc="-1" strike="noStrike">
              <a:solidFill>
                <a:srgbClr val="ffffff"/>
              </a:solidFill>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a:bodyPr>
          <a:p>
            <a:pPr marL="432000" indent="-324000">
              <a:spcAft>
                <a:spcPts val="1057"/>
              </a:spcAft>
              <a:buClr>
                <a:srgbClr val="ffffff"/>
              </a:buClr>
              <a:buSzPct val="45000"/>
              <a:buFont typeface="Wingdings" charset="2"/>
              <a:buChar char=""/>
            </a:pPr>
            <a:r>
              <a:rPr b="0" lang="sv-SE" sz="2400" spc="-1" strike="noStrike">
                <a:solidFill>
                  <a:srgbClr val="ffffff"/>
                </a:solidFill>
                <a:latin typeface="Arial"/>
              </a:rPr>
              <a:t>Click to edit the outline text format</a:t>
            </a:r>
            <a:endParaRPr b="0" lang="sv-SE" sz="2400" spc="-1" strike="noStrike">
              <a:solidFill>
                <a:srgbClr val="ffffff"/>
              </a:solidFill>
              <a:latin typeface="Arial"/>
            </a:endParaRPr>
          </a:p>
          <a:p>
            <a:pPr lvl="1" marL="864000" indent="-324000">
              <a:spcAft>
                <a:spcPts val="845"/>
              </a:spcAft>
              <a:buClr>
                <a:srgbClr val="ffffff"/>
              </a:buClr>
              <a:buSzPct val="75000"/>
              <a:buFont typeface="Symbol" charset="2"/>
              <a:buChar char=""/>
            </a:pPr>
            <a:r>
              <a:rPr b="0" lang="sv-SE" sz="2100" spc="-1" strike="noStrike">
                <a:solidFill>
                  <a:srgbClr val="ffffff"/>
                </a:solidFill>
                <a:latin typeface="Arial"/>
              </a:rPr>
              <a:t>Second Outline Level</a:t>
            </a:r>
            <a:endParaRPr b="0" lang="sv-SE" sz="2100" spc="-1" strike="noStrike">
              <a:solidFill>
                <a:srgbClr val="ffffff"/>
              </a:solidFill>
              <a:latin typeface="Arial"/>
            </a:endParaRPr>
          </a:p>
          <a:p>
            <a:pPr lvl="2" marL="1296000" indent="-288000">
              <a:spcAft>
                <a:spcPts val="632"/>
              </a:spcAft>
              <a:buClr>
                <a:srgbClr val="ffffff"/>
              </a:buClr>
              <a:buSzPct val="45000"/>
              <a:buFont typeface="Wingdings" charset="2"/>
              <a:buChar char=""/>
            </a:pPr>
            <a:r>
              <a:rPr b="0" lang="sv-SE" sz="1800" spc="-1" strike="noStrike">
                <a:solidFill>
                  <a:srgbClr val="ffffff"/>
                </a:solidFill>
                <a:latin typeface="Arial"/>
              </a:rPr>
              <a:t>Third Outline Level</a:t>
            </a:r>
            <a:endParaRPr b="0" lang="sv-SE" sz="1800" spc="-1" strike="noStrike">
              <a:solidFill>
                <a:srgbClr val="ffffff"/>
              </a:solidFill>
              <a:latin typeface="Arial"/>
            </a:endParaRPr>
          </a:p>
          <a:p>
            <a:pPr lvl="3" marL="1728000" indent="-216000">
              <a:spcAft>
                <a:spcPts val="425"/>
              </a:spcAft>
              <a:buClr>
                <a:srgbClr val="ffffff"/>
              </a:buClr>
              <a:buSzPct val="75000"/>
              <a:buFont typeface="Symbol" charset="2"/>
              <a:buChar char=""/>
            </a:pPr>
            <a:r>
              <a:rPr b="0" lang="sv-SE" sz="1500" spc="-1" strike="noStrike">
                <a:solidFill>
                  <a:srgbClr val="ffffff"/>
                </a:solidFill>
                <a:latin typeface="Arial"/>
              </a:rPr>
              <a:t>Fourth Outline Level</a:t>
            </a:r>
            <a:endParaRPr b="0" lang="sv-SE" sz="1500" spc="-1" strike="noStrike">
              <a:solidFill>
                <a:srgbClr val="ffffff"/>
              </a:solidFill>
              <a:latin typeface="Arial"/>
            </a:endParaRPr>
          </a:p>
          <a:p>
            <a:pPr lvl="4" marL="2160000" indent="-216000">
              <a:spcAft>
                <a:spcPts val="213"/>
              </a:spcAft>
              <a:buClr>
                <a:srgbClr val="ffffff"/>
              </a:buClr>
              <a:buSzPct val="45000"/>
              <a:buFont typeface="Wingdings" charset="2"/>
              <a:buChar char=""/>
            </a:pPr>
            <a:r>
              <a:rPr b="0" lang="sv-SE" sz="1500" spc="-1" strike="noStrike">
                <a:solidFill>
                  <a:srgbClr val="ffffff"/>
                </a:solidFill>
                <a:latin typeface="Arial"/>
              </a:rPr>
              <a:t>Fifth Outline Level</a:t>
            </a:r>
            <a:endParaRPr b="0" lang="sv-SE" sz="1500" spc="-1" strike="noStrike">
              <a:solidFill>
                <a:srgbClr val="ffffff"/>
              </a:solidFill>
              <a:latin typeface="Arial"/>
            </a:endParaRPr>
          </a:p>
          <a:p>
            <a:pPr lvl="5" marL="2592000" indent="-216000">
              <a:spcAft>
                <a:spcPts val="213"/>
              </a:spcAft>
              <a:buClr>
                <a:srgbClr val="ffffff"/>
              </a:buClr>
              <a:buSzPct val="45000"/>
              <a:buFont typeface="Wingdings" charset="2"/>
              <a:buChar char=""/>
            </a:pPr>
            <a:r>
              <a:rPr b="0" lang="sv-SE" sz="1500" spc="-1" strike="noStrike">
                <a:solidFill>
                  <a:srgbClr val="ffffff"/>
                </a:solidFill>
                <a:latin typeface="Arial"/>
              </a:rPr>
              <a:t>Sixth Outline Level</a:t>
            </a:r>
            <a:endParaRPr b="0" lang="sv-SE" sz="1500" spc="-1" strike="noStrike">
              <a:solidFill>
                <a:srgbClr val="ffffff"/>
              </a:solidFill>
              <a:latin typeface="Arial"/>
            </a:endParaRPr>
          </a:p>
          <a:p>
            <a:pPr lvl="6" marL="3024000" indent="-216000">
              <a:spcAft>
                <a:spcPts val="213"/>
              </a:spcAft>
              <a:buClr>
                <a:srgbClr val="ffffff"/>
              </a:buClr>
              <a:buSzPct val="45000"/>
              <a:buFont typeface="Wingdings" charset="2"/>
              <a:buChar char=""/>
            </a:pPr>
            <a:r>
              <a:rPr b="0" lang="sv-SE" sz="1500" spc="-1" strike="noStrike">
                <a:solidFill>
                  <a:srgbClr val="ffffff"/>
                </a:solidFill>
                <a:latin typeface="Arial"/>
              </a:rPr>
              <a:t>Seventh Outline Level</a:t>
            </a:r>
            <a:endParaRPr b="0" lang="sv-SE" sz="1500" spc="-1" strike="noStrike">
              <a:solidFill>
                <a:srgbClr val="ffffff"/>
              </a:solidFill>
              <a:latin typeface="Arial"/>
            </a:endParaRPr>
          </a:p>
        </p:txBody>
      </p:sp>
      <p:sp>
        <p:nvSpPr>
          <p:cNvPr id="3" name="PlaceHolder 3"/>
          <p:cNvSpPr>
            <a:spLocks noGrp="1"/>
          </p:cNvSpPr>
          <p:nvPr>
            <p:ph type="dt" idx="1"/>
          </p:nvPr>
        </p:nvSpPr>
        <p:spPr>
          <a:xfrm>
            <a:off x="180000" y="5130000"/>
            <a:ext cx="2340000" cy="392400"/>
          </a:xfrm>
          <a:prstGeom prst="rect">
            <a:avLst/>
          </a:prstGeom>
          <a:noFill/>
          <a:ln w="0">
            <a:noFill/>
          </a:ln>
        </p:spPr>
        <p:txBody>
          <a:bodyPr lIns="0" rIns="0" tIns="0" bIns="0" anchor="b">
            <a:noAutofit/>
          </a:bodyPr>
          <a:lstStyle>
            <a:lvl1pPr indent="0">
              <a:buNone/>
              <a:defRPr b="0" lang="sv-SE" sz="1400" spc="-1" strike="noStrike">
                <a:solidFill>
                  <a:srgbClr val="ffffff"/>
                </a:solidFill>
                <a:latin typeface="Arial"/>
              </a:defRPr>
            </a:lvl1pPr>
          </a:lstStyle>
          <a:p>
            <a:pPr indent="0">
              <a:buNone/>
            </a:pPr>
            <a:r>
              <a:rPr b="0" lang="sv-SE" sz="1400" spc="-1" strike="noStrike">
                <a:solidFill>
                  <a:srgbClr val="ffffff"/>
                </a:solidFill>
                <a:latin typeface="Arial"/>
              </a:rPr>
              <a:t>&lt;date/time&gt;</a:t>
            </a:r>
            <a:endParaRPr b="0" lang="sv-SE" sz="1400" spc="-1" strike="noStrike">
              <a:solidFill>
                <a:srgbClr val="ffffff"/>
              </a:solidFill>
              <a:latin typeface="Arial"/>
            </a:endParaRPr>
          </a:p>
        </p:txBody>
      </p:sp>
      <p:sp>
        <p:nvSpPr>
          <p:cNvPr id="4" name="PlaceHolder 4"/>
          <p:cNvSpPr>
            <a:spLocks noGrp="1"/>
          </p:cNvSpPr>
          <p:nvPr>
            <p:ph type="ftr" idx="2"/>
          </p:nvPr>
        </p:nvSpPr>
        <p:spPr>
          <a:xfrm>
            <a:off x="3420000" y="5130000"/>
            <a:ext cx="3240000" cy="392400"/>
          </a:xfrm>
          <a:prstGeom prst="rect">
            <a:avLst/>
          </a:prstGeom>
          <a:noFill/>
          <a:ln w="0">
            <a:noFill/>
          </a:ln>
        </p:spPr>
        <p:txBody>
          <a:bodyPr lIns="0" rIns="0" tIns="0" bIns="0" anchor="b">
            <a:noAutofit/>
          </a:bodyPr>
          <a:lstStyle>
            <a:lvl1pPr indent="0" algn="ctr">
              <a:buNone/>
              <a:defRPr b="0" lang="sv-SE" sz="1400" spc="-1" strike="noStrike">
                <a:solidFill>
                  <a:srgbClr val="ffffff"/>
                </a:solidFill>
                <a:latin typeface="Arial"/>
              </a:defRPr>
            </a:lvl1pPr>
          </a:lstStyle>
          <a:p>
            <a:pPr indent="0" algn="ctr">
              <a:buNone/>
            </a:pPr>
            <a:r>
              <a:rPr b="0" lang="sv-SE" sz="1400" spc="-1" strike="noStrike">
                <a:solidFill>
                  <a:srgbClr val="ffffff"/>
                </a:solidFill>
                <a:latin typeface="Arial"/>
              </a:rPr>
              <a:t>&lt;footer&gt;</a:t>
            </a:r>
            <a:endParaRPr b="0" lang="sv-SE" sz="1400" spc="-1" strike="noStrike">
              <a:solidFill>
                <a:srgbClr val="ffffff"/>
              </a:solidFill>
              <a:latin typeface="Arial"/>
            </a:endParaRPr>
          </a:p>
        </p:txBody>
      </p:sp>
      <p:sp>
        <p:nvSpPr>
          <p:cNvPr id="5" name="PlaceHolder 5"/>
          <p:cNvSpPr>
            <a:spLocks noGrp="1"/>
          </p:cNvSpPr>
          <p:nvPr>
            <p:ph type="sldNum" idx="3"/>
          </p:nvPr>
        </p:nvSpPr>
        <p:spPr>
          <a:xfrm>
            <a:off x="7560000" y="5130000"/>
            <a:ext cx="2340000" cy="392400"/>
          </a:xfrm>
          <a:prstGeom prst="rect">
            <a:avLst/>
          </a:prstGeom>
          <a:noFill/>
          <a:ln w="0">
            <a:noFill/>
          </a:ln>
        </p:spPr>
        <p:txBody>
          <a:bodyPr lIns="0" rIns="0" tIns="0" bIns="0" anchor="b">
            <a:noAutofit/>
          </a:bodyPr>
          <a:lstStyle>
            <a:lvl1pPr indent="0" algn="r">
              <a:buNone/>
              <a:defRPr b="0" lang="sv-SE" sz="1400" spc="-1" strike="noStrike">
                <a:solidFill>
                  <a:srgbClr val="ffffff"/>
                </a:solidFill>
                <a:latin typeface="Arial"/>
              </a:defRPr>
            </a:lvl1pPr>
          </a:lstStyle>
          <a:p>
            <a:pPr indent="0" algn="r">
              <a:buNone/>
            </a:pPr>
            <a:fld id="{6D4959D6-1596-4DF4-A451-A4C05EF198CC}" type="slidenum">
              <a:rPr b="0" lang="sv-SE" sz="1400" spc="-1" strike="noStrike">
                <a:solidFill>
                  <a:srgbClr val="ffffff"/>
                </a:solidFill>
                <a:latin typeface="Arial"/>
              </a:rPr>
              <a:t>&lt;number&gt;</a:t>
            </a:fld>
            <a:endParaRPr b="0" lang="sv-SE" sz="1400" spc="-1" strike="noStrike">
              <a:solidFill>
                <a:srgbClr val="ffffff"/>
              </a:solidFill>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
          <p:cNvSpPr/>
          <p:nvPr/>
        </p:nvSpPr>
        <p:spPr>
          <a:xfrm>
            <a:off x="360" y="36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54" name=""/>
          <p:cNvSpPr/>
          <p:nvPr/>
        </p:nvSpPr>
        <p:spPr>
          <a:xfrm flipH="1">
            <a:off x="-432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55" name=""/>
          <p:cNvSpPr txBox="1"/>
          <p:nvPr/>
        </p:nvSpPr>
        <p:spPr>
          <a:xfrm>
            <a:off x="180360" y="5130360"/>
            <a:ext cx="2340000" cy="392400"/>
          </a:xfrm>
          <a:prstGeom prst="rect">
            <a:avLst/>
          </a:prstGeom>
          <a:noFill/>
          <a:ln w="0">
            <a:noFill/>
          </a:ln>
        </p:spPr>
        <p:txBody>
          <a:bodyPr lIns="0" rIns="0" tIns="0" bIns="0" anchor="b">
            <a:noAutofit/>
          </a:bodyPr>
          <a:p>
            <a:r>
              <a:rPr b="0" lang="sv-SE" sz="1400" spc="-1" strike="noStrike">
                <a:solidFill>
                  <a:srgbClr val="ffffff"/>
                </a:solidFill>
                <a:latin typeface="Arial"/>
              </a:rPr>
              <a:t>&lt;date/time&gt;</a:t>
            </a:r>
            <a:endParaRPr b="0" lang="sv-SE" sz="1400" spc="-1" strike="noStrike">
              <a:solidFill>
                <a:srgbClr val="ffffff"/>
              </a:solidFill>
              <a:latin typeface="Arial"/>
            </a:endParaRPr>
          </a:p>
        </p:txBody>
      </p:sp>
      <p:sp>
        <p:nvSpPr>
          <p:cNvPr id="56" name=""/>
          <p:cNvSpPr txBox="1"/>
          <p:nvPr/>
        </p:nvSpPr>
        <p:spPr>
          <a:xfrm>
            <a:off x="7560360" y="5130360"/>
            <a:ext cx="2340000" cy="392400"/>
          </a:xfrm>
          <a:prstGeom prst="rect">
            <a:avLst/>
          </a:prstGeom>
          <a:noFill/>
          <a:ln w="0">
            <a:noFill/>
          </a:ln>
        </p:spPr>
        <p:txBody>
          <a:bodyPr lIns="0" rIns="0" tIns="0" bIns="0" anchor="b">
            <a:noAutofit/>
          </a:bodyPr>
          <a:p>
            <a:pPr algn="r"/>
            <a:fld id="{DE5C6DAF-CD20-45E1-BE1E-FE736D9CD810}" type="slidenum">
              <a:rPr b="0" lang="sv-SE" sz="1400" spc="-1" strike="noStrike">
                <a:solidFill>
                  <a:srgbClr val="ffffff"/>
                </a:solidFill>
                <a:latin typeface="Arial"/>
              </a:rPr>
              <a:t>&lt;number&gt;</a:t>
            </a:fld>
            <a:endParaRPr b="0" lang="sv-SE" sz="1400" spc="-1" strike="noStrike">
              <a:solidFill>
                <a:srgbClr val="ffffff"/>
              </a:solidFill>
              <a:latin typeface="Arial"/>
            </a:endParaRPr>
          </a:p>
        </p:txBody>
      </p:sp>
      <p:sp>
        <p:nvSpPr>
          <p:cNvPr id="57"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58"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59" name=""/>
          <p:cNvSpPr/>
          <p:nvPr/>
        </p:nvSpPr>
        <p:spPr>
          <a:xfrm>
            <a:off x="9000360" y="270036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0" name=""/>
          <p:cNvSpPr/>
          <p:nvPr/>
        </p:nvSpPr>
        <p:spPr>
          <a:xfrm>
            <a:off x="-179640" y="243036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1"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2"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3" name=""/>
          <p:cNvSpPr/>
          <p:nvPr/>
        </p:nvSpPr>
        <p:spPr>
          <a:xfrm>
            <a:off x="360" y="522036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4" name=""/>
          <p:cNvSpPr/>
          <p:nvPr/>
        </p:nvSpPr>
        <p:spPr>
          <a:xfrm>
            <a:off x="9720360" y="468036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5" name=""/>
          <p:cNvSpPr/>
          <p:nvPr/>
        </p:nvSpPr>
        <p:spPr>
          <a:xfrm>
            <a:off x="9540360" y="342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6" name=""/>
          <p:cNvSpPr/>
          <p:nvPr/>
        </p:nvSpPr>
        <p:spPr>
          <a:xfrm>
            <a:off x="8100360" y="468036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7" name=""/>
          <p:cNvSpPr/>
          <p:nvPr/>
        </p:nvSpPr>
        <p:spPr>
          <a:xfrm>
            <a:off x="7920360" y="5400360"/>
            <a:ext cx="900000" cy="900000"/>
          </a:xfrm>
          <a:prstGeom prst="ellipse">
            <a:avLst/>
          </a:prstGeom>
          <a:solidFill>
            <a:srgbClr val="ffffff">
              <a:alpha val="25000"/>
            </a:srgbClr>
          </a:solidFill>
          <a:ln w="0">
            <a:noFill/>
          </a:ln>
        </p:spPr>
        <p:style>
          <a:lnRef idx="0"/>
          <a:fillRef idx="0"/>
          <a:effectRef idx="0"/>
          <a:fontRef idx="minor"/>
        </p:style>
        <p:txBody>
          <a:bodyPr wrap="none" lIns="0" rIns="0" tIns="0" bIns="0" anchor="b">
            <a:noAutofit/>
          </a:bodyPr>
          <a:p>
            <a:endParaRPr b="0" lang="sv-SE" sz="2400" spc="-1" strike="noStrike">
              <a:solidFill>
                <a:srgbClr val="ffffff"/>
              </a:solidFill>
              <a:latin typeface="Arial"/>
            </a:endParaRPr>
          </a:p>
        </p:txBody>
      </p:sp>
      <p:sp>
        <p:nvSpPr>
          <p:cNvPr id="6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Click to edit the title text format</a:t>
            </a:r>
            <a:endParaRPr b="0" lang="sv-SE" sz="3300" spc="-1" strike="noStrike">
              <a:solidFill>
                <a:srgbClr val="ffffff"/>
              </a:solidFill>
              <a:latin typeface="Arial"/>
            </a:endParaRPr>
          </a:p>
        </p:txBody>
      </p:sp>
      <p:sp>
        <p:nvSpPr>
          <p:cNvPr id="69"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Click to edit the outline text format</a:t>
            </a:r>
            <a:endParaRPr b="0" lang="sv-SE"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Second Outline Level</a:t>
            </a:r>
            <a:endParaRPr b="0" lang="sv-SE" sz="2100" spc="-1" strike="noStrike">
              <a:solidFill>
                <a:srgbClr val="000000"/>
              </a:solidFill>
              <a:latin typeface="Arial"/>
            </a:endParaRPr>
          </a:p>
          <a:p>
            <a:pPr lvl="2" marL="1296000" indent="-288000">
              <a:spcAft>
                <a:spcPts val="632"/>
              </a:spcAft>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Aft>
                <a:spcPts val="425"/>
              </a:spcAft>
              <a:buClr>
                <a:srgbClr val="000000"/>
              </a:buClr>
              <a:buSzPct val="75000"/>
              <a:buFont typeface="Symbol" charset="2"/>
              <a:buChar char=""/>
            </a:pPr>
            <a:r>
              <a:rPr b="0" lang="sv-SE" sz="1500" spc="-1" strike="noStrike">
                <a:solidFill>
                  <a:srgbClr val="000000"/>
                </a:solidFill>
                <a:latin typeface="Arial"/>
              </a:rPr>
              <a:t>Fourth Outline Level</a:t>
            </a:r>
            <a:endParaRPr b="0" lang="sv-SE" sz="1500" spc="-1" strike="noStrike">
              <a:solidFill>
                <a:srgbClr val="000000"/>
              </a:solidFill>
              <a:latin typeface="Arial"/>
            </a:endParaRPr>
          </a:p>
          <a:p>
            <a:pPr lvl="4" marL="2160000" indent="-216000">
              <a:spcAft>
                <a:spcPts val="213"/>
              </a:spcAft>
              <a:buClr>
                <a:srgbClr val="000000"/>
              </a:buClr>
              <a:buSzPct val="45000"/>
              <a:buFont typeface="Wingdings" charset="2"/>
              <a:buChar char=""/>
            </a:pPr>
            <a:r>
              <a:rPr b="0" lang="sv-SE" sz="1500" spc="-1" strike="noStrike">
                <a:solidFill>
                  <a:srgbClr val="000000"/>
                </a:solidFill>
                <a:latin typeface="Arial"/>
              </a:rPr>
              <a:t>Fifth Outline Level</a:t>
            </a:r>
            <a:endParaRPr b="0" lang="sv-SE" sz="1500" spc="-1" strike="noStrike">
              <a:solidFill>
                <a:srgbClr val="000000"/>
              </a:solidFill>
              <a:latin typeface="Arial"/>
            </a:endParaRPr>
          </a:p>
          <a:p>
            <a:pPr lvl="5" marL="2592000" indent="-216000">
              <a:spcAft>
                <a:spcPts val="213"/>
              </a:spcAft>
              <a:buClr>
                <a:srgbClr val="000000"/>
              </a:buClr>
              <a:buSzPct val="45000"/>
              <a:buFont typeface="Wingdings" charset="2"/>
              <a:buChar char=""/>
            </a:pPr>
            <a:r>
              <a:rPr b="0" lang="sv-SE" sz="1500" spc="-1" strike="noStrike">
                <a:solidFill>
                  <a:srgbClr val="000000"/>
                </a:solidFill>
                <a:latin typeface="Arial"/>
              </a:rPr>
              <a:t>Sixth Outline Level</a:t>
            </a:r>
            <a:endParaRPr b="0" lang="sv-SE" sz="1500" spc="-1" strike="noStrike">
              <a:solidFill>
                <a:srgbClr val="000000"/>
              </a:solidFill>
              <a:latin typeface="Arial"/>
            </a:endParaRPr>
          </a:p>
          <a:p>
            <a:pPr lvl="6" marL="3024000" indent="-216000">
              <a:spcAft>
                <a:spcPts val="213"/>
              </a:spcAft>
              <a:buClr>
                <a:srgbClr val="000000"/>
              </a:buClr>
              <a:buSzPct val="45000"/>
              <a:buFont typeface="Wingdings" charset="2"/>
              <a:buChar char=""/>
            </a:pPr>
            <a:r>
              <a:rPr b="0" lang="sv-SE" sz="1500" spc="-1" strike="noStrike">
                <a:solidFill>
                  <a:srgbClr val="000000"/>
                </a:solidFill>
                <a:latin typeface="Arial"/>
              </a:rPr>
              <a:t>Seventh Outline Level</a:t>
            </a:r>
            <a:endParaRPr b="0" lang="sv-SE" sz="1500" spc="-1" strike="noStrike">
              <a:solidFill>
                <a:srgbClr val="000000"/>
              </a:solidFill>
              <a:latin typeface="Arial"/>
            </a:endParaRPr>
          </a:p>
        </p:txBody>
      </p:sp>
      <p:sp>
        <p:nvSpPr>
          <p:cNvPr id="70" name="PlaceHolder 3"/>
          <p:cNvSpPr>
            <a:spLocks noGrp="1"/>
          </p:cNvSpPr>
          <p:nvPr>
            <p:ph type="dt" idx="4"/>
          </p:nvPr>
        </p:nvSpPr>
        <p:spPr>
          <a:xfrm>
            <a:off x="180000" y="5130000"/>
            <a:ext cx="2340000" cy="392400"/>
          </a:xfrm>
          <a:prstGeom prst="rect">
            <a:avLst/>
          </a:prstGeom>
          <a:noFill/>
          <a:ln w="0">
            <a:noFill/>
          </a:ln>
        </p:spPr>
        <p:txBody>
          <a:bodyPr lIns="0" rIns="0" tIns="0" bIns="0" anchor="b">
            <a:noAutofit/>
          </a:bodyPr>
          <a:lstStyle>
            <a:lvl1pPr indent="0">
              <a:buNone/>
              <a:defRPr b="0" lang="sv-SE" sz="1400" spc="-1" strike="noStrike">
                <a:solidFill>
                  <a:srgbClr val="ffffff"/>
                </a:solidFill>
                <a:latin typeface="Arial"/>
              </a:defRPr>
            </a:lvl1pPr>
          </a:lstStyle>
          <a:p>
            <a:pPr indent="0">
              <a:buNone/>
            </a:pPr>
            <a:r>
              <a:rPr b="0" lang="sv-SE" sz="1400" spc="-1" strike="noStrike">
                <a:solidFill>
                  <a:srgbClr val="ffffff"/>
                </a:solidFill>
                <a:latin typeface="Arial"/>
              </a:rPr>
              <a:t>&lt;date/time&gt;</a:t>
            </a:r>
            <a:endParaRPr b="0" lang="sv-SE" sz="1400" spc="-1" strike="noStrike">
              <a:solidFill>
                <a:srgbClr val="ffffff"/>
              </a:solidFill>
              <a:latin typeface="Arial"/>
            </a:endParaRPr>
          </a:p>
        </p:txBody>
      </p:sp>
      <p:sp>
        <p:nvSpPr>
          <p:cNvPr id="71" name="PlaceHolder 4"/>
          <p:cNvSpPr>
            <a:spLocks noGrp="1"/>
          </p:cNvSpPr>
          <p:nvPr>
            <p:ph type="ftr" idx="5"/>
          </p:nvPr>
        </p:nvSpPr>
        <p:spPr>
          <a:xfrm>
            <a:off x="3420000" y="5130000"/>
            <a:ext cx="3240000" cy="392400"/>
          </a:xfrm>
          <a:prstGeom prst="rect">
            <a:avLst/>
          </a:prstGeom>
          <a:noFill/>
          <a:ln w="0">
            <a:noFill/>
          </a:ln>
        </p:spPr>
        <p:txBody>
          <a:bodyPr lIns="0" rIns="0" tIns="0" bIns="0" anchor="b">
            <a:noAutofit/>
          </a:bodyPr>
          <a:lstStyle>
            <a:lvl1pPr indent="0" algn="ctr">
              <a:buNone/>
              <a:defRPr b="0" lang="sv-SE" sz="1400" spc="-1" strike="noStrike">
                <a:solidFill>
                  <a:srgbClr val="ffffff"/>
                </a:solidFill>
                <a:latin typeface="Arial"/>
              </a:defRPr>
            </a:lvl1pPr>
          </a:lstStyle>
          <a:p>
            <a:pPr indent="0" algn="ctr">
              <a:buNone/>
            </a:pPr>
            <a:r>
              <a:rPr b="0" lang="sv-SE" sz="1400" spc="-1" strike="noStrike">
                <a:solidFill>
                  <a:srgbClr val="ffffff"/>
                </a:solidFill>
                <a:latin typeface="Arial"/>
              </a:rPr>
              <a:t>&lt;footer&gt;</a:t>
            </a:r>
            <a:endParaRPr b="0" lang="sv-SE" sz="1400" spc="-1" strike="noStrike">
              <a:solidFill>
                <a:srgbClr val="ffffff"/>
              </a:solidFill>
              <a:latin typeface="Arial"/>
            </a:endParaRPr>
          </a:p>
        </p:txBody>
      </p:sp>
      <p:sp>
        <p:nvSpPr>
          <p:cNvPr id="72" name="PlaceHolder 5"/>
          <p:cNvSpPr>
            <a:spLocks noGrp="1"/>
          </p:cNvSpPr>
          <p:nvPr>
            <p:ph type="sldNum" idx="6"/>
          </p:nvPr>
        </p:nvSpPr>
        <p:spPr>
          <a:xfrm>
            <a:off x="7560000" y="5130000"/>
            <a:ext cx="2340000" cy="392400"/>
          </a:xfrm>
          <a:prstGeom prst="rect">
            <a:avLst/>
          </a:prstGeom>
          <a:noFill/>
          <a:ln w="0">
            <a:noFill/>
          </a:ln>
        </p:spPr>
        <p:txBody>
          <a:bodyPr lIns="0" rIns="0" tIns="0" bIns="0" anchor="b">
            <a:noAutofit/>
          </a:bodyPr>
          <a:lstStyle>
            <a:lvl1pPr indent="0" algn="r">
              <a:buNone/>
              <a:defRPr b="0" lang="sv-SE" sz="1400" spc="-1" strike="noStrike">
                <a:solidFill>
                  <a:srgbClr val="ffffff"/>
                </a:solidFill>
                <a:latin typeface="Arial"/>
              </a:defRPr>
            </a:lvl1pPr>
          </a:lstStyle>
          <a:p>
            <a:pPr indent="0" algn="r">
              <a:buNone/>
            </a:pPr>
            <a:fld id="{5D6BFA2A-38AF-4E88-BCB4-CA2BF6015E9B}" type="slidenum">
              <a:rPr b="0" lang="sv-SE" sz="1400" spc="-1" strike="noStrike">
                <a:solidFill>
                  <a:srgbClr val="ffffff"/>
                </a:solidFill>
                <a:latin typeface="Arial"/>
              </a:rPr>
              <a:t>&lt;number&gt;</a:t>
            </a:fld>
            <a:endParaRPr b="0" lang="sv-SE"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0" y="360"/>
            <a:ext cx="10080000" cy="566964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0" name=""/>
          <p:cNvSpPr/>
          <p:nvPr/>
        </p:nvSpPr>
        <p:spPr>
          <a:xfrm flipH="1">
            <a:off x="-3960" y="0"/>
            <a:ext cx="10080360" cy="5670360"/>
          </a:xfrm>
          <a:prstGeom prst="rect">
            <a:avLst/>
          </a:prstGeom>
          <a:gradFill rotWithShape="0">
            <a:gsLst>
              <a:gs pos="0">
                <a:srgbClr val="ffffff">
                  <a:alpha val="90196"/>
                </a:srgbClr>
              </a:gs>
              <a:gs pos="75000">
                <a:srgbClr val="ffffff">
                  <a:alpha val="20000"/>
                </a:srgbClr>
              </a:gs>
              <a:gs pos="100000">
                <a:srgbClr val="ffffff">
                  <a:alpha val="20000"/>
                </a:srgbClr>
              </a:gs>
            </a:gsLst>
            <a:path path="circle">
              <a:fillToRect l="50000" t="85000" r="50000" b="15000"/>
            </a:path>
          </a:gra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1" name=""/>
          <p:cNvSpPr/>
          <p:nvPr/>
        </p:nvSpPr>
        <p:spPr>
          <a:xfrm>
            <a:off x="0" y="1260360"/>
            <a:ext cx="10260000" cy="4499640"/>
          </a:xfrm>
          <a:prstGeom prst="rect">
            <a:avLst/>
          </a:prstGeom>
          <a:solidFill>
            <a:srgbClr val="ffffff"/>
          </a:soli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2" name=""/>
          <p:cNvSpPr txBox="1"/>
          <p:nvPr/>
        </p:nvSpPr>
        <p:spPr>
          <a:xfrm>
            <a:off x="180360" y="5130360"/>
            <a:ext cx="2340000" cy="392400"/>
          </a:xfrm>
          <a:prstGeom prst="rect">
            <a:avLst/>
          </a:prstGeom>
          <a:noFill/>
          <a:ln w="0">
            <a:noFill/>
          </a:ln>
        </p:spPr>
        <p:txBody>
          <a:bodyPr lIns="0" rIns="0" tIns="0" bIns="0" anchor="b">
            <a:noAutofit/>
          </a:bodyPr>
          <a:p>
            <a:r>
              <a:rPr b="0" lang="sv-SE" sz="1400" spc="-1" strike="noStrike">
                <a:solidFill>
                  <a:srgbClr val="000000"/>
                </a:solidFill>
                <a:latin typeface="Arial"/>
              </a:rPr>
              <a:t>&lt;date/time&gt;</a:t>
            </a:r>
            <a:endParaRPr b="0" lang="sv-SE" sz="1400" spc="-1" strike="noStrike">
              <a:solidFill>
                <a:srgbClr val="000000"/>
              </a:solidFill>
              <a:latin typeface="Arial"/>
            </a:endParaRPr>
          </a:p>
        </p:txBody>
      </p:sp>
      <p:sp>
        <p:nvSpPr>
          <p:cNvPr id="113" name=""/>
          <p:cNvSpPr txBox="1"/>
          <p:nvPr/>
        </p:nvSpPr>
        <p:spPr>
          <a:xfrm>
            <a:off x="7560360" y="5130360"/>
            <a:ext cx="2340000" cy="392400"/>
          </a:xfrm>
          <a:prstGeom prst="rect">
            <a:avLst/>
          </a:prstGeom>
          <a:noFill/>
          <a:ln w="0">
            <a:noFill/>
          </a:ln>
        </p:spPr>
        <p:txBody>
          <a:bodyPr lIns="0" rIns="0" tIns="0" bIns="0" anchor="b">
            <a:noAutofit/>
          </a:bodyPr>
          <a:p>
            <a:pPr algn="r"/>
            <a:fld id="{6A52E4D5-2031-462A-922C-ECEBE8C95487}" type="slidenum">
              <a:rPr b="0" lang="sv-SE" sz="1400" spc="-1" strike="noStrike">
                <a:solidFill>
                  <a:srgbClr val="000000"/>
                </a:solidFill>
                <a:latin typeface="Arial"/>
              </a:rPr>
              <a:t>&lt;number&gt;</a:t>
            </a:fld>
            <a:endParaRPr b="0" lang="sv-SE" sz="1400" spc="-1" strike="noStrike">
              <a:solidFill>
                <a:srgbClr val="000000"/>
              </a:solidFill>
              <a:latin typeface="Arial"/>
            </a:endParaRPr>
          </a:p>
        </p:txBody>
      </p:sp>
      <p:sp>
        <p:nvSpPr>
          <p:cNvPr id="114" name=""/>
          <p:cNvSpPr/>
          <p:nvPr/>
        </p:nvSpPr>
        <p:spPr>
          <a:xfrm>
            <a:off x="1440360" y="108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5" name=""/>
          <p:cNvSpPr/>
          <p:nvPr/>
        </p:nvSpPr>
        <p:spPr>
          <a:xfrm>
            <a:off x="7380360" y="396036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6" name=""/>
          <p:cNvSpPr/>
          <p:nvPr/>
        </p:nvSpPr>
        <p:spPr>
          <a:xfrm>
            <a:off x="540360" y="108036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7" name=""/>
          <p:cNvSpPr/>
          <p:nvPr/>
        </p:nvSpPr>
        <p:spPr>
          <a:xfrm>
            <a:off x="360" y="126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b">
            <a:noAutofit/>
          </a:bodyPr>
          <a:p>
            <a:endParaRPr b="0" lang="sv-SE" sz="2400" spc="-1" strike="noStrike">
              <a:solidFill>
                <a:srgbClr val="000000"/>
              </a:solidFill>
              <a:latin typeface="Arial"/>
            </a:endParaRPr>
          </a:p>
        </p:txBody>
      </p:sp>
      <p:sp>
        <p:nvSpPr>
          <p:cNvPr id="118"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Click to edit the title text format</a:t>
            </a:r>
            <a:endParaRPr b="0" lang="sv-SE" sz="3300" spc="-1" strike="noStrike">
              <a:solidFill>
                <a:srgbClr val="ffffff"/>
              </a:solidFill>
              <a:latin typeface="Arial"/>
            </a:endParaRPr>
          </a:p>
        </p:txBody>
      </p:sp>
      <p:sp>
        <p:nvSpPr>
          <p:cNvPr id="119"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sv-SE" sz="2400" spc="-1" strike="noStrike">
                <a:solidFill>
                  <a:srgbClr val="000000"/>
                </a:solidFill>
                <a:latin typeface="Arial"/>
              </a:rPr>
              <a:t>Click to edit the outline text format</a:t>
            </a:r>
            <a:endParaRPr b="0" lang="sv-SE" sz="2400" spc="-1" strike="noStrike">
              <a:solidFill>
                <a:srgbClr val="000000"/>
              </a:solidFill>
              <a:latin typeface="Arial"/>
            </a:endParaRPr>
          </a:p>
          <a:p>
            <a:pPr lvl="1" marL="864000" indent="-324000">
              <a:spcAft>
                <a:spcPts val="850"/>
              </a:spcAft>
              <a:buClr>
                <a:srgbClr val="000000"/>
              </a:buClr>
              <a:buSzPct val="75000"/>
              <a:buFont typeface="Symbol" charset="2"/>
              <a:buChar char=""/>
            </a:pPr>
            <a:r>
              <a:rPr b="0" lang="sv-SE" sz="2100" spc="-1" strike="noStrike">
                <a:solidFill>
                  <a:srgbClr val="000000"/>
                </a:solidFill>
                <a:latin typeface="Arial"/>
              </a:rPr>
              <a:t>Second Outline Level</a:t>
            </a:r>
            <a:endParaRPr b="0" lang="sv-SE" sz="2100" spc="-1" strike="noStrike">
              <a:solidFill>
                <a:srgbClr val="000000"/>
              </a:solidFill>
              <a:latin typeface="Arial"/>
            </a:endParaRPr>
          </a:p>
          <a:p>
            <a:pPr lvl="2" marL="1296000" indent="-288000">
              <a:spcAft>
                <a:spcPts val="635"/>
              </a:spcAft>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Aft>
                <a:spcPts val="425"/>
              </a:spcAft>
              <a:buClr>
                <a:srgbClr val="000000"/>
              </a:buClr>
              <a:buSzPct val="75000"/>
              <a:buFont typeface="Symbol" charset="2"/>
              <a:buChar char=""/>
            </a:pPr>
            <a:r>
              <a:rPr b="0" lang="sv-SE" sz="1500" spc="-1" strike="noStrike">
                <a:solidFill>
                  <a:srgbClr val="000000"/>
                </a:solidFill>
                <a:latin typeface="Arial"/>
              </a:rPr>
              <a:t>Fourth Outline Level</a:t>
            </a:r>
            <a:endParaRPr b="0" lang="sv-SE" sz="1500" spc="-1" strike="noStrike">
              <a:solidFill>
                <a:srgbClr val="000000"/>
              </a:solidFill>
              <a:latin typeface="Arial"/>
            </a:endParaRPr>
          </a:p>
          <a:p>
            <a:pPr lvl="4" marL="2160000" indent="-216000">
              <a:spcAft>
                <a:spcPts val="213"/>
              </a:spcAft>
              <a:buClr>
                <a:srgbClr val="000000"/>
              </a:buClr>
              <a:buSzPct val="45000"/>
              <a:buFont typeface="Wingdings" charset="2"/>
              <a:buChar char=""/>
            </a:pPr>
            <a:r>
              <a:rPr b="0" lang="sv-SE" sz="1500" spc="-1" strike="noStrike">
                <a:solidFill>
                  <a:srgbClr val="000000"/>
                </a:solidFill>
                <a:latin typeface="Arial"/>
              </a:rPr>
              <a:t>Fifth Outline Level</a:t>
            </a:r>
            <a:endParaRPr b="0" lang="sv-SE" sz="1500" spc="-1" strike="noStrike">
              <a:solidFill>
                <a:srgbClr val="000000"/>
              </a:solidFill>
              <a:latin typeface="Arial"/>
            </a:endParaRPr>
          </a:p>
          <a:p>
            <a:pPr lvl="5" marL="2592000" indent="-216000">
              <a:spcAft>
                <a:spcPts val="213"/>
              </a:spcAft>
              <a:buClr>
                <a:srgbClr val="000000"/>
              </a:buClr>
              <a:buSzPct val="45000"/>
              <a:buFont typeface="Wingdings" charset="2"/>
              <a:buChar char=""/>
            </a:pPr>
            <a:r>
              <a:rPr b="0" lang="sv-SE" sz="1500" spc="-1" strike="noStrike">
                <a:solidFill>
                  <a:srgbClr val="000000"/>
                </a:solidFill>
                <a:latin typeface="Arial"/>
              </a:rPr>
              <a:t>Sixth Outline Level</a:t>
            </a:r>
            <a:endParaRPr b="0" lang="sv-SE" sz="1500" spc="-1" strike="noStrike">
              <a:solidFill>
                <a:srgbClr val="000000"/>
              </a:solidFill>
              <a:latin typeface="Arial"/>
            </a:endParaRPr>
          </a:p>
          <a:p>
            <a:pPr lvl="6" marL="3024000" indent="-216000">
              <a:spcAft>
                <a:spcPts val="213"/>
              </a:spcAft>
              <a:buClr>
                <a:srgbClr val="000000"/>
              </a:buClr>
              <a:buSzPct val="45000"/>
              <a:buFont typeface="Wingdings" charset="2"/>
              <a:buChar char=""/>
            </a:pPr>
            <a:r>
              <a:rPr b="0" lang="sv-SE" sz="1500" spc="-1" strike="noStrike">
                <a:solidFill>
                  <a:srgbClr val="000000"/>
                </a:solidFill>
                <a:latin typeface="Arial"/>
              </a:rPr>
              <a:t>Seventh Outline Level</a:t>
            </a:r>
            <a:endParaRPr b="0" lang="sv-SE" sz="1500" spc="-1" strike="noStrike">
              <a:solidFill>
                <a:srgbClr val="000000"/>
              </a:solidFill>
              <a:latin typeface="Arial"/>
            </a:endParaRPr>
          </a:p>
        </p:txBody>
      </p:sp>
      <p:sp>
        <p:nvSpPr>
          <p:cNvPr id="120" name="PlaceHolder 3"/>
          <p:cNvSpPr>
            <a:spLocks noGrp="1"/>
          </p:cNvSpPr>
          <p:nvPr>
            <p:ph type="dt" idx="7"/>
          </p:nvPr>
        </p:nvSpPr>
        <p:spPr>
          <a:xfrm>
            <a:off x="180000" y="5130000"/>
            <a:ext cx="2340000" cy="392400"/>
          </a:xfrm>
          <a:prstGeom prst="rect">
            <a:avLst/>
          </a:prstGeom>
          <a:noFill/>
          <a:ln w="0">
            <a:noFill/>
          </a:ln>
        </p:spPr>
        <p:txBody>
          <a:bodyPr lIns="0" rIns="0" tIns="0" bIns="0" anchor="b">
            <a:noAutofit/>
          </a:bodyPr>
          <a:lstStyle>
            <a:lvl1pPr indent="0">
              <a:buNone/>
              <a:defRPr b="0" lang="sv-SE" sz="1400" spc="-1" strike="noStrike">
                <a:solidFill>
                  <a:srgbClr val="000000"/>
                </a:solidFill>
                <a:latin typeface="Arial"/>
              </a:defRPr>
            </a:lvl1pPr>
          </a:lstStyle>
          <a:p>
            <a:pPr indent="0">
              <a:buNone/>
            </a:pPr>
            <a:r>
              <a:rPr b="0" lang="sv-SE" sz="1400" spc="-1" strike="noStrike">
                <a:solidFill>
                  <a:srgbClr val="000000"/>
                </a:solidFill>
                <a:latin typeface="Arial"/>
              </a:rPr>
              <a:t>&lt;date/time&gt;</a:t>
            </a:r>
            <a:endParaRPr b="0" lang="sv-SE" sz="1400" spc="-1" strike="noStrike">
              <a:solidFill>
                <a:srgbClr val="000000"/>
              </a:solidFill>
              <a:latin typeface="Arial"/>
            </a:endParaRPr>
          </a:p>
        </p:txBody>
      </p:sp>
      <p:sp>
        <p:nvSpPr>
          <p:cNvPr id="121" name="PlaceHolder 4"/>
          <p:cNvSpPr>
            <a:spLocks noGrp="1"/>
          </p:cNvSpPr>
          <p:nvPr>
            <p:ph type="ftr" idx="8"/>
          </p:nvPr>
        </p:nvSpPr>
        <p:spPr>
          <a:xfrm>
            <a:off x="3420000" y="5130000"/>
            <a:ext cx="3240000" cy="392400"/>
          </a:xfrm>
          <a:prstGeom prst="rect">
            <a:avLst/>
          </a:prstGeom>
          <a:noFill/>
          <a:ln w="0">
            <a:noFill/>
          </a:ln>
        </p:spPr>
        <p:txBody>
          <a:bodyPr lIns="0" rIns="0" tIns="0" bIns="0" anchor="b">
            <a:noAutofit/>
          </a:bodyPr>
          <a:lstStyle>
            <a:lvl1pPr indent="0" algn="ctr">
              <a:buNone/>
              <a:defRPr b="0" lang="sv-SE" sz="1400" spc="-1" strike="noStrike">
                <a:solidFill>
                  <a:srgbClr val="000000"/>
                </a:solidFill>
                <a:latin typeface="Arial"/>
              </a:defRPr>
            </a:lvl1pPr>
          </a:lstStyle>
          <a:p>
            <a:pPr indent="0" algn="ctr">
              <a:buNone/>
            </a:pPr>
            <a:r>
              <a:rPr b="0" lang="sv-SE" sz="1400" spc="-1" strike="noStrike">
                <a:solidFill>
                  <a:srgbClr val="000000"/>
                </a:solidFill>
                <a:latin typeface="Arial"/>
              </a:rPr>
              <a:t>&lt;footer&gt;</a:t>
            </a:r>
            <a:endParaRPr b="0" lang="sv-SE" sz="1400" spc="-1" strike="noStrike">
              <a:solidFill>
                <a:srgbClr val="000000"/>
              </a:solidFill>
              <a:latin typeface="Arial"/>
            </a:endParaRPr>
          </a:p>
        </p:txBody>
      </p:sp>
      <p:sp>
        <p:nvSpPr>
          <p:cNvPr id="122" name="PlaceHolder 5"/>
          <p:cNvSpPr>
            <a:spLocks noGrp="1"/>
          </p:cNvSpPr>
          <p:nvPr>
            <p:ph type="sldNum" idx="9"/>
          </p:nvPr>
        </p:nvSpPr>
        <p:spPr>
          <a:xfrm>
            <a:off x="7560000" y="5130000"/>
            <a:ext cx="2340000" cy="392400"/>
          </a:xfrm>
          <a:prstGeom prst="rect">
            <a:avLst/>
          </a:prstGeom>
          <a:noFill/>
          <a:ln w="0">
            <a:noFill/>
          </a:ln>
        </p:spPr>
        <p:txBody>
          <a:bodyPr lIns="0" rIns="0" tIns="0" bIns="0" anchor="b">
            <a:noAutofit/>
          </a:bodyPr>
          <a:lstStyle>
            <a:lvl1pPr indent="0" algn="r">
              <a:buNone/>
              <a:defRPr b="0" lang="sv-SE" sz="1400" spc="-1" strike="noStrike">
                <a:solidFill>
                  <a:srgbClr val="000000"/>
                </a:solidFill>
                <a:latin typeface="Arial"/>
              </a:defRPr>
            </a:lvl1pPr>
          </a:lstStyle>
          <a:p>
            <a:pPr indent="0" algn="r">
              <a:buNone/>
            </a:pPr>
            <a:fld id="{97E0DDEA-F110-4C30-A978-29D6DF7F546C}" type="slidenum">
              <a:rPr b="0" lang="sv-SE" sz="1400" spc="-1" strike="noStrike">
                <a:solidFill>
                  <a:srgbClr val="000000"/>
                </a:solidFill>
                <a:latin typeface="Arial"/>
              </a:rPr>
              <a:t>&lt;number&gt;</a:t>
            </a:fld>
            <a:endParaRPr b="0" lang="sv-SE"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comments" Target="../comments/commen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1428840"/>
            <a:ext cx="9071640" cy="946800"/>
          </a:xfrm>
          <a:prstGeom prst="rect">
            <a:avLst/>
          </a:prstGeom>
          <a:noFill/>
          <a:ln w="0">
            <a:noFill/>
          </a:ln>
        </p:spPr>
        <p:txBody>
          <a:bodyPr lIns="0" rIns="0" tIns="0" bIns="0" anchor="ctr">
            <a:noAutofit/>
          </a:bodyPr>
          <a:p>
            <a:pPr indent="0">
              <a:buNone/>
            </a:pPr>
            <a:r>
              <a:rPr b="0" lang="sv-SE" sz="3300" spc="-1" strike="noStrike">
                <a:solidFill>
                  <a:srgbClr val="ffffff"/>
                </a:solidFill>
                <a:latin typeface="Arial"/>
              </a:rPr>
              <a:t>Intervjufrågor</a:t>
            </a:r>
            <a:endParaRPr b="0" lang="sv-SE" sz="3300" spc="-1" strike="noStrike">
              <a:solidFill>
                <a:srgbClr val="ffffff"/>
              </a:solidFill>
              <a:latin typeface="Arial"/>
            </a:endParaRPr>
          </a:p>
        </p:txBody>
      </p:sp>
      <p:sp>
        <p:nvSpPr>
          <p:cNvPr id="160" name="PlaceHolder 2"/>
          <p:cNvSpPr>
            <a:spLocks noGrp="1"/>
          </p:cNvSpPr>
          <p:nvPr>
            <p:ph type="subTitle"/>
          </p:nvPr>
        </p:nvSpPr>
        <p:spPr>
          <a:xfrm>
            <a:off x="504000" y="2592000"/>
            <a:ext cx="9071640" cy="2022840"/>
          </a:xfrm>
          <a:prstGeom prst="rect">
            <a:avLst/>
          </a:prstGeom>
          <a:noFill/>
          <a:ln w="0">
            <a:noFill/>
          </a:ln>
        </p:spPr>
        <p:txBody>
          <a:bodyPr lIns="0" rIns="0" tIns="0" bIns="0" anchor="ctr">
            <a:noAutofit/>
          </a:bodyPr>
          <a:p>
            <a:pPr indent="0" algn="ctr">
              <a:buNone/>
            </a:pPr>
            <a:endParaRPr b="0" lang="sv-SE"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"Describe a time when you faced a difficult coworker or team member."</a:t>
            </a:r>
            <a:endParaRPr b="0" lang="sv-SE" sz="3300" spc="-1" strike="noStrike">
              <a:solidFill>
                <a:srgbClr val="ffffff"/>
              </a:solidFill>
              <a:latin typeface="Arial"/>
            </a:endParaRPr>
          </a:p>
        </p:txBody>
      </p:sp>
      <p:sp>
        <p:nvSpPr>
          <p:cNvPr id="180"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arbetade som scrum master devops coach på en bank i  – han skrek något och var arg – jag tog honom till et rum och frågade ”vad handlar detta om? Försökte lyssna, han tyckte att jag inte lyssnade tillröäckligt påhonom...vi började att fika mer och lära känna varandra och så blev det mkt bättre!”</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 </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 </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"What are your weaknesses?"</a:t>
            </a:r>
            <a:endParaRPr b="0" lang="sv-SE" sz="3300" spc="-1" strike="noStrike">
              <a:solidFill>
                <a:srgbClr val="ffffff"/>
              </a:solidFill>
              <a:latin typeface="Arial"/>
            </a:endParaRPr>
          </a:p>
        </p:txBody>
      </p:sp>
      <p:sp>
        <p:nvSpPr>
          <p:cNvPr id="182"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Har svårt att komma i tid</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(*sätter flera alarm, ett för att duscha, ett för frukost, ett alarm för att packa väska, ett för att gå ner till cykeln)</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Kan ha svårt att begränsa mig när jag ska lära mig</a:t>
            </a:r>
            <a:endParaRPr b="0" lang="sv-SE"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Försöker skriva ”kod-dagbok” – vad är det nu som är viktigt? Vad är MVP minsta möjliga fungerande sak – vad behöver jag inte läsa på nu även om det verkar kul? Vad kan vänta? Skilja på important och urgent</a:t>
            </a:r>
            <a:endParaRPr b="0" lang="sv-SE" sz="2100" spc="-1" strike="noStrike">
              <a:solidFill>
                <a:srgbClr val="000000"/>
              </a:solidFill>
              <a:latin typeface="Arial"/>
            </a:endParaRPr>
          </a:p>
          <a:p>
            <a:pPr lvl="1" marL="864000" indent="0">
              <a:spcAft>
                <a:spcPts val="845"/>
              </a:spcAft>
              <a:buNone/>
            </a:pPr>
            <a:r>
              <a:rPr b="0" lang="sv-SE" sz="2100" spc="-1" strike="noStrike">
                <a:solidFill>
                  <a:srgbClr val="000000"/>
                </a:solidFill>
                <a:latin typeface="Arial"/>
              </a:rPr>
              <a:t> </a:t>
            </a:r>
            <a:endParaRPr b="0" lang="sv-SE"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"Where do you see yourself in five years?"</a:t>
            </a:r>
            <a:endParaRPr b="0" lang="sv-SE" sz="3300" spc="-1" strike="noStrike">
              <a:solidFill>
                <a:srgbClr val="ffffff"/>
              </a:solidFill>
              <a:latin typeface="Arial"/>
            </a:endParaRPr>
          </a:p>
        </p:txBody>
      </p:sp>
      <p:sp>
        <p:nvSpPr>
          <p:cNvPr id="184"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jobbar med fullstack utv och ML/AI</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Kanske är jag också Scrum master</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gör musik på fritiden och sjunger mycket</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är nog sambo igen</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"Tell me about a time when you had to work under pressure or meet tight deadlines."</a:t>
            </a:r>
            <a:endParaRPr b="0" lang="sv-SE" sz="3300" spc="-1" strike="noStrike">
              <a:solidFill>
                <a:srgbClr val="ffffff"/>
              </a:solidFill>
              <a:latin typeface="Arial"/>
            </a:endParaRPr>
          </a:p>
        </p:txBody>
      </p:sp>
      <p:sp>
        <p:nvSpPr>
          <p:cNvPr id="18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Spider</a:t>
            </a:r>
            <a:endParaRPr b="0" lang="sv-SE"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Varje torsdag övertid</a:t>
            </a:r>
            <a:endParaRPr b="0" lang="sv-SE" sz="21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Ikano</a:t>
            </a:r>
            <a:endParaRPr b="0" lang="sv-SE" sz="24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8 week to deploy</a:t>
            </a:r>
            <a:endParaRPr b="0" lang="sv-SE"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Lund</a:t>
            </a:r>
            <a:endParaRPr b="0" lang="sv-SE"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Weisbaden</a:t>
            </a:r>
            <a:endParaRPr b="0" lang="sv-SE" sz="2100" spc="-1" strike="noStrike">
              <a:solidFill>
                <a:srgbClr val="000000"/>
              </a:solidFill>
              <a:latin typeface="Arial"/>
            </a:endParaRPr>
          </a:p>
          <a:p>
            <a:pPr lvl="1" marL="864000" indent="-324000">
              <a:spcAft>
                <a:spcPts val="845"/>
              </a:spcAft>
              <a:buClr>
                <a:srgbClr val="000000"/>
              </a:buClr>
              <a:buSzPct val="75000"/>
              <a:buFont typeface="Symbol" charset="2"/>
              <a:buChar char=""/>
            </a:pPr>
            <a:r>
              <a:rPr b="0" lang="sv-SE" sz="2100" spc="-1" strike="noStrike">
                <a:solidFill>
                  <a:srgbClr val="000000"/>
                </a:solidFill>
                <a:latin typeface="Arial"/>
              </a:rPr>
              <a:t>älmhult</a:t>
            </a:r>
            <a:endParaRPr b="0" lang="sv-SE"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Hur ser en bra dag ut för dig?</a:t>
            </a:r>
            <a:endParaRPr b="0" lang="sv-SE" sz="3300" spc="-1" strike="noStrike">
              <a:solidFill>
                <a:srgbClr val="ffffff"/>
              </a:solidFill>
              <a:latin typeface="Arial"/>
            </a:endParaRPr>
          </a:p>
        </p:txBody>
      </p:sp>
      <p:sp>
        <p:nvSpPr>
          <p:cNvPr id="188"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Sår</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Kollegor</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Det fattas något so, jag inte kan sätta fingret på</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 </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 </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spcAft>
                <a:spcPts val="1057"/>
              </a:spcAft>
              <a:buNone/>
            </a:pPr>
            <a:r>
              <a:rPr b="1" lang="sv-SE" sz="3300" spc="-1" strike="noStrike">
                <a:solidFill>
                  <a:srgbClr val="ffffff"/>
                </a:solidFill>
                <a:latin typeface="Arial"/>
              </a:rPr>
              <a:t>Berätta om dig själv</a:t>
            </a:r>
            <a:endParaRPr b="0" lang="sv-SE" sz="3300" spc="-1" strike="noStrike">
              <a:solidFill>
                <a:srgbClr val="ffffff"/>
              </a:solidFill>
              <a:latin typeface="Arial"/>
            </a:endParaRPr>
          </a:p>
        </p:txBody>
      </p:sp>
      <p:sp>
        <p:nvSpPr>
          <p:cNvPr id="162"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Varför slutade du på …?</a:t>
            </a:r>
            <a:endParaRPr b="0" lang="sv-SE" sz="3300" spc="-1" strike="noStrike">
              <a:solidFill>
                <a:srgbClr val="ffffff"/>
              </a:solidFill>
              <a:latin typeface="Arial"/>
            </a:endParaRPr>
          </a:p>
        </p:txBody>
      </p:sp>
      <p:sp>
        <p:nvSpPr>
          <p:cNvPr id="164"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Vad har du gjort sen …?</a:t>
            </a:r>
            <a:endParaRPr b="0" lang="sv-SE" sz="3300" spc="-1" strike="noStrike">
              <a:solidFill>
                <a:srgbClr val="ffffff"/>
              </a:solidFill>
              <a:latin typeface="Arial"/>
            </a:endParaRPr>
          </a:p>
        </p:txBody>
      </p:sp>
      <p:sp>
        <p:nvSpPr>
          <p:cNvPr id="166"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spcAft>
                <a:spcPts val="1057"/>
              </a:spcAft>
              <a:buNone/>
            </a:pPr>
            <a:r>
              <a:rPr b="1" lang="sv-SE" sz="3300" spc="-1" strike="noStrike">
                <a:solidFill>
                  <a:srgbClr val="ffffff"/>
                </a:solidFill>
                <a:latin typeface="Arial"/>
              </a:rPr>
              <a:t>Varför har du sökt det här jobbet nu?</a:t>
            </a:r>
            <a:endParaRPr b="0" lang="sv-SE" sz="3300" spc="-1" strike="noStrike">
              <a:solidFill>
                <a:srgbClr val="ffffff"/>
              </a:solidFill>
              <a:latin typeface="Arial"/>
            </a:endParaRPr>
          </a:p>
        </p:txBody>
      </p:sp>
      <p:sp>
        <p:nvSpPr>
          <p:cNvPr id="168"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69" name=""/>
          <p:cNvSpPr txBox="1"/>
          <p:nvPr/>
        </p:nvSpPr>
        <p:spPr>
          <a:xfrm>
            <a:off x="900000" y="5760000"/>
            <a:ext cx="6660000" cy="346320"/>
          </a:xfrm>
          <a:prstGeom prst="rect">
            <a:avLst/>
          </a:prstGeom>
          <a:noFill/>
          <a:ln w="18000">
            <a:noFill/>
          </a:ln>
        </p:spPr>
        <p:txBody>
          <a:bodyPr lIns="90000" rIns="90000" tIns="45000" bIns="45000" anchor="t">
            <a:noAutofit/>
          </a:bodyPr>
          <a:p>
            <a:r>
              <a:rPr b="0" lang="sv-SE" sz="1800" spc="-1" strike="noStrike">
                <a:solidFill>
                  <a:srgbClr val="000000"/>
                </a:solidFill>
                <a:latin typeface="Arial"/>
              </a:rPr>
              <a:t>asdfasdfasdfasdf</a:t>
            </a:r>
            <a:endParaRPr b="0" lang="sv-SE"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spcAft>
                <a:spcPts val="1057"/>
              </a:spcAft>
              <a:buNone/>
            </a:pPr>
            <a:r>
              <a:rPr b="1" lang="sv-SE" sz="3300" spc="-1" strike="noStrike">
                <a:solidFill>
                  <a:srgbClr val="ffffff"/>
                </a:solidFill>
                <a:latin typeface="Arial"/>
              </a:rPr>
              <a:t>Vad gör du nu?</a:t>
            </a:r>
            <a:endParaRPr b="0" lang="sv-SE" sz="3300" spc="-1" strike="noStrike">
              <a:solidFill>
                <a:srgbClr val="ffffff"/>
              </a:solidFill>
              <a:latin typeface="Arial"/>
            </a:endParaRPr>
          </a:p>
        </p:txBody>
      </p:sp>
      <p:sp>
        <p:nvSpPr>
          <p:cNvPr id="171"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Mina frågor</a:t>
            </a:r>
            <a:endParaRPr b="0" lang="sv-SE" sz="3300" spc="-1" strike="noStrike">
              <a:solidFill>
                <a:srgbClr val="ffffff"/>
              </a:solidFill>
              <a:latin typeface="Arial"/>
            </a:endParaRPr>
          </a:p>
        </p:txBody>
      </p:sp>
      <p:sp>
        <p:nvSpPr>
          <p:cNvPr id="173"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Får jag själv välja utrustning? Ex en macbook pro osv?</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 </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lnSpc>
                <a:spcPct val="100000"/>
              </a:lnSpc>
              <a:spcBef>
                <a:spcPts val="1191"/>
              </a:spcBef>
              <a:spcAft>
                <a:spcPts val="992"/>
              </a:spcAft>
              <a:buNone/>
            </a:pPr>
            <a:r>
              <a:rPr b="1" lang="sv-SE" sz="1000" spc="-1" strike="noStrike">
                <a:solidFill>
                  <a:srgbClr val="ffffff"/>
                </a:solidFill>
                <a:latin typeface="Arial"/>
              </a:rPr>
              <a:t>"Tell me about a time when you failed or made a mistake."</a:t>
            </a:r>
            <a:endParaRPr b="0" lang="sv-SE" sz="1000" spc="-1" strike="noStrike">
              <a:solidFill>
                <a:srgbClr val="ffffff"/>
              </a:solidFill>
              <a:latin typeface="Arial"/>
            </a:endParaRPr>
          </a:p>
        </p:txBody>
      </p:sp>
      <p:sp>
        <p:nvSpPr>
          <p:cNvPr id="175" name="PlaceHolder 2"/>
          <p:cNvSpPr>
            <a:spLocks noGrp="1"/>
          </p:cNvSpPr>
          <p:nvPr>
            <p:ph/>
          </p:nvPr>
        </p:nvSpPr>
        <p:spPr>
          <a:xfrm>
            <a:off x="540000" y="1260000"/>
            <a:ext cx="9000000" cy="3600000"/>
          </a:xfrm>
          <a:prstGeom prst="rect">
            <a:avLst/>
          </a:prstGeom>
          <a:solidFill>
            <a:srgbClr val="ffffff">
              <a:alpha val="50000"/>
            </a:srgbClr>
          </a:solidFill>
          <a:ln w="0">
            <a:noFill/>
          </a:ln>
        </p:spPr>
        <p:txBody>
          <a:bodyPr lIns="0" rIns="0" tIns="0" bIns="0" anchor="t">
            <a:normAutofit/>
          </a:bodyPr>
          <a:p>
            <a:pPr indent="0">
              <a:spcAft>
                <a:spcPts val="1057"/>
              </a:spcAft>
              <a:buNone/>
            </a:pPr>
            <a:endParaRPr b="0" lang="sv-SE" sz="2400" spc="-1" strike="noStrike">
              <a:solidFill>
                <a:srgbClr val="000000"/>
              </a:solidFill>
              <a:latin typeface="Arial"/>
            </a:endParaRPr>
          </a:p>
        </p:txBody>
      </p:sp>
      <p:sp>
        <p:nvSpPr>
          <p:cNvPr id="176" name=""/>
          <p:cNvSpPr txBox="1"/>
          <p:nvPr/>
        </p:nvSpPr>
        <p:spPr>
          <a:xfrm>
            <a:off x="17640" y="2877120"/>
            <a:ext cx="10065240" cy="959760"/>
          </a:xfrm>
          <a:prstGeom prst="rect">
            <a:avLst/>
          </a:prstGeom>
          <a:noFill/>
          <a:ln w="18000">
            <a:noFill/>
          </a:ln>
        </p:spPr>
        <p:txBody>
          <a:bodyPr lIns="90000" rIns="90000" tIns="45000" bIns="45000" anchor="t">
            <a:noAutofit/>
          </a:bodyPr>
          <a:p>
            <a:endParaRPr b="0" lang="sv-SE" sz="1000" spc="-1" strike="noStrike">
              <a:solidFill>
                <a:srgbClr val="000000"/>
              </a:solidFill>
              <a:latin typeface="Arial"/>
            </a:endParaRPr>
          </a:p>
          <a:p>
            <a:r>
              <a:rPr b="0" lang="sv-SE" sz="1000" spc="-1" strike="noStrike">
                <a:solidFill>
                  <a:srgbClr val="000000"/>
                </a:solidFill>
                <a:latin typeface="Arial"/>
              </a:rPr>
              <a:t>Approach: Choose a situation where you made a mistake but also highlight how you took responsibility, learned from it, and implemented measures to prevent similar mistakes in the future. Emphasize the growth and lessons gained from the experience.</a:t>
            </a:r>
            <a:endParaRPr b="0" lang="sv-SE" sz="1000" spc="-1" strike="noStrike">
              <a:solidFill>
                <a:srgbClr val="000000"/>
              </a:solidFill>
              <a:latin typeface="Arial"/>
            </a:endParaRPr>
          </a:p>
          <a:p>
            <a:endParaRPr b="0" lang="sv-SE"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sv-SE" sz="3300" spc="-1" strike="noStrike">
                <a:solidFill>
                  <a:srgbClr val="ffffff"/>
                </a:solidFill>
                <a:latin typeface="Arial"/>
              </a:rPr>
              <a:t>Why should we hire you over other candidates?"</a:t>
            </a:r>
            <a:endParaRPr b="0" lang="sv-SE" sz="3300" spc="-1" strike="noStrike">
              <a:solidFill>
                <a:srgbClr val="ffffff"/>
              </a:solidFill>
              <a:latin typeface="Arial"/>
            </a:endParaRPr>
          </a:p>
        </p:txBody>
      </p:sp>
      <p:sp>
        <p:nvSpPr>
          <p:cNvPr id="178"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har en bred teknisk grundutbildning iom min Master</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har spetsat av med frontend och även stor förståelse för backend och integration</a:t>
            </a:r>
            <a:endParaRPr b="0" lang="sv-SE" sz="2400" spc="-1" strike="noStrike">
              <a:solidFill>
                <a:srgbClr val="000000"/>
              </a:solidFill>
              <a:latin typeface="Arial"/>
            </a:endParaRPr>
          </a:p>
          <a:p>
            <a:pPr marL="432000" indent="-324000">
              <a:spcAft>
                <a:spcPts val="1057"/>
              </a:spcAft>
              <a:buClr>
                <a:srgbClr val="000000"/>
              </a:buClr>
              <a:buSzPct val="45000"/>
              <a:buFont typeface="Wingdings" charset="2"/>
              <a:buChar char=""/>
            </a:pPr>
            <a:r>
              <a:rPr b="0" lang="sv-SE" sz="2400" spc="-1" strike="noStrike">
                <a:solidFill>
                  <a:srgbClr val="000000"/>
                </a:solidFill>
                <a:latin typeface="Arial"/>
              </a:rPr>
              <a:t>Jag har även ledarerfaren het och kan efter en tid stötta andra juniora utvecklare</a:t>
            </a:r>
            <a:endParaRPr b="0" lang="sv-SE" sz="2400" spc="-1" strike="noStrike">
              <a:solidFill>
                <a:srgbClr val="000000"/>
              </a:solidFill>
              <a:latin typeface="Arial"/>
            </a:endParaRPr>
          </a:p>
          <a:p>
            <a:pPr marL="432000" indent="0">
              <a:spcAft>
                <a:spcPts val="1057"/>
              </a:spcAft>
              <a:buNone/>
            </a:pPr>
            <a:r>
              <a:rPr b="0" lang="sv-SE" sz="2400" spc="-1" strike="noStrike">
                <a:solidFill>
                  <a:srgbClr val="000000"/>
                </a:solidFill>
                <a:latin typeface="Arial"/>
              </a:rPr>
              <a:t> </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4805</TotalTime>
  <Application>LibreOffice/7.5.2.2$MacOSX_AARCH64 LibreOffice_project/53bb9681a964705cf672590721dbc85eb4d0c3a2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2023-05-30T10:26:02Z</dcterms:created>
  <dc:creator/>
  <dc:description/>
  <dc:language>sv-SE</dc:language>
  <cp:lastModifiedBy/>
  <dcterms:modified xsi:type="dcterms:W3CDTF">2023-12-18T17:34:30Z</dcterms:modified>
  <cp:revision>4</cp:revision>
  <dc:subject/>
  <dc:title>Lights</dc:title>
</cp:coreProperties>
</file>