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D60E07-F205-432D-9BE5-06C398867B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13B048-F59A-4B8F-9D7B-F16E56D215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973568-1566-4976-B1FC-47797F2BEC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930383-9AA8-494A-B169-2EC0C5A486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09E3C1-E127-458B-93AB-2897B8F9D3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E1863C-1393-4B83-91AB-003D33ABE6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21405E-C509-43E3-9511-CA2C138DC6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F85A80-A71E-43C4-91B8-51C3C6CAEB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A76BE5-4B0B-4E68-AA80-6D4C524527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1A5F26-711C-4A04-89D0-F355E029B0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F4EF85-098B-43B4-B511-DD109A3801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AF5588-5AFD-40D1-B7CE-2DEC604958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E0A424-08CC-431D-81FE-A0311E7D87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BA10EC-1B1F-497B-83F7-0A16B25F83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BAC31E-400B-474F-B2FF-288C4F8C06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96C5B0-C421-43DA-80F3-A9D27BFD5D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C56A87-5691-43EC-AFB7-80A44D539F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5A9B995-BBDF-46A2-B3E7-BAC4956ED6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41CB3D1-AB46-4D7A-AB6B-A56F86E504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A2E1EE-B39B-44C4-9F6E-E31F3B62BF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34BE0D1-D0E5-4067-BA99-B55792A71D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C4BEABA-EF99-4F3C-AA96-91614AFA63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7415B6-0BAE-406C-AD48-505C31D4C7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6719CF-53CF-44B2-AD2C-55860DB19E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CE23BAF-2468-4C19-9A1D-08CB3F6DCA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232E82F-7687-4772-941A-DDB3D3DF0D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05F6CB-2800-4A87-929B-3E9D54E449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F6449A-6B00-49A4-8750-C55E72A223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B07BDBA-309B-4B30-99B5-C393D0C0AA8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16891B8-F90A-45C8-AEBA-EE3F773EFF5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4310B23-AA71-4C34-8CF5-7EA88AB406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C1577D4-EDC8-4D7D-8922-AC4BCE45A0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968F832-A427-4C66-B741-B2B223E77B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5B8BC8-A547-4E8B-B182-DD68AC3073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7482723-FD8E-4BCB-B130-6032780C54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2643C5D-62A3-45CF-B38E-4CF3670047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215FCF0-D6EF-4FB4-AA93-20FA4E7A86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716F2D1-F6F6-4C6E-A75F-E9A6831005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7C01646-9AA3-443D-B8E0-4629EDB627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A6450D9-3E66-4FCD-8B84-89F5B0F7AD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65E82A8-E648-4CBD-95BF-489E7D2DE2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D8CDBD7-F355-42EC-A30B-36665E116C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027FDB8-2E2A-4F11-B037-1B5024DCEA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B20461-D05E-4BBA-828B-F04D2EE931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38FF7A-3EDE-4094-9BF9-F5A1AB5EC9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64D056-6EE0-4342-A67D-78DB294271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B84132-9494-412D-9B02-932427429E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2B39EF-CE22-4479-B2A8-9A0DA36C48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60000" cy="2880000"/>
          </a:xfrm>
          <a:custGeom>
            <a:avLst/>
            <a:gdLst/>
            <a:ahLst/>
            <a:rect l="0" t="0" r="r" b="b"/>
            <a:pathLst>
              <a:path w="13500" h="8000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4320000" y="0"/>
            <a:ext cx="5760000" cy="2160000"/>
          </a:xfrm>
          <a:custGeom>
            <a:avLst/>
            <a:gdLst/>
            <a:ahLst/>
            <a:rect l="0" t="0" r="r" b="b"/>
            <a:pathLst>
              <a:path w="16000" h="6000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5580000" y="1260000"/>
            <a:ext cx="4500000" cy="3780000"/>
          </a:xfrm>
          <a:custGeom>
            <a:avLst/>
            <a:gdLst/>
            <a:ahLst/>
            <a:rect l="0" t="0" r="r" b="b"/>
            <a:pathLst>
              <a:path w="12500" h="10500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5580000" y="3060000"/>
            <a:ext cx="4500000" cy="2610000"/>
          </a:xfrm>
          <a:custGeom>
            <a:avLst/>
            <a:gdLst/>
            <a:ahLst/>
            <a:rect l="0" t="0" r="r" b="b"/>
            <a:pathLst>
              <a:path w="12500" h="7250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0" y="3764880"/>
            <a:ext cx="5760000" cy="1905120"/>
          </a:xfrm>
          <a:custGeom>
            <a:avLst/>
            <a:gdLst/>
            <a:ahLst/>
            <a:rect l="0" t="0" r="r" b="b"/>
            <a:pathLst>
              <a:path w="16000" h="5292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0" y="540000"/>
            <a:ext cx="4320000" cy="3780000"/>
          </a:xfrm>
          <a:custGeom>
            <a:avLst/>
            <a:gdLst/>
            <a:ahLst/>
            <a:rect l="0" t="0" r="r" b="b"/>
            <a:pathLst>
              <a:path w="12000" h="10500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sv-SE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>
              <a:buNone/>
            </a:pPr>
            <a:r>
              <a:rPr b="0" lang="sv-SE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sv-SE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ctr">
              <a:buNone/>
            </a:pPr>
            <a:r>
              <a:rPr b="0" lang="sv-SE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buNone/>
            </a:pPr>
            <a:fld id="{9919D24B-AEAC-49E1-A57F-29530C240E97}" type="slidenum">
              <a:rPr b="0" lang="sv-SE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 algn="ctr">
              <a:spcAft>
                <a:spcPts val="1060"/>
              </a:spcAft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lvl="1" indent="0" algn="ctr">
              <a:spcAft>
                <a:spcPts val="848"/>
              </a:spcAft>
            </a:pP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2" indent="0" algn="ctr">
              <a:spcAft>
                <a:spcPts val="635"/>
              </a:spcAft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3" indent="0" algn="ctr">
              <a:spcAft>
                <a:spcPts val="422"/>
              </a:spcAft>
            </a:pPr>
            <a:r>
              <a:rPr b="0" lang="sv-SE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sv-SE" sz="1000" spc="-1" strike="noStrike">
              <a:solidFill>
                <a:srgbClr val="666666"/>
              </a:solidFill>
              <a:latin typeface="DejaVu Sans"/>
            </a:endParaRPr>
          </a:p>
          <a:p>
            <a:pPr lvl="4" indent="0" algn="ctr">
              <a:spcAft>
                <a:spcPts val="213"/>
              </a:spcAft>
            </a:pPr>
            <a:r>
              <a:rPr b="0" lang="sv-SE" sz="8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sv-SE" sz="800" spc="-1" strike="noStrike">
              <a:solidFill>
                <a:srgbClr val="666666"/>
              </a:solidFill>
              <a:latin typeface="DejaVu Sans"/>
            </a:endParaRPr>
          </a:p>
          <a:p>
            <a:pPr lvl="5" indent="0" algn="ctr">
              <a:spcAft>
                <a:spcPts val="213"/>
              </a:spcAft>
            </a:pPr>
            <a:r>
              <a:rPr b="0" lang="sv-SE" sz="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sv-SE" sz="600" spc="-1" strike="noStrike">
              <a:solidFill>
                <a:srgbClr val="666666"/>
              </a:solidFill>
              <a:latin typeface="DejaVu Sans"/>
            </a:endParaRPr>
          </a:p>
          <a:p>
            <a:pPr lvl="6" indent="0" algn="ctr">
              <a:spcAft>
                <a:spcPts val="213"/>
              </a:spcAft>
            </a:pPr>
            <a:r>
              <a:rPr b="0" lang="sv-SE" sz="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sv-SE" sz="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3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sv-SE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-36720" y="0"/>
            <a:ext cx="3276720" cy="3240000"/>
          </a:xfrm>
          <a:custGeom>
            <a:avLst/>
            <a:gdLst/>
            <a:ahLst/>
            <a:rect l="0" t="0" r="r" b="b"/>
            <a:pathLst>
              <a:path w="9102" h="9000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3240000" y="0"/>
            <a:ext cx="5400000" cy="1080000"/>
          </a:xfrm>
          <a:custGeom>
            <a:avLst/>
            <a:gdLst/>
            <a:ahLst/>
            <a:rect l="0" t="0" r="r" b="b"/>
            <a:pathLst>
              <a:path w="15000" h="3000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6120000" y="0"/>
            <a:ext cx="3960000" cy="3780000"/>
          </a:xfrm>
          <a:custGeom>
            <a:avLst/>
            <a:gdLst/>
            <a:ahLst/>
            <a:rect l="0" t="0" r="r" b="b"/>
            <a:pathLst>
              <a:path w="11000" h="10500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0" name=""/>
          <p:cNvSpPr/>
          <p:nvPr/>
        </p:nvSpPr>
        <p:spPr>
          <a:xfrm>
            <a:off x="6840000" y="2520000"/>
            <a:ext cx="3240000" cy="3150000"/>
          </a:xfrm>
          <a:custGeom>
            <a:avLst/>
            <a:gdLst/>
            <a:ahLst/>
            <a:rect l="0" t="0" r="r" b="b"/>
            <a:pathLst>
              <a:path w="9000" h="8750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1800000" y="4500000"/>
            <a:ext cx="5040000" cy="1170000"/>
          </a:xfrm>
          <a:custGeom>
            <a:avLst/>
            <a:gdLst/>
            <a:ahLst/>
            <a:rect l="0" t="0" r="r" b="b"/>
            <a:pathLst>
              <a:path w="14000" h="3250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-36720" y="2160000"/>
            <a:ext cx="3996720" cy="3538800"/>
          </a:xfrm>
          <a:custGeom>
            <a:avLst/>
            <a:gdLst/>
            <a:ahLst/>
            <a:rect l="0" t="0" r="r" b="b"/>
            <a:pathLst>
              <a:path w="11102" h="9830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just">
              <a:buNone/>
              <a:defRPr b="0" lang="sv-SE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just">
              <a:buNone/>
            </a:pPr>
            <a:r>
              <a:rPr b="0" lang="sv-SE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sv-SE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ctr">
              <a:buNone/>
            </a:pPr>
            <a:r>
              <a:rPr b="0" lang="sv-SE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buNone/>
            </a:pPr>
            <a:fld id="{135A066E-3E39-4736-BE37-614E13D0DFAF}" type="slidenum">
              <a:rPr b="0" lang="sv-SE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sv-SE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sv-SE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sv-SE" sz="1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3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sv-SE" sz="13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sv-SE" sz="1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sv-SE" sz="1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sv-SE" sz="1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sv-SE" sz="1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980000" cy="3420000"/>
          </a:xfrm>
          <a:custGeom>
            <a:avLst/>
            <a:gdLst/>
            <a:ahLst/>
            <a:rect l="0" t="0" r="r" b="b"/>
            <a:pathLst>
              <a:path w="5500" h="9500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2340000" y="0"/>
            <a:ext cx="1980000" cy="360000"/>
          </a:xfrm>
          <a:custGeom>
            <a:avLst/>
            <a:gdLst/>
            <a:ahLst/>
            <a:rect l="0" t="0" r="r" b="b"/>
            <a:pathLst>
              <a:path w="5500" h="1000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480000" y="0"/>
            <a:ext cx="3600000" cy="2700000"/>
          </a:xfrm>
          <a:custGeom>
            <a:avLst/>
            <a:gdLst/>
            <a:ahLst/>
            <a:rect l="0" t="0" r="r" b="b"/>
            <a:pathLst>
              <a:path w="10000" h="7500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8100000" y="2340000"/>
            <a:ext cx="1980000" cy="3330000"/>
          </a:xfrm>
          <a:custGeom>
            <a:avLst/>
            <a:gdLst/>
            <a:ahLst/>
            <a:rect l="0" t="0" r="r" b="b"/>
            <a:pathLst>
              <a:path w="5500" h="9250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5940000" y="5220000"/>
            <a:ext cx="1800000" cy="450000"/>
          </a:xfrm>
          <a:custGeom>
            <a:avLst/>
            <a:gdLst/>
            <a:ahLst/>
            <a:rect l="0" t="0" r="r" b="b"/>
            <a:pathLst>
              <a:path w="5000" h="1250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0" y="3240000"/>
            <a:ext cx="3240000" cy="2430000"/>
          </a:xfrm>
          <a:custGeom>
            <a:avLst/>
            <a:gdLst/>
            <a:ahLst/>
            <a:rect l="0" t="0" r="r" b="b"/>
            <a:pathLst>
              <a:path w="9000" h="6750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sv-SE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sv-SE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sv-SE" sz="15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sv-SE" sz="12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9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sv-SE" sz="9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9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sv-SE" sz="9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9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sv-SE" sz="9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7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sv-SE" sz="1400" spc="-1" strike="noStrike">
                <a:solidFill>
                  <a:srgbClr val="dddddd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sv-SE" sz="1400" spc="-1" strike="noStrike">
                <a:solidFill>
                  <a:srgbClr val="dddddd"/>
                </a:solidFill>
                <a:latin typeface="Arial"/>
              </a:rPr>
              <a:t>&lt;date/time&gt;</a:t>
            </a:r>
            <a:endParaRPr b="0" lang="sv-SE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 idx="8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sv-SE" sz="1400" spc="-1" strike="noStrike">
                <a:solidFill>
                  <a:srgbClr val="80808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sv-SE" sz="1400" spc="-1" strike="noStrike">
                <a:solidFill>
                  <a:srgbClr val="808080"/>
                </a:solidFill>
                <a:latin typeface="Arial"/>
              </a:rPr>
              <a:t>&lt;footer&gt;</a:t>
            </a:r>
            <a:endParaRPr b="0" lang="sv-SE" sz="1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 idx="9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pc="-1" strike="noStrike">
                <a:solidFill>
                  <a:srgbClr val="dddddd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61ADAA1C-AD01-43E6-8C2B-902E387DF668}" type="slidenum">
              <a:rPr b="0" lang="sv-SE" sz="1400" spc="-1" strike="noStrike">
                <a:solidFill>
                  <a:srgbClr val="dddddd"/>
                </a:solidFill>
                <a:latin typeface="Arial"/>
              </a:rPr>
              <a:t>&lt;number&gt;</a:t>
            </a:fld>
            <a:endParaRPr b="0" lang="sv-SE" sz="14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4320000"/>
            <a:ext cx="1980000" cy="1350000"/>
          </a:xfrm>
          <a:custGeom>
            <a:avLst/>
            <a:gdLst/>
            <a:ahLst/>
            <a:rect l="0" t="0" r="r" b="b"/>
            <a:pathLst>
              <a:path w="5500" h="375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0"/>
            <a:ext cx="1080000" cy="3420000"/>
          </a:xfrm>
          <a:custGeom>
            <a:avLst/>
            <a:gdLst/>
            <a:ahLst/>
            <a:rect l="0" t="0" r="r" b="b"/>
            <a:pathLst>
              <a:path w="3000" h="950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3" name=""/>
          <p:cNvSpPr/>
          <p:nvPr/>
        </p:nvSpPr>
        <p:spPr>
          <a:xfrm>
            <a:off x="7740000" y="0"/>
            <a:ext cx="2340000" cy="1620000"/>
          </a:xfrm>
          <a:custGeom>
            <a:avLst/>
            <a:gdLst/>
            <a:ahLst/>
            <a:rect l="0" t="0" r="r" b="b"/>
            <a:pathLst>
              <a:path w="6500" h="450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4" name=""/>
          <p:cNvSpPr/>
          <p:nvPr/>
        </p:nvSpPr>
        <p:spPr>
          <a:xfrm>
            <a:off x="9000000" y="2520000"/>
            <a:ext cx="1080000" cy="3150000"/>
          </a:xfrm>
          <a:custGeom>
            <a:avLst/>
            <a:gdLst/>
            <a:ahLst/>
            <a:rect l="0" t="0" r="r" b="b"/>
            <a:pathLst>
              <a:path w="3000" h="875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sv-SE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>
              <a:buNone/>
            </a:pPr>
            <a:r>
              <a:rPr b="0" lang="sv-SE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sv-SE" sz="1400" spc="-1" strike="noStrike">
                <a:solidFill>
                  <a:srgbClr val="808080"/>
                </a:solidFill>
                <a:latin typeface="DejaVu Sans"/>
              </a:defRPr>
            </a:lvl1pPr>
          </a:lstStyle>
          <a:p>
            <a:pPr indent="0" algn="ctr">
              <a:buNone/>
            </a:pPr>
            <a:r>
              <a:rPr b="0" lang="sv-SE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sv-SE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buNone/>
            </a:pPr>
            <a:fld id="{3FBAA03C-C45E-4B02-9146-CC62A55093F9}" type="slidenum">
              <a:rPr b="0" lang="sv-SE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5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sv-SE" sz="15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sv-SE" sz="15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sv-SE" sz="15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sv-SE" sz="15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765080" y="225720"/>
            <a:ext cx="659268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765080" y="1326600"/>
            <a:ext cx="6592680" cy="365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16786DD-6538-468E-A534-C6B263589CF5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158E4C9-5FD9-4084-A6CA-9C1EC8FE7591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2200" spc="-1" strike="noStrike">
                <a:solidFill>
                  <a:srgbClr val="333333"/>
                </a:solidFill>
                <a:latin typeface="Arial"/>
                <a:ea typeface="Calibri"/>
              </a:rPr>
              <a:t>Maintenance and support</a:t>
            </a:r>
            <a:endParaRPr b="0" lang="sv-SE" sz="22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Spider/Flow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IKANO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LST-IT LÄNSSTYRELSEN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Oslo-skinn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SL- Statens järnvägar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06080" indent="-30456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Jira – ticket – management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marL="406080" indent="-30456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Support phone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marL="406080" indent="-30456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ITIL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12160" indent="-30456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Incident Management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812160" indent="-30456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Problem Management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812160" indent="-30456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Change Management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marL="406080" indent="-30456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Installation/Deployment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marL="406080" indent="-30456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Verification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000" spc="-1" strike="noStrike">
                <a:solidFill>
                  <a:srgbClr val="333333"/>
                </a:solidFill>
                <a:latin typeface="DejaVu Sans"/>
              </a:rPr>
              <a:t>Utvecklin​​​​g &amp;&amp; Programmering</a:t>
            </a: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 marL="276480" indent="0">
              <a:spcAft>
                <a:spcPts val="1060"/>
              </a:spcAft>
              <a:buNone/>
            </a:pPr>
            <a:r>
              <a:rPr b="1" lang="sv-SE" sz="2800" spc="-1" strike="noStrike">
                <a:solidFill>
                  <a:srgbClr val="666666"/>
                </a:solidFill>
                <a:latin typeface="DejaVu Sans"/>
              </a:rPr>
              <a:t>Kund/Projekt</a:t>
            </a:r>
            <a:endParaRPr b="0" lang="sv-SE" sz="2800" spc="-1" strike="noStrike">
              <a:solidFill>
                <a:srgbClr val="666666"/>
              </a:solidFill>
              <a:latin typeface="DejaVu Sans"/>
            </a:endParaRPr>
          </a:p>
          <a:p>
            <a:pPr marL="276480" indent="0">
              <a:spcAft>
                <a:spcPts val="1060"/>
              </a:spcAft>
              <a:buNone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marL="276480" indent="0">
              <a:spcAft>
                <a:spcPts val="1060"/>
              </a:spcAft>
              <a:buNone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Ida systems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552960" indent="-20736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Ecole des Mines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552960" indent="-20736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Teleca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829440" indent="-18432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Spider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829440" indent="-18432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Flow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829440" indent="-18432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IKEA IT – homeplanner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829440" indent="-18432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Hi3g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1" marL="552960" indent="-20736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Verisure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829440" indent="-18432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Javascirpåt – config tool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829440" indent="-18432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Kubernetes – micro service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829440" indent="-18432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Android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1" marL="552960" indent="-20736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Storytel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829440" indent="-18432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sv-SE" sz="1800" spc="-1" strike="noStrike">
                <a:solidFill>
                  <a:srgbClr val="666666"/>
                </a:solidFill>
                <a:latin typeface="DejaVu Sans"/>
              </a:rPr>
              <a:t>REST</a:t>
            </a: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 api-spring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1" marL="552960" indent="0">
              <a:spcAft>
                <a:spcPts val="850"/>
              </a:spcAft>
              <a:buNone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552960" indent="0">
              <a:spcAft>
                <a:spcPts val="850"/>
              </a:spcAft>
              <a:buNone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marL="241920" indent="0">
              <a:spcAft>
                <a:spcPts val="1060"/>
              </a:spcAft>
              <a:buNone/>
            </a:pPr>
            <a:r>
              <a:rPr b="1" lang="sv-SE" sz="2800" spc="-1" strike="noStrike">
                <a:solidFill>
                  <a:srgbClr val="666666"/>
                </a:solidFill>
                <a:latin typeface="DejaVu Sans"/>
              </a:rPr>
              <a:t>Språk</a:t>
            </a:r>
            <a:endParaRPr b="0" lang="sv-SE" sz="28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0">
              <a:spcAft>
                <a:spcPts val="850"/>
              </a:spcAft>
              <a:buNone/>
            </a:pPr>
            <a:r>
              <a:rPr b="0" lang="sv-SE" sz="28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sv-SE" sz="28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Vba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Java rmi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Java struts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Java struts, xml xslt oracle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Xml, xslt, junit, tomcat, jboss, </a:t>
            </a:r>
            <a:r>
              <a:rPr b="1" lang="sv-SE" sz="2100" spc="-1" strike="noStrike">
                <a:solidFill>
                  <a:srgbClr val="666666"/>
                </a:solidFill>
                <a:latin typeface="DejaVu Sans"/>
              </a:rPr>
              <a:t>cruisecontrol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Java, vba, 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javascript/ecmascript tibo businessworls, tibco integration manager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0">
              <a:spcAft>
                <a:spcPts val="850"/>
              </a:spcAft>
              <a:buNone/>
            </a:pP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     </a:t>
            </a: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Java, struts, bootstrap, jquery, javascript, html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1" lang="sv-SE" sz="2100" spc="-1" strike="noStrike">
                <a:solidFill>
                  <a:srgbClr val="666666"/>
                </a:solidFill>
                <a:latin typeface="DejaVu Sans"/>
              </a:rPr>
              <a:t>Kubernetes</a:t>
            </a: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, </a:t>
            </a:r>
            <a:r>
              <a:rPr b="1" lang="sv-SE" sz="2100" spc="-1" strike="noStrike">
                <a:solidFill>
                  <a:srgbClr val="666666"/>
                </a:solidFill>
                <a:latin typeface="DejaVu Sans"/>
              </a:rPr>
              <a:t>dockerm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Android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Spring boot, java, junit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marL="241920" indent="0">
              <a:spcAft>
                <a:spcPts val="1060"/>
              </a:spcAft>
              <a:buNone/>
            </a:pPr>
            <a:endParaRPr b="0" lang="sv-SE" sz="1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000" spc="-1" strike="noStrike">
                <a:solidFill>
                  <a:srgbClr val="333333"/>
                </a:solidFill>
                <a:latin typeface="DejaVu Sans"/>
              </a:rPr>
              <a:t>Utvecklin​​​​g &amp;&amp; Programmering</a:t>
            </a: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0">
              <a:spcAft>
                <a:spcPts val="1060"/>
              </a:spcAft>
              <a:buNone/>
            </a:pPr>
            <a:r>
              <a:rPr b="1" lang="sv-SE" sz="2800" spc="-1" strike="noStrike">
                <a:solidFill>
                  <a:srgbClr val="666666"/>
                </a:solidFill>
                <a:latin typeface="DejaVu Sans"/>
              </a:rPr>
              <a:t>Kund/Projekt</a:t>
            </a:r>
            <a:endParaRPr b="0" lang="sv-SE" sz="2800" spc="-1" strike="noStrike">
              <a:solidFill>
                <a:srgbClr val="666666"/>
              </a:solidFill>
              <a:latin typeface="DejaVu Sans"/>
            </a:endParaRPr>
          </a:p>
          <a:p>
            <a:pPr marL="414720" indent="-31104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Udacity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29440" indent="-3110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Flashcards – react native app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29440" indent="-3110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Would you rather -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29440" indent="-3110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???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29440" indent="-3110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migrering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marL="414720" indent="-31104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Zaplox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marL="414720" indent="-31104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ADB gate safe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marL="414720" indent="-31104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Hot yoga malmö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marL="414720" indent="-31104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ACA – yellow book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marL="414720" indent="-31104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Microsoft Sidwinder- RSI- Elbow saver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marL="414720"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29440" indent="0">
              <a:spcAft>
                <a:spcPts val="850"/>
              </a:spcAft>
              <a:buNone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829440" indent="0">
              <a:spcAft>
                <a:spcPts val="850"/>
              </a:spcAft>
              <a:buNone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sv-SE" sz="2800" spc="-1" strike="noStrike">
                <a:solidFill>
                  <a:srgbClr val="666666"/>
                </a:solidFill>
                <a:latin typeface="DejaVu Sans"/>
              </a:rPr>
              <a:t>Språk</a:t>
            </a:r>
            <a:endParaRPr b="0" lang="sv-SE" sz="28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Javascript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React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Angular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Vue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Npm yarn babel? Metro? Webpack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Package.json yarn.lock. 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Osv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Node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Visual studio code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0">
              <a:spcAft>
                <a:spcPts val="850"/>
              </a:spcAft>
              <a:buNone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0">
              <a:spcAft>
                <a:spcPts val="850"/>
              </a:spcAft>
              <a:buNone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sv-SE" sz="1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000" spc="-1" strike="noStrike">
                <a:solidFill>
                  <a:srgbClr val="333333"/>
                </a:solidFill>
                <a:latin typeface="DejaVu Sans"/>
              </a:rPr>
              <a:t>Utvecklin​​​​g &amp;&amp; Programmering</a:t>
            </a: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 marL="276480" indent="0">
              <a:spcAft>
                <a:spcPts val="1060"/>
              </a:spcAft>
              <a:buNone/>
            </a:pPr>
            <a:r>
              <a:rPr b="1" lang="sv-SE" sz="2800" spc="-1" strike="noStrike">
                <a:solidFill>
                  <a:srgbClr val="666666"/>
                </a:solidFill>
                <a:latin typeface="DejaVu Sans"/>
              </a:rPr>
              <a:t>Kund/Projekt</a:t>
            </a:r>
            <a:endParaRPr b="0" lang="sv-SE" sz="2800" spc="-1" strike="noStrike">
              <a:solidFill>
                <a:srgbClr val="666666"/>
              </a:solidFill>
              <a:latin typeface="DejaVu Sans"/>
            </a:endParaRPr>
          </a:p>
          <a:p>
            <a:pPr marL="276480" indent="0">
              <a:spcAft>
                <a:spcPts val="1060"/>
              </a:spcAft>
              <a:buNone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marL="276480" indent="0">
              <a:spcAft>
                <a:spcPts val="1060"/>
              </a:spcAft>
              <a:buNone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Ida systems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552960" indent="-20736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Ecole des Mines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552960" indent="-20736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Teleca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829440" indent="-18432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Spider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829440" indent="-18432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Flow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829440" indent="-18432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IKEA IT – homeplanner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829440" indent="-18432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Hi3g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1" marL="552960" indent="-20736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Verisure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829440" indent="-18432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Javascirpåt – config tool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829440" indent="-18432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Kubernetes – micro service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829440" indent="-18432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Android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1" marL="552960" indent="-20736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Storytel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829440" indent="-18432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sv-SE" sz="1800" spc="-1" strike="noStrike">
                <a:solidFill>
                  <a:srgbClr val="666666"/>
                </a:solidFill>
                <a:latin typeface="DejaVu Sans"/>
              </a:rPr>
              <a:t>REST</a:t>
            </a: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 api-spring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1" marL="552960" indent="0">
              <a:spcAft>
                <a:spcPts val="850"/>
              </a:spcAft>
              <a:buNone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552960" indent="0">
              <a:spcAft>
                <a:spcPts val="850"/>
              </a:spcAft>
              <a:buNone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marL="241920" indent="0">
              <a:spcAft>
                <a:spcPts val="1060"/>
              </a:spcAft>
              <a:buNone/>
            </a:pPr>
            <a:r>
              <a:rPr b="1" lang="sv-SE" sz="2800" spc="-1" strike="noStrike">
                <a:solidFill>
                  <a:srgbClr val="666666"/>
                </a:solidFill>
                <a:latin typeface="DejaVu Sans"/>
              </a:rPr>
              <a:t>Språk</a:t>
            </a:r>
            <a:endParaRPr b="0" lang="sv-SE" sz="28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0">
              <a:spcAft>
                <a:spcPts val="850"/>
              </a:spcAft>
              <a:buNone/>
            </a:pPr>
            <a:r>
              <a:rPr b="0" lang="sv-SE" sz="28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sv-SE" sz="28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Vba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Java rmi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Java struts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Java struts, xml xslt oracle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Xml, xslt, junit, tomcat, jboss, </a:t>
            </a:r>
            <a:r>
              <a:rPr b="1" lang="sv-SE" sz="2100" spc="-1" strike="noStrike">
                <a:solidFill>
                  <a:srgbClr val="666666"/>
                </a:solidFill>
                <a:latin typeface="DejaVu Sans"/>
              </a:rPr>
              <a:t>cruisecontrol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Java, vba, 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javascript/ecmascript tibo businessworls, tibco integration manager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0">
              <a:spcAft>
                <a:spcPts val="850"/>
              </a:spcAft>
              <a:buNone/>
            </a:pP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     </a:t>
            </a: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Java, struts, bootstrap, jquery, javascript, html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1" lang="sv-SE" sz="2100" spc="-1" strike="noStrike">
                <a:solidFill>
                  <a:srgbClr val="666666"/>
                </a:solidFill>
                <a:latin typeface="DejaVu Sans"/>
              </a:rPr>
              <a:t>Kubernetes</a:t>
            </a: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, </a:t>
            </a:r>
            <a:r>
              <a:rPr b="1" lang="sv-SE" sz="2100" spc="-1" strike="noStrike">
                <a:solidFill>
                  <a:srgbClr val="666666"/>
                </a:solidFill>
                <a:latin typeface="DejaVu Sans"/>
              </a:rPr>
              <a:t>dockerm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Android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483840" indent="-1814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Spring boot, java, junit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marL="241920" indent="0">
              <a:spcAft>
                <a:spcPts val="1060"/>
              </a:spcAft>
              <a:buNone/>
            </a:pPr>
            <a:endParaRPr b="0" lang="sv-SE" sz="1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000" spc="-1" strike="noStrike">
                <a:solidFill>
                  <a:srgbClr val="333333"/>
                </a:solidFill>
                <a:latin typeface="DejaVu Sans"/>
              </a:rPr>
              <a:t>Utvecklin​​​​g &amp;&amp; Programmering</a:t>
            </a: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14720" indent="0">
              <a:spcAft>
                <a:spcPts val="1060"/>
              </a:spcAft>
              <a:buNone/>
            </a:pPr>
            <a:r>
              <a:rPr b="1" lang="sv-SE" sz="2800" spc="-1" strike="noStrike">
                <a:solidFill>
                  <a:srgbClr val="666666"/>
                </a:solidFill>
                <a:latin typeface="DejaVu Sans"/>
              </a:rPr>
              <a:t>Kund/Projekt</a:t>
            </a:r>
            <a:endParaRPr b="0" lang="sv-SE" sz="2800" spc="-1" strike="noStrike">
              <a:solidFill>
                <a:srgbClr val="666666"/>
              </a:solidFill>
              <a:latin typeface="DejaVu Sans"/>
            </a:endParaRPr>
          </a:p>
          <a:p>
            <a:pPr marL="414720" indent="-31104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Udacity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29440" indent="-3110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Flashcards – react native app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29440" indent="-3110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Would you rather -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29440" indent="-3110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???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29440" indent="-31104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migrering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marL="414720" indent="-31104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Zaplox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marL="414720" indent="-31104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ADB gate safe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marL="414720" indent="-31104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Hot yoga malmö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marL="414720" indent="-31104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ACA – yellow book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marL="414720" indent="-31104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sv-SE" sz="1400" spc="-1" strike="noStrike">
                <a:solidFill>
                  <a:srgbClr val="666666"/>
                </a:solidFill>
                <a:latin typeface="DejaVu Sans"/>
              </a:rPr>
              <a:t>Microsoft Sidwinder- RSI- Elbow saver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marL="414720"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29440" indent="0">
              <a:spcAft>
                <a:spcPts val="850"/>
              </a:spcAft>
              <a:buNone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829440" indent="0">
              <a:spcAft>
                <a:spcPts val="850"/>
              </a:spcAft>
              <a:buNone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1" lang="sv-SE" sz="2800" spc="-1" strike="noStrike">
                <a:solidFill>
                  <a:srgbClr val="666666"/>
                </a:solidFill>
                <a:latin typeface="DejaVu Sans"/>
              </a:rPr>
              <a:t>Språk</a:t>
            </a:r>
            <a:endParaRPr b="0" lang="sv-SE" sz="28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Javascript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React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Angular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Vue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Npm yarn babel? Metro? Webpack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Package.json yarn.lock. 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Osv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Node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Visual studio code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Responsive web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0">
              <a:spcAft>
                <a:spcPts val="850"/>
              </a:spcAft>
              <a:buNone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0">
              <a:spcAft>
                <a:spcPts val="850"/>
              </a:spcAft>
              <a:buNone/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sv-SE" sz="12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Want to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Ddd+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microsevices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Focus</Template>
  <TotalTime>2677</TotalTime>
  <Application>LibreOffice/7.5.2.2$MacOSX_AARCH64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2023-05-09T13:35:08Z</dcterms:created>
  <dc:creator/>
  <dc:description/>
  <dc:language>sv-SE</dc:language>
  <cp:lastModifiedBy/>
  <dcterms:modified xsi:type="dcterms:W3CDTF">2023-05-11T10:12:16Z</dcterms:modified>
  <cp:revision>4</cp:revision>
  <dc:subject/>
  <dc:title>Focus</dc:title>
</cp:coreProperties>
</file>