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theme/theme1.xml" ContentType="application/vnd.openxmlformats-officedocument.theme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6F3389-2CF0-47B5-9541-1E39EB8608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1DCB79-ED7D-45A0-9B81-4888C5529E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F0F211-9B62-42EB-ADB2-F553A20B40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C7A13-1ADB-4B39-8EE7-0D2297A88A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FDD944-5E00-4880-AC10-2507D6D6AF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ADAB2A-4D32-42BA-9433-FF59DAE682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CAB713-A5FB-46AD-AE9F-EDC8FBC4E4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2D35C7-0F82-4608-8E47-602A8FE64E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CE50C6-F8ED-470F-A839-A1662E8DFE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36960"/>
            <a:ext cx="907164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A2AB41-644A-4C5D-B9FF-B03A5128E9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7C3A0C-C010-40B3-B00D-632BE655E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4C720A-568C-41E1-A1B2-56DF62961C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B66E00-5200-4C12-9DE4-107982D17F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3A5601-073F-496C-8D37-14FF72D79C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7225BF-8A1A-4D9D-BBC4-CA69C24D85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62DD8F-24E7-4D96-A3DD-8755C11653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ACFACA-90E6-49C5-B395-6867CDAFC5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B10B5-2BE3-4DDD-BBF5-D0B8DEBDEF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D3D54-10A7-4ED7-A95B-9985C43D3E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3CCBA1-2728-4B41-928D-0460E64551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36960"/>
            <a:ext cx="9071640" cy="58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9D9C97-37C5-4D7C-ADC6-743481CF42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6441A3-21E0-426F-8A8B-5D53F4D633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9F6EF3-C2CC-4FE6-A4B4-4C3C231579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86941D-C9C2-4816-AE5A-1367F24B50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C0A58EE-005D-432B-A52D-A00EFEB85975}" type="slidenum"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80"/>
                </a:solidFill>
                <a:latin typeface="Times New Roman"/>
              </a:rPr>
              <a:t>Click to edit the title text format</a:t>
            </a: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3280" indent="-288000">
              <a:spcAft>
                <a:spcPts val="1134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3840" indent="-215280">
              <a:spcAft>
                <a:spcPts val="845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5120" indent="-215280">
              <a:spcAft>
                <a:spcPts val="561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56040" indent="-215280">
              <a:spcAft>
                <a:spcPts val="278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87680" indent="-215280">
              <a:spcAft>
                <a:spcPts val="278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19680" indent="-215280">
              <a:spcAft>
                <a:spcPts val="278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66708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66708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66708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E41BF6-56ED-406C-B559-52083789C997}" type="slidenum"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360" y="17784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80"/>
                </a:solidFill>
                <a:latin typeface="Times New Roman"/>
              </a:rPr>
              <a:t>Self-taught Msc developer</a:t>
            </a:r>
            <a:r>
              <a:rPr b="0" lang="sv-SE" sz="4400" spc="-1" strike="noStrike">
                <a:solidFill>
                  <a:srgbClr val="000080"/>
                </a:solidFill>
                <a:latin typeface="Times New Roman"/>
              </a:rPr>
              <a:t>	</a:t>
            </a: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GE INTE UPP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Times New Roman"/>
              </a:rPr>
              <a:t>KAPITULERA</a:t>
            </a:r>
            <a:endParaRPr b="0" lang="sv-SE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04000" y="413532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Leetcode: 10:2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Hacker-rank: 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5151960" y="1768680"/>
            <a:ext cx="4426560" cy="45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Pågående projekt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  <a:p>
            <a:pPr lvl="1" marL="863280" indent="-288000">
              <a:spcAft>
                <a:spcPts val="1134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Times New Roman"/>
              </a:rPr>
              <a:t>Yellow book</a:t>
            </a:r>
            <a:endParaRPr b="0" lang="sv-SE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3280" indent="-288000">
              <a:spcAft>
                <a:spcPts val="1134"/>
              </a:spcAft>
              <a:buClr>
                <a:srgbClr val="00008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Times New Roman"/>
              </a:rPr>
              <a:t>Migrera react router 5 till 6</a:t>
            </a:r>
            <a:endParaRPr b="0" lang="sv-SE" sz="2800" spc="-1" strike="noStrike">
              <a:solidFill>
                <a:srgbClr val="000000"/>
              </a:solidFill>
              <a:latin typeface="Times New Roman"/>
            </a:endParaRPr>
          </a:p>
          <a:p>
            <a:pPr lvl="1" marL="863280" indent="0">
              <a:spcAft>
                <a:spcPts val="1134"/>
              </a:spcAft>
              <a:buNone/>
            </a:pPr>
            <a:r>
              <a:rPr b="0" lang="sv-SE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sv-SE" sz="28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Pågående kurs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80"/>
                </a:solidFill>
                <a:latin typeface="Times New Roman"/>
              </a:rPr>
              <a:t>Intervju-teknik</a:t>
            </a: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Öva på att berätta om bra projekt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04000" y="413532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Berätta om mindre bra projekt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5151960" y="1768680"/>
            <a:ext cx="4426560" cy="45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Vad lärde du dig?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Vad har du ändrat på?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  <a:p>
            <a:pPr marL="432000" indent="0">
              <a:spcAft>
                <a:spcPts val="1412"/>
              </a:spcAft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Öva på intervjufrågor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04000" y="413532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Öva på att berätta om mig själv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5184000" y="1944000"/>
            <a:ext cx="44265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2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36960"/>
            <a:ext cx="9071640" cy="126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i="1" lang="sv-SE" sz="2800" spc="-1" strike="noStrike" u="sng">
                <a:solidFill>
                  <a:srgbClr val="000080"/>
                </a:solidFill>
                <a:uFillTx/>
                <a:latin typeface="Times New Roman"/>
              </a:rPr>
              <a:t>IFS - </a:t>
            </a:r>
            <a:br>
              <a:rPr sz="2800"/>
            </a:br>
            <a:r>
              <a:rPr b="0" i="1" lang="sv-SE" sz="2800" spc="-1" strike="noStrike" u="sng">
                <a:solidFill>
                  <a:srgbClr val="000080"/>
                </a:solidFill>
                <a:uFillTx/>
                <a:latin typeface="Times New Roman"/>
              </a:rPr>
              <a:t>Internal Family Systems dialogue</a:t>
            </a:r>
            <a:endParaRPr b="0" lang="sv-SE" sz="2800" spc="-1" strike="noStrike">
              <a:solidFill>
                <a:srgbClr val="00008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Barnet</a:t>
            </a: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	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04000" y="4135320"/>
            <a:ext cx="4426560" cy="21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Kritikern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5151960" y="1768680"/>
            <a:ext cx="4426560" cy="453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2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Times New Roman"/>
              </a:rPr>
              <a:t>Vuxne</a:t>
            </a:r>
            <a:endParaRPr b="0" lang="sv-SE" sz="3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2023-04-25T11:48:34Z</dcterms:created>
  <dc:creator>Rickard Åberg</dc:creator>
  <dc:description/>
  <dc:language>sv-SE</dc:language>
  <cp:lastModifiedBy>Rickard Åberg</cp:lastModifiedBy>
  <dcterms:modified xsi:type="dcterms:W3CDTF">2023-04-25T12:46:39Z</dcterms:modified>
  <cp:revision>5</cp:revision>
  <dc:subject/>
  <dc:title/>
</cp:coreProperties>
</file>