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00D24E-20A8-4C84-8B10-D04B10E821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CE6C5-B2DA-4852-A491-EA582F3139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98405-BD03-4039-B195-BB3CFBBE11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4FF528-2777-4EC9-B748-730B8A1C67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209EC2-3796-474F-B72A-666CB232B6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C4B979-C94E-4ADA-98B1-C883C36F05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0378DA-A849-4561-A13F-E8F092328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20710C-82F0-44A2-840E-E284119C4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733315-D75F-432C-944A-B915F50BD4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F1A216-EDB9-4C60-B684-BC0833DF11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BC6D8D-1B97-4DFC-84AF-815771A0F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B0017-B54C-42A2-B2D0-03874C3D0C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971F81-2EAC-4F31-B3D8-D420E3786C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3109E6-C14C-4F95-A196-FEA6BA9D6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7F4B0E-C4AF-41A8-93AF-9D8FE7C457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D98211-88B9-457B-B458-20BE3BC836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3F32FD-474C-4E8C-8F5D-8F93B98F8C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B6BDC5-81FD-4D18-A7B3-E91C28F6A3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73F325-FB4C-4E34-82A8-DEEA3AB23B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1F4A26-92BF-446E-B086-EB293F72D4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E730DC-6638-4407-AA85-58022BE89F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6DFE41-AFAB-4C81-B1FD-EFC4F0E8DD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D2B84D-3210-4DED-B5C4-ED1A39F4EB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26398C-5E7A-43E4-A818-7E22E18980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1C8D70-2336-476C-9097-D7F8AD14A4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F06A64-9807-4994-85BA-099721C0B3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B31533-98DB-4C68-A3C7-7C9F1E145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F387FD-FFA5-49BD-982D-C19BB5E99D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1FD244-3BBE-4840-A126-BB30B4D409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734145-AB83-40A1-8F15-E247204D62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512674-85B4-41CB-874E-54046A3B74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B7F3E-13A3-42F5-9F11-DF6E273C0B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77FA0B-7B23-49BF-BBD0-66994A23B5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5469C0-3AAC-4C12-A5C8-0D0D889E13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67206-8EA8-441C-AF54-8F7D1100E3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FAA64F-A021-4E70-B4F6-9EBB19231C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sv-SE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sv-SE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F822793-30FE-4D0C-91DB-AAE27FDB436C}" type="slidenum">
              <a:rPr b="0" lang="sv-S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sv-SE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sv-S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0ECD096-FC2F-439C-B36D-58CCCCD75BE3}" type="slidenum">
              <a:rPr b="0" lang="sv-S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8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80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9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EA150BB-C27D-4994-B6F6-A5C44B6C627E}" type="slidenum">
              <a:rPr b="0" lang="sv-SE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0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Bygg DevOps-erbjudande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Affärsmannaskjap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Partnerskap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Nätverka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Sälj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IKEA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Projekt koordinator</a:t>
            </a: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Updatera programvara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IKANO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Project  Management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DevOps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sälj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Projekt: Testledare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r2r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Test metodik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25530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2023-05-09T09:29:59Z</dcterms:created>
  <dc:creator/>
  <dc:description/>
  <dc:language>sv-SE</dc:language>
  <cp:lastModifiedBy/>
  <dcterms:modified xsi:type="dcterms:W3CDTF">2023-06-14T22:18:03Z</dcterms:modified>
  <cp:revision>4</cp:revision>
  <dc:subject/>
  <dc:title>Blue Curve</dc:title>
</cp:coreProperties>
</file>