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E80179-7C0D-47AA-A102-E8A4B6ED4E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6A0952-6FF7-47F8-8612-25054E967E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AA5BDE-4CCF-4A9B-ADC0-B490BF33910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0878FD-4E1E-42F0-BA07-40BB623E019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9F140F-2816-41AE-B37F-BEBA63D14C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1DAE98-3E5B-4F69-B743-60CF7C975F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078737-5EF5-4E6D-80E2-867C7E5990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2BE17C-D03A-4210-9647-902E55EEB4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3DB4F6-8C04-48A1-BA91-06754324BA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531256-7BE4-4B84-845D-8AA7D826D8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34DDB4-7318-4B98-8872-3F1CF95EE0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sv-S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5D3422-1499-497D-8F59-2CF45446F7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sv-S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sv-S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sv-S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sv-S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sv-S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sv-S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sv-SE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sv-S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sv-S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sv-SE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sv-S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sv-S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C1E36F7-D18C-4FAC-ACE7-138D19F718CD}" type="slidenum">
              <a:rPr b="0" lang="sv-SE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sv-SE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4400" spc="-1" strike="noStrike">
                <a:solidFill>
                  <a:srgbClr val="000000"/>
                </a:solidFill>
                <a:latin typeface="Arial"/>
              </a:rPr>
              <a:t>Rickard Åberg</a:t>
            </a:r>
            <a:endParaRPr b="0" lang="sv-S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756800"/>
            <a:ext cx="9071640" cy="501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Scrum master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Coach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Lösningsarkitekt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Fullstackdeveloper react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Java utvecklare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Projektledare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Testledare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Testare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Integrationsspecialist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CU-chef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Presales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4400" spc="-1" strike="noStrike">
                <a:solidFill>
                  <a:srgbClr val="000000"/>
                </a:solidFill>
                <a:latin typeface="Arial"/>
              </a:rPr>
              <a:t>Referenser</a:t>
            </a:r>
            <a:r>
              <a:rPr b="0" lang="sv-SE" sz="44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sv-S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David bennehult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Mathias Hansson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Julia Lawall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Mario Sudholt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Ben hammarsten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Johan bengtsson skateboard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Aneta 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4400" spc="-1" strike="noStrike">
                <a:solidFill>
                  <a:srgbClr val="000000"/>
                </a:solidFill>
                <a:latin typeface="Arial"/>
              </a:rPr>
              <a:t>Styrkor</a:t>
            </a:r>
            <a:r>
              <a:rPr b="0" lang="sv-SE" sz="44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sv-S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49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Driv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Ambition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Se helheten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Kunna gå ner på detaljer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Utmana status que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5151960" y="1769040"/>
            <a:ext cx="4426560" cy="49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7"/>
              </a:spcAft>
              <a:buNone/>
            </a:pP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sv-SE" sz="4400" spc="-1" strike="noStrike">
                <a:solidFill>
                  <a:srgbClr val="000000"/>
                </a:solidFill>
                <a:latin typeface="Arial"/>
              </a:rPr>
              <a:t>Karaktärsdefekter/</a:t>
            </a:r>
            <a:br>
              <a:rPr sz="4400"/>
            </a:br>
            <a:r>
              <a:rPr b="0" lang="sv-SE" sz="4400" spc="-1" strike="noStrike">
                <a:solidFill>
                  <a:srgbClr val="000000"/>
                </a:solidFill>
                <a:latin typeface="Arial"/>
              </a:rPr>
              <a:t>förbättringspunkter</a:t>
            </a:r>
            <a:endParaRPr b="0" lang="sv-S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49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Komma i tid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Inte ringa bekanta på arbetstid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Inte cancellera i sista minuten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Lära känna min energibalans bättre över tid för att inte overcommit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5151960" y="1769040"/>
            <a:ext cx="4426560" cy="49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Perfektionist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”</a:t>
            </a:r>
            <a:r>
              <a:rPr b="0" lang="sv-SE" sz="3200" spc="-1" strike="noStrike">
                <a:solidFill>
                  <a:srgbClr val="000000"/>
                </a:solidFill>
                <a:latin typeface="Arial"/>
              </a:rPr>
              <a:t>Jag ska visa dom”</a:t>
            </a:r>
            <a:endParaRPr b="0" lang="sv-S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LibreOffice/7.5.2.2$MacOSX_AARCH64 LibreOffice_project/53bb9681a964705cf672590721dbc85eb4d0c3a2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2023-01-26T10:14:22Z</dcterms:created>
  <dc:creator>Rickard Åberg</dc:creator>
  <dc:description/>
  <dc:language>sv-SE</dc:language>
  <cp:lastModifiedBy>Rickard Åberg</cp:lastModifiedBy>
  <dcterms:modified xsi:type="dcterms:W3CDTF">2023-02-12T15:26:04Z</dcterms:modified>
  <cp:revision>2</cp:revision>
  <dc:subject/>
  <dc:title/>
</cp:coreProperties>
</file>