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9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D66C7-74A1-412A-AC9C-9A21F7E8DF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3A167A-22FF-44DC-B976-11B9ADA231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AAC91C-8404-49FC-BDB2-C52A747044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E9EECA-E908-49FE-B1A5-62A29DC436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523465-7BF4-4F2E-8A9B-D8C03AA4AB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A512D1-AE55-405E-82C2-F12A644D67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ABFC87-DF1F-4AAA-9CE8-AAD2096891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0700A1-286C-4705-A56A-715FFE28C5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E4AFDA-4FE4-4AB4-8C0F-503E5CE1A7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F47A2C-822D-4A8A-8368-01241B7410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902611-6B59-4FE1-A112-6061C50114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FC6D3A-8915-4776-A229-A55D9CD38F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F85082-B29B-4B91-957D-B109AA5291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77EA59-6F23-40FF-A4D6-17DBC09312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73FD73-B7C2-4366-87DC-10B6006457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CF19B3-4169-4E7C-A734-73D77FADD2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F9AEB2-EC64-4AAF-9E40-816FD50FBE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CBE266-902A-4DD4-8BE5-8C6D469933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5FFE22-3B4E-4C51-A8B7-B73019F363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E718DC-C188-43F5-A5DE-56B5E9C8EC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59BFD2-AD2C-452A-9554-9194149656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39C23F-AEC8-410B-9C33-B64ABDE9AD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E5B1AD-D283-480D-A49E-878BA7621B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B510D2-EB0E-48B8-8183-AF0ED03BF4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F93A33-C761-440A-AF20-E42FD8DC44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1D77FF7-799B-4BD7-968B-D2C18130EE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F3B192-5A83-4797-9FC2-2BD07EC6F7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8BC8CA-B473-4435-8096-6CBB58FF05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DDC392-2BAD-416F-B8A8-4C79FAD393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43D03A-C385-4CF0-AFB3-59C4EFD6AF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DE9490-CDA0-490E-A46C-89707CFAFC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19509E-1B82-453C-A640-2A55CFE361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030CD7-EFBE-49E4-86D4-AAC92A9F34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29FF73-C3D3-41A6-A4E7-D4D7772508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73824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4DE5CE-0CD4-46C5-9996-3F4A0D65AF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2610000"/>
            <a:ext cx="4391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738240"/>
            <a:ext cx="90000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EBB103-2C25-422B-9D0D-8AF391078F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sv-SE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sv-SE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sv-SE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sv-SE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sv-SE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1D22206-8913-4811-A650-EA1A10BA4FB2}" type="slidenum">
              <a:rPr b="0" lang="sv-S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504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sv-SE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B3610791-9045-42E4-BEF9-3FB60FA5E349}" type="slidenum">
              <a:rPr b="0" lang="sv-S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v-SE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v-SE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v-SE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v-S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7FC8637-B443-4C85-B222-20065FF7CDFD}" type="slidenum">
              <a:rPr b="0" lang="sv-S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46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sv-SE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22C64373-E361-4C21-909E-895A2A74345F}" type="slidenum">
              <a:rPr b="0" lang="sv-SE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v-SE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v-SE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v-SE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v-S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2D8EAD9-F928-46B8-A45E-01055153F801}" type="slidenum">
              <a:rPr b="0" lang="sv-SE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Kritikj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Aft>
                <a:spcPts val="1057"/>
              </a:spcAft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Berätta om något projekt där du var strålande?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595063-B595-4188-8188-14B25FE2043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Aft>
                <a:spcPts val="1057"/>
              </a:spcAft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Vilket språk är du bäst på?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Java eller javascript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697C1D-5A1B-4750-94C1-E0E02B51A01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Aft>
                <a:spcPts val="1057"/>
              </a:spcAft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Vad gör du egentligen på dagarna – vad har du gjort senaste veckorna? Månaderna?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250560" indent="-18792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Följer huberman lab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  <a:p>
            <a:pPr lvl="1" marL="501120" indent="-18792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ffffff"/>
                </a:solidFill>
                <a:latin typeface="Arial"/>
              </a:rPr>
              <a:t>Ljus; promenader; Kallbad</a:t>
            </a:r>
            <a:endParaRPr b="0" lang="sv-SE" sz="2100" spc="-1" strike="noStrike">
              <a:solidFill>
                <a:srgbClr val="ffffff"/>
              </a:solidFill>
              <a:latin typeface="Arial"/>
            </a:endParaRPr>
          </a:p>
          <a:p>
            <a:pPr lvl="1" marL="501120" indent="-18792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ffffff"/>
                </a:solidFill>
                <a:latin typeface="Arial"/>
              </a:rPr>
              <a:t>Programmeraar</a:t>
            </a:r>
            <a:endParaRPr b="0" lang="sv-SE" sz="2100" spc="-1" strike="noStrike">
              <a:solidFill>
                <a:srgbClr val="ffffff"/>
              </a:solidFill>
              <a:latin typeface="Arial"/>
            </a:endParaRPr>
          </a:p>
          <a:p>
            <a:pPr lvl="2" marL="751680" indent="-16704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latin typeface="Arial"/>
              </a:rPr>
              <a:t>Med chat-gpt</a:t>
            </a:r>
            <a:endParaRPr b="0" lang="sv-SE" sz="1800" spc="-1" strike="noStrike">
              <a:solidFill>
                <a:srgbClr val="ffffff"/>
              </a:solidFill>
              <a:latin typeface="Arial"/>
            </a:endParaRPr>
          </a:p>
          <a:p>
            <a:pPr lvl="2" marL="751680" indent="-16704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latin typeface="Arial"/>
              </a:rPr>
              <a:t>Swift-app med sidewinder</a:t>
            </a:r>
            <a:endParaRPr b="0" lang="sv-SE" sz="1800" spc="-1" strike="noStrike">
              <a:solidFill>
                <a:srgbClr val="ffffff"/>
              </a:solidFill>
              <a:latin typeface="Arial"/>
            </a:endParaRPr>
          </a:p>
          <a:p>
            <a:pPr lvl="2" marL="751680" indent="-16704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latin typeface="Arial"/>
              </a:rPr>
              <a:t>Yellow-app react</a:t>
            </a:r>
            <a:endParaRPr b="0" lang="sv-SE" sz="1800" spc="-1" strike="noStrike">
              <a:solidFill>
                <a:srgbClr val="ffffff"/>
              </a:solidFill>
              <a:latin typeface="Arial"/>
            </a:endParaRPr>
          </a:p>
          <a:p>
            <a:pPr lvl="1" marL="501120" indent="-18792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ffffff"/>
                </a:solidFill>
                <a:latin typeface="Arial"/>
              </a:rPr>
              <a:t>Toastmasters</a:t>
            </a:r>
            <a:endParaRPr b="0" lang="sv-SE" sz="2100" spc="-1" strike="noStrike">
              <a:solidFill>
                <a:srgbClr val="ffffff"/>
              </a:solidFill>
              <a:latin typeface="Arial"/>
            </a:endParaRPr>
          </a:p>
          <a:p>
            <a:pPr lvl="1" marL="501120" indent="-18792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ffffff"/>
                </a:solidFill>
                <a:latin typeface="Arial"/>
              </a:rPr>
              <a:t>Hot yoga</a:t>
            </a:r>
            <a:endParaRPr b="0" lang="sv-SE" sz="2100" spc="-1" strike="noStrike">
              <a:solidFill>
                <a:srgbClr val="ffffff"/>
              </a:solidFill>
              <a:latin typeface="Arial"/>
            </a:endParaRPr>
          </a:p>
          <a:p>
            <a:pPr lvl="1" marL="501120" indent="-18792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ffffff"/>
                </a:solidFill>
                <a:latin typeface="Arial"/>
              </a:rPr>
              <a:t>Kallbad</a:t>
            </a:r>
            <a:endParaRPr b="0" lang="sv-SE" sz="2100" spc="-1" strike="noStrike">
              <a:solidFill>
                <a:srgbClr val="ffffff"/>
              </a:solidFill>
              <a:latin typeface="Arial"/>
            </a:endParaRPr>
          </a:p>
          <a:p>
            <a:pPr lvl="1" marL="501120" indent="-18792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ffffff"/>
                </a:solidFill>
                <a:latin typeface="Arial"/>
              </a:rPr>
              <a:t>Katt</a:t>
            </a:r>
            <a:endParaRPr b="0" lang="sv-SE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4C6221-75D7-4E67-971D-2DF775BFE80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br>
              <a:rPr sz="1800"/>
            </a:br>
            <a:r>
              <a:rPr b="0" lang="sv-SE" sz="1800" spc="-1" strike="noStrike">
                <a:solidFill>
                  <a:srgbClr val="ffffff"/>
                </a:solidFill>
                <a:latin typeface="Arial"/>
              </a:rPr>
              <a:t>På Adb Safegate?</a:t>
            </a:r>
            <a:endParaRPr b="0" lang="sv-S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A9CA19-854E-4C55-A256-0D9EAE8791F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Vad gjorde du på Verisure?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Arbetsträning</a:t>
            </a: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GDPR – product mgmt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Javascript utanför ramverket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Android fix</a:t>
            </a: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K8 + micro+service</a:t>
            </a:r>
            <a:r>
              <a:rPr b="0" lang="sv-SE" sz="24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718DBE-29F6-4D73-9CF3-E08BD92E5DF0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sv-SE" sz="1800" spc="-1" strike="noStrike">
                <a:solidFill>
                  <a:srgbClr val="ffffff"/>
                </a:solidFill>
                <a:latin typeface="Arial"/>
              </a:rPr>
              <a:t>Hur förklarar du vad som ”hände” p Zaplox?</a:t>
            </a:r>
            <a:endParaRPr b="0" lang="sv-S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675800" y="6550200"/>
            <a:ext cx="5344200" cy="1369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sv-SE" sz="18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358308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625800" y="261000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5400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/>
          </p:nvPr>
        </p:nvSpPr>
        <p:spPr>
          <a:xfrm>
            <a:off x="358308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/>
          </p:nvPr>
        </p:nvSpPr>
        <p:spPr>
          <a:xfrm>
            <a:off x="6625800" y="3738240"/>
            <a:ext cx="28976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32ACE7-0538-4C4B-A1A7-942014AFDBB5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sv-SE" sz="1800" spc="-1" strike="noStrike">
                <a:solidFill>
                  <a:srgbClr val="ffffff"/>
                </a:solidFill>
                <a:latin typeface="Arial"/>
              </a:rPr>
              <a:t>Varför har du växlat mellan PL och Utv flera gnger</a:t>
            </a:r>
            <a:endParaRPr b="0" lang="sv-S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B7B8E6-1BF8-44A6-8A02-61BFE07BD4DB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E89DF7-9A59-4D3F-99C6-7E1F1B793D72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Du har ju engentlogen bara ett å rs erfarenhet av java ”Filip”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Hi3g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Konsultmässighet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Visa om jag är stressad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Surfa på datorn på privata saker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Långa pauser – promenader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Ta flera/många semestrar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Cybercom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Hantera kunden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Deras ekonomi var kass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Flera chefer fick gå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Hela styrelsen gick själmant (johan strid etc)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850"/>
              </a:spcAft>
              <a:buNone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adbsafegate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Dålig ekonomi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Ägt av Belgien o Usa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Chef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Vattenfall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Konflikträdd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Dålig styrning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000000"/>
                </a:solidFill>
                <a:latin typeface="Arial"/>
              </a:rPr>
              <a:t>Otydliga roller</a:t>
            </a:r>
            <a:endParaRPr b="0" lang="sv-SE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</a:rPr>
              <a:t>Jarred vs mig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Open source projekt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Så om jag förstår det rätt så har du mest referenser från ”hobbyprojekt, kursprojekt eller open source”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Nja, jag har ju lång erfarenhet från projekt på ida systems, ecole des mines, telenor, teleca, cybercom, ikea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(goes blank)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sv-SE" sz="1800" spc="-1" strike="noStrike">
                <a:solidFill>
                  <a:srgbClr val="ffffff"/>
                </a:solidFill>
                <a:latin typeface="Arial"/>
              </a:rPr>
              <a:t>Är du ofta förkyld?</a:t>
            </a:r>
            <a:endParaRPr b="0" lang="sv-S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sv-SE" sz="1800" spc="-1" strike="noStrike">
                <a:solidFill>
                  <a:srgbClr val="ffffff"/>
                </a:solidFill>
                <a:latin typeface="Arial"/>
              </a:rPr>
              <a:t>Vad är dina svagheter</a:t>
            </a:r>
            <a:endParaRPr b="0" lang="sv-S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26728</TotalTime>
  <Application>LibreOffice/7.5.2.2$MacOSX_AARCH64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2023-05-09T09:03:02Z</dcterms:created>
  <dc:creator/>
  <dc:description/>
  <dc:language>sv-SE</dc:language>
  <cp:lastModifiedBy/>
  <dcterms:modified xsi:type="dcterms:W3CDTF">2023-06-14T22:19:49Z</dcterms:modified>
  <cp:revision>5</cp:revision>
  <dc:subject/>
  <dc:title>Lights</dc:title>
</cp:coreProperties>
</file>