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9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D133BA-E715-4C10-87B4-4989DD3279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E6E8E1-B9AB-4D31-B3B3-0B35C56B4D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A1E901-0FC5-4EEC-9C73-C935B16994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8B0AA9-1069-49A4-93C6-7378572B92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ED22A1-6AD8-46F8-9F1B-FB84BF83A1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34F7C0-DD98-442B-A030-C18C83AD4A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BD5E76-5C8D-48FF-A1A1-11C8533C16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002183-F131-4035-A955-B597B31E6A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B16D17-4EC0-4F70-8F42-8D8DB7FAF4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9AB4C2-4615-4E50-AE34-714B38BFC9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05F1EE-2DE1-429E-BB0A-C6F439BCF5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44790E-4790-40A9-8374-EB8D2A7785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C91E37-1682-43AD-876E-ACA50C67AA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F1FE7E-692B-4026-BE28-5731EE66B8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F638D9-45CB-4583-9411-A9EDB1467F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8899C3-2FD1-4AB9-A198-10C671406C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A14CD5-9C49-4567-B0AD-7F8B50C49D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E132AA-DF17-45FE-B742-373192B8A1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91B3C3-FB18-46DD-8873-6203846D77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1C369A-D1E9-40C6-B3EF-3FFDAB02EA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5D4FCE-A1F0-486D-BEC2-7A00604A42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EE136D-235C-401B-A7AB-489793D304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D4027B-06BD-4812-97E4-D554CB4FD0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26B8D3-7E5E-4B75-8858-748BCB8AED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16200000">
            <a:off x="43920" y="538920"/>
            <a:ext cx="855000" cy="720000"/>
          </a:xfrm>
          <a:prstGeom prst="parallelogram">
            <a:avLst>
              <a:gd name="adj" fmla="val 30987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7640280" y="100800"/>
            <a:ext cx="1201320" cy="370800"/>
          </a:xfrm>
          <a:prstGeom prst="parallelogram">
            <a:avLst>
              <a:gd name="adj" fmla="val 88517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dist="0" dir="0" blurRad="0" rotWithShape="0">
              <a:srgbClr val="b2b2b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st="101823" dir="2700000" blurRad="3816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3" name="rest2"/>
          <p:cNvSpPr/>
          <p:nvPr/>
        </p:nvSpPr>
        <p:spPr>
          <a:xfrm>
            <a:off x="7969320" y="162360"/>
            <a:ext cx="905400" cy="114372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270000" y="471600"/>
            <a:ext cx="89316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17819" dir="2700000" blurRad="12600" rotWithShape="0">
              <a:srgbClr val="b2b2b2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BC735C0-3B4A-4721-92E4-55B8D5AD4207}" type="slidenum">
              <a:rPr b="0" lang="sv-SE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11600" y="471600"/>
            <a:ext cx="248400" cy="630000"/>
          </a:xfrm>
          <a:prstGeom prst="rect">
            <a:avLst/>
          </a:prstGeom>
          <a:solidFill>
            <a:srgbClr val="b5e77d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1"/>
          <p:cNvSpPr/>
          <p:nvPr/>
        </p:nvSpPr>
        <p:spPr>
          <a:xfrm>
            <a:off x="7969320" y="100800"/>
            <a:ext cx="904680" cy="7920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4200" bIns="342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666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 rot="16200000">
            <a:off x="43920" y="538920"/>
            <a:ext cx="855000" cy="720000"/>
          </a:xfrm>
          <a:prstGeom prst="parallelogram">
            <a:avLst>
              <a:gd name="adj" fmla="val 30987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7640280" y="100800"/>
            <a:ext cx="1201320" cy="370800"/>
          </a:xfrm>
          <a:prstGeom prst="parallelogram">
            <a:avLst>
              <a:gd name="adj" fmla="val 88517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dist="0" dir="0" blurRad="0" rotWithShape="0">
              <a:srgbClr val="b2b2b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st="101823" dir="2700000" blurRad="3816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51" name="rest2"/>
          <p:cNvSpPr/>
          <p:nvPr/>
        </p:nvSpPr>
        <p:spPr>
          <a:xfrm>
            <a:off x="7969320" y="162360"/>
            <a:ext cx="905400" cy="114372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270000" y="471600"/>
            <a:ext cx="89316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17819" dir="2700000" blurRad="12600" rotWithShape="0">
              <a:srgbClr val="b2b2b2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B3684FA-E0A8-4EEF-B605-2106506816F9}" type="slidenum">
              <a:rPr b="0" lang="sv-SE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111600" y="471600"/>
            <a:ext cx="248400" cy="630000"/>
          </a:xfrm>
          <a:prstGeom prst="rect">
            <a:avLst/>
          </a:prstGeom>
          <a:solidFill>
            <a:srgbClr val="b5e77d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1"/>
          <p:cNvSpPr/>
          <p:nvPr/>
        </p:nvSpPr>
        <p:spPr>
          <a:xfrm>
            <a:off x="7969320" y="100800"/>
            <a:ext cx="904680" cy="7920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34200" bIns="3420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Projekt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Spider/Telenor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Typ av program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Frontend gui element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Junit-tester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Affärsdata – uträkning av projekteringskostnader – typ 2-3 veckors jobb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frontend-backend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Software Engineering practices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Udacity 3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Udacotu migrering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Referenser udacity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marco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Ida systems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Vi ger Rickard våra bästa rekommendation”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Databas sql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Programmering oo vba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Kundrelation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Design av databas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Design av system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Teleca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Vi ger Rickard våra bästa rekommendation”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Programmering, java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_Integration, Tibco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Software Engineering practices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Test &amp; Quality Assurance,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ISEB / ISTQB Certificate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Test miljöer (prod, preprod, uat-acceptance, test, dev-test)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Continuous Integration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 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Teleca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Vi ger Rickard våra bästa rekommendation”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068360" y="1350000"/>
            <a:ext cx="601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Software Engineering practices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Control managent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Versionshantering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Branches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alibri"/>
              </a:rPr>
              <a:t>Change Requests</a:t>
            </a:r>
            <a:endParaRPr b="0" lang="sv-S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Design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Process design – BPMN - Visio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Aca yellow book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​​​​​​​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Mongodb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Es6, react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Web-test: selenium/python/ruby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CI circle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~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2200" spc="-1" strike="noStrike">
                <a:solidFill>
                  <a:srgbClr val="000000"/>
                </a:solidFill>
                <a:latin typeface="Arial"/>
                <a:ea typeface="Calibri"/>
              </a:rPr>
              <a:t>Maintenance and support</a:t>
            </a:r>
            <a:endParaRPr b="0" lang="sv-S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Spider/Flow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IKANO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LST-IT LÄNSSTYRELSEN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Oslo-skinn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SL- Statens järnvägar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Jira – ticket – management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Support phone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ITIL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Incident Management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Problem Management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Change Management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Installation/Deployment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Verification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Projekt; Msc Thesis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AOP, separation of concerns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Linux scheduling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Udacity 2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Flashcards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Udacity 1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Would you rather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Projekt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Safegate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Fullstack typescript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Node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angular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Udacity – 4 slides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Would you rather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Flashcards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.osv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React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Redux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Router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Npm yarn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5400" spc="-1" strike="noStrike">
                <a:solidFill>
                  <a:srgbClr val="c9211e"/>
                </a:solidFill>
                <a:latin typeface="Arial"/>
              </a:rPr>
              <a:t>RED</a:t>
            </a:r>
            <a:endParaRPr b="0" lang="sv-SE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2700" spc="-1" strike="noStrike">
                <a:solidFill>
                  <a:srgbClr val="000000"/>
                </a:solidFill>
                <a:latin typeface="Arial"/>
              </a:rPr>
              <a:t>Ikea it</a:t>
            </a:r>
            <a:endParaRPr b="0" lang="sv-SE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Program som sorterar och filtrerar ut viktig information till en annan medarbetare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Visual basic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excel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</TotalTime>
  <Application>LibreOffice/7.5.2.2$MacOSX_AARCH64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2023-05-09T08:59:39Z</dcterms:created>
  <dc:creator/>
  <dc:description/>
  <dc:language>sv-SE</dc:language>
  <cp:lastModifiedBy/>
  <dcterms:modified xsi:type="dcterms:W3CDTF">2023-05-11T10:11:56Z</dcterms:modified>
  <cp:revision>4</cp:revision>
  <dc:subject/>
  <dc:title>Inspiration</dc:title>
</cp:coreProperties>
</file>