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98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4205-A65B-4597-BFC2-6377EBC8060E}" type="datetimeFigureOut">
              <a:rPr lang="hu-HU" smtClean="0"/>
              <a:t>2020. 10. 05.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ECE8-567F-4897-8550-9D44F1CDCA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0032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4205-A65B-4597-BFC2-6377EBC8060E}" type="datetimeFigureOut">
              <a:rPr lang="hu-HU" smtClean="0"/>
              <a:t>2020. 10. 05.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ECE8-567F-4897-8550-9D44F1CDCA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2896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4205-A65B-4597-BFC2-6377EBC8060E}" type="datetimeFigureOut">
              <a:rPr lang="hu-HU" smtClean="0"/>
              <a:t>2020. 10. 05.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ECE8-567F-4897-8550-9D44F1CDCA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0623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4205-A65B-4597-BFC2-6377EBC8060E}" type="datetimeFigureOut">
              <a:rPr lang="hu-HU" smtClean="0"/>
              <a:t>2020. 10. 05.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ECE8-567F-4897-8550-9D44F1CDCA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488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4205-A65B-4597-BFC2-6377EBC8060E}" type="datetimeFigureOut">
              <a:rPr lang="hu-HU" smtClean="0"/>
              <a:t>2020. 10. 05.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ECE8-567F-4897-8550-9D44F1CDCA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3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4205-A65B-4597-BFC2-6377EBC8060E}" type="datetimeFigureOut">
              <a:rPr lang="hu-HU" smtClean="0"/>
              <a:t>2020. 10. 05.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ECE8-567F-4897-8550-9D44F1CDCA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6147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4205-A65B-4597-BFC2-6377EBC8060E}" type="datetimeFigureOut">
              <a:rPr lang="hu-HU" smtClean="0"/>
              <a:t>2020. 10. 05.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ECE8-567F-4897-8550-9D44F1CDCA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458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4205-A65B-4597-BFC2-6377EBC8060E}" type="datetimeFigureOut">
              <a:rPr lang="hu-HU" smtClean="0"/>
              <a:t>2020. 10. 05.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ECE8-567F-4897-8550-9D44F1CDCA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246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4205-A65B-4597-BFC2-6377EBC8060E}" type="datetimeFigureOut">
              <a:rPr lang="hu-HU" smtClean="0"/>
              <a:t>2020. 10. 05.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ECE8-567F-4897-8550-9D44F1CDCA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5137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4205-A65B-4597-BFC2-6377EBC8060E}" type="datetimeFigureOut">
              <a:rPr lang="hu-HU" smtClean="0"/>
              <a:t>2020. 10. 05.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ECE8-567F-4897-8550-9D44F1CDCA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4036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4205-A65B-4597-BFC2-6377EBC8060E}" type="datetimeFigureOut">
              <a:rPr lang="hu-HU" smtClean="0"/>
              <a:t>2020. 10. 05.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ECE8-567F-4897-8550-9D44F1CDCA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7701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C4205-A65B-4597-BFC2-6377EBC8060E}" type="datetimeFigureOut">
              <a:rPr lang="hu-HU" smtClean="0"/>
              <a:t>2020. 10. 05.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9ECE8-567F-4897-8550-9D44F1CDCA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1574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kerekített téglalap 3"/>
          <p:cNvSpPr/>
          <p:nvPr/>
        </p:nvSpPr>
        <p:spPr>
          <a:xfrm>
            <a:off x="3022600" y="1485900"/>
            <a:ext cx="6146800" cy="3568700"/>
          </a:xfrm>
          <a:prstGeom prst="roundRect">
            <a:avLst>
              <a:gd name="adj" fmla="val 22361"/>
            </a:avLst>
          </a:prstGeom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000" b="1" dirty="0" smtClean="0"/>
              <a:t>Black </a:t>
            </a:r>
            <a:r>
              <a:rPr lang="hu-HU" sz="2000" b="1" dirty="0" err="1" smtClean="0"/>
              <a:t>box</a:t>
            </a:r>
            <a:r>
              <a:rPr lang="hu-HU" sz="2000" b="1" dirty="0" smtClean="0"/>
              <a:t> </a:t>
            </a:r>
          </a:p>
        </p:txBody>
      </p:sp>
      <p:sp>
        <p:nvSpPr>
          <p:cNvPr id="5" name="Lekerekített téglalap 4"/>
          <p:cNvSpPr/>
          <p:nvPr/>
        </p:nvSpPr>
        <p:spPr>
          <a:xfrm>
            <a:off x="10096500" y="2654300"/>
            <a:ext cx="1435100" cy="876300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VEVŐ</a:t>
            </a:r>
          </a:p>
        </p:txBody>
      </p:sp>
      <p:sp>
        <p:nvSpPr>
          <p:cNvPr id="6" name="Lekerekített téglalap 5"/>
          <p:cNvSpPr/>
          <p:nvPr/>
        </p:nvSpPr>
        <p:spPr>
          <a:xfrm>
            <a:off x="660399" y="2632158"/>
            <a:ext cx="1435100" cy="876300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ADÓ</a:t>
            </a:r>
            <a:endParaRPr lang="hu-HU" dirty="0"/>
          </a:p>
        </p:txBody>
      </p:sp>
      <p:sp>
        <p:nvSpPr>
          <p:cNvPr id="7" name="Szövegdoboz 6"/>
          <p:cNvSpPr txBox="1"/>
          <p:nvPr/>
        </p:nvSpPr>
        <p:spPr>
          <a:xfrm>
            <a:off x="-101600" y="-88900"/>
            <a:ext cx="51952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dirty="0" smtClean="0">
                <a:solidFill>
                  <a:schemeClr val="accent1"/>
                </a:solidFill>
                <a:effectLst>
                  <a:outerShdw blurRad="50800" dist="50800" dir="5400000" algn="ctr" rotWithShape="0">
                    <a:srgbClr val="000000"/>
                  </a:outerShdw>
                  <a:reflection blurRad="6350" stA="0" endPos="50000" dist="60007" dir="5400000" sy="-100000" algn="bl" rotWithShape="0"/>
                </a:effectLst>
              </a:rPr>
              <a:t>Kommunikáció modellje</a:t>
            </a:r>
            <a:endParaRPr lang="hu-HU" sz="4000" dirty="0">
              <a:solidFill>
                <a:schemeClr val="accent1"/>
              </a:solidFill>
              <a:effectLst>
                <a:outerShdw blurRad="50800" dist="50800" dir="5400000" algn="ctr" rotWithShape="0">
                  <a:srgbClr val="000000"/>
                </a:outerShdw>
                <a:reflection blurRad="6350" stA="0" endPos="50000" dist="60007" dir="5400000" sy="-100000" algn="bl" rotWithShape="0"/>
              </a:effectLst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405568" y="683111"/>
            <a:ext cx="972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Kódolás </a:t>
            </a:r>
            <a:endParaRPr lang="hu-HU" dirty="0"/>
          </a:p>
        </p:txBody>
      </p:sp>
      <p:sp>
        <p:nvSpPr>
          <p:cNvPr id="9" name="Szövegdoboz 8"/>
          <p:cNvSpPr txBox="1"/>
          <p:nvPr/>
        </p:nvSpPr>
        <p:spPr>
          <a:xfrm>
            <a:off x="630029" y="2036177"/>
            <a:ext cx="149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Bemenő jelek</a:t>
            </a:r>
            <a:endParaRPr lang="hu-HU" dirty="0"/>
          </a:p>
        </p:txBody>
      </p:sp>
      <p:sp>
        <p:nvSpPr>
          <p:cNvPr id="10" name="Szövegdoboz 9"/>
          <p:cNvSpPr txBox="1"/>
          <p:nvPr/>
        </p:nvSpPr>
        <p:spPr>
          <a:xfrm>
            <a:off x="2340401" y="1163135"/>
            <a:ext cx="437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zaj</a:t>
            </a:r>
            <a:endParaRPr lang="hu-HU" dirty="0"/>
          </a:p>
        </p:txBody>
      </p:sp>
      <p:cxnSp>
        <p:nvCxnSpPr>
          <p:cNvPr id="12" name="Egyenes összekötő nyíllal 11"/>
          <p:cNvCxnSpPr/>
          <p:nvPr/>
        </p:nvCxnSpPr>
        <p:spPr>
          <a:xfrm flipH="1">
            <a:off x="1955801" y="1532467"/>
            <a:ext cx="426133" cy="503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zövegdoboz 13"/>
          <p:cNvSpPr txBox="1"/>
          <p:nvPr/>
        </p:nvSpPr>
        <p:spPr>
          <a:xfrm>
            <a:off x="9414300" y="1163135"/>
            <a:ext cx="437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zaj</a:t>
            </a:r>
            <a:endParaRPr lang="hu-HU" dirty="0"/>
          </a:p>
        </p:txBody>
      </p:sp>
      <p:sp>
        <p:nvSpPr>
          <p:cNvPr id="15" name="Szövegdoboz 14"/>
          <p:cNvSpPr txBox="1"/>
          <p:nvPr/>
        </p:nvSpPr>
        <p:spPr>
          <a:xfrm>
            <a:off x="10208628" y="964112"/>
            <a:ext cx="1210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Dekódolás </a:t>
            </a:r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10082164" y="2021820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Kimenő jelek </a:t>
            </a:r>
            <a:endParaRPr lang="hu-HU" dirty="0"/>
          </a:p>
        </p:txBody>
      </p:sp>
      <p:cxnSp>
        <p:nvCxnSpPr>
          <p:cNvPr id="18" name="Egyenes összekötő nyíllal 17"/>
          <p:cNvCxnSpPr>
            <a:stCxn id="14" idx="2"/>
          </p:cNvCxnSpPr>
          <p:nvPr/>
        </p:nvCxnSpPr>
        <p:spPr>
          <a:xfrm>
            <a:off x="9632950" y="1532467"/>
            <a:ext cx="449214" cy="503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Jobbra nyíl 18"/>
          <p:cNvSpPr/>
          <p:nvPr/>
        </p:nvSpPr>
        <p:spPr>
          <a:xfrm>
            <a:off x="2147369" y="2918827"/>
            <a:ext cx="875230" cy="361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Jobbra nyíl 20"/>
          <p:cNvSpPr/>
          <p:nvPr/>
        </p:nvSpPr>
        <p:spPr>
          <a:xfrm>
            <a:off x="9188167" y="2922085"/>
            <a:ext cx="875230" cy="361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Téglalap 21"/>
          <p:cNvSpPr/>
          <p:nvPr/>
        </p:nvSpPr>
        <p:spPr>
          <a:xfrm>
            <a:off x="10806882" y="3530600"/>
            <a:ext cx="102418" cy="276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églalap 22"/>
          <p:cNvSpPr/>
          <p:nvPr/>
        </p:nvSpPr>
        <p:spPr>
          <a:xfrm>
            <a:off x="1079500" y="6134100"/>
            <a:ext cx="9829800" cy="165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Téglalap 23"/>
          <p:cNvSpPr/>
          <p:nvPr/>
        </p:nvSpPr>
        <p:spPr>
          <a:xfrm>
            <a:off x="1079500" y="3937000"/>
            <a:ext cx="1651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rgbClr val="FF0000"/>
              </a:solidFill>
            </a:endParaRPr>
          </a:p>
        </p:txBody>
      </p:sp>
      <p:sp>
        <p:nvSpPr>
          <p:cNvPr id="25" name="Felfelé nyíl 24"/>
          <p:cNvSpPr/>
          <p:nvPr/>
        </p:nvSpPr>
        <p:spPr>
          <a:xfrm>
            <a:off x="985629" y="3530600"/>
            <a:ext cx="352841" cy="83765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26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</Words>
  <Application>Microsoft Office PowerPoint</Application>
  <PresentationFormat>Szélesvásznú</PresentationFormat>
  <Paragraphs>10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Utsek Dominik Gabor</dc:creator>
  <cp:lastModifiedBy>Utsek Dominik Gabor</cp:lastModifiedBy>
  <cp:revision>3</cp:revision>
  <dcterms:created xsi:type="dcterms:W3CDTF">2020-10-05T10:25:42Z</dcterms:created>
  <dcterms:modified xsi:type="dcterms:W3CDTF">2020-10-05T10:35:22Z</dcterms:modified>
</cp:coreProperties>
</file>