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203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39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87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545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2062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5780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6574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56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42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863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033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150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707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01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432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657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0C4205-A65B-4597-BFC2-6377EBC8060E}" type="datetimeFigureOut">
              <a:rPr lang="hu-HU" smtClean="0"/>
              <a:t>2020. 10. 12.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ECE8-567F-4897-8550-9D44F1CDC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3007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kerekített téglalap 3"/>
          <p:cNvSpPr/>
          <p:nvPr/>
        </p:nvSpPr>
        <p:spPr>
          <a:xfrm>
            <a:off x="3022600" y="1437438"/>
            <a:ext cx="6146800" cy="3568700"/>
          </a:xfrm>
          <a:prstGeom prst="roundRect">
            <a:avLst>
              <a:gd name="adj" fmla="val 22361"/>
            </a:avLst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boksz - Fekete Doboz </a:t>
            </a:r>
            <a:endParaRPr lang="hu-H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Lekerekített téglalap 4"/>
          <p:cNvSpPr/>
          <p:nvPr/>
        </p:nvSpPr>
        <p:spPr>
          <a:xfrm>
            <a:off x="10096500" y="2654300"/>
            <a:ext cx="1435100" cy="8763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VEVŐ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660399" y="2632158"/>
            <a:ext cx="1435100" cy="8763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ADÓ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-101600" y="-88900"/>
            <a:ext cx="5195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smtClean="0">
                <a:solidFill>
                  <a:schemeClr val="accent1"/>
                </a:solidFill>
                <a:effectLst>
                  <a:outerShdw blurRad="50800" dist="50800" dir="5400000" algn="ctr" rotWithShape="0">
                    <a:srgbClr val="000000"/>
                  </a:outerShdw>
                  <a:reflection blurRad="6350" stA="0" endPos="50000" dist="60007" dir="5400000" sy="-100000" algn="bl" rotWithShape="0"/>
                </a:effectLst>
              </a:rPr>
              <a:t>Kommunikáció modellje</a:t>
            </a:r>
            <a:endParaRPr lang="hu-HU" sz="4000" dirty="0">
              <a:solidFill>
                <a:schemeClr val="accent1"/>
              </a:solidFill>
              <a:effectLst>
                <a:outerShdw blurRad="50800" dist="50800" dir="5400000" algn="ctr" rotWithShape="0">
                  <a:srgbClr val="000000"/>
                </a:outerShdw>
                <a:reflection blurRad="6350" stA="0" endPos="50000" dist="60007" dir="5400000" sy="-100000" algn="bl" rotWithShape="0"/>
              </a:effectLst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405568" y="683111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Kódolás 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1042230" y="1882567"/>
            <a:ext cx="1495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Bemenő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jelek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2340401" y="1163135"/>
            <a:ext cx="43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zaj</a:t>
            </a:r>
            <a:endParaRPr lang="hu-HU" dirty="0"/>
          </a:p>
        </p:txBody>
      </p:sp>
      <p:cxnSp>
        <p:nvCxnSpPr>
          <p:cNvPr id="12" name="Egyenes összekötő nyíllal 11"/>
          <p:cNvCxnSpPr/>
          <p:nvPr/>
        </p:nvCxnSpPr>
        <p:spPr>
          <a:xfrm flipH="1">
            <a:off x="1955801" y="1532467"/>
            <a:ext cx="426133" cy="50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9414300" y="1163135"/>
            <a:ext cx="43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zaj</a:t>
            </a:r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10208628" y="964112"/>
            <a:ext cx="12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Dekódolás 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10034663" y="1882566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Kimenő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jelek </a:t>
            </a:r>
            <a:endParaRPr lang="hu-HU" dirty="0"/>
          </a:p>
        </p:txBody>
      </p:sp>
      <p:cxnSp>
        <p:nvCxnSpPr>
          <p:cNvPr id="18" name="Egyenes összekötő nyíllal 17"/>
          <p:cNvCxnSpPr>
            <a:stCxn id="14" idx="2"/>
          </p:cNvCxnSpPr>
          <p:nvPr/>
        </p:nvCxnSpPr>
        <p:spPr>
          <a:xfrm>
            <a:off x="9632950" y="1532467"/>
            <a:ext cx="449214" cy="50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Jobbra nyíl 18"/>
          <p:cNvSpPr/>
          <p:nvPr/>
        </p:nvSpPr>
        <p:spPr>
          <a:xfrm>
            <a:off x="2131495" y="2886854"/>
            <a:ext cx="875230" cy="361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Jobbra nyíl 20"/>
          <p:cNvSpPr/>
          <p:nvPr/>
        </p:nvSpPr>
        <p:spPr>
          <a:xfrm>
            <a:off x="9204385" y="2886855"/>
            <a:ext cx="911225" cy="361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10806882" y="3530600"/>
            <a:ext cx="102418" cy="276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1240169" y="6156242"/>
            <a:ext cx="9677646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Felfelé nyíl 24"/>
          <p:cNvSpPr/>
          <p:nvPr/>
        </p:nvSpPr>
        <p:spPr>
          <a:xfrm>
            <a:off x="1151269" y="3530600"/>
            <a:ext cx="361695" cy="27907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1831543" y="5281249"/>
            <a:ext cx="145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Redundancia </a:t>
            </a:r>
          </a:p>
          <a:p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8924724" y="5214546"/>
            <a:ext cx="140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Redundancia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3663571" y="3810000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Közlési csatornák 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761082" y="3771900"/>
            <a:ext cx="2089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Verbális non-</a:t>
            </a:r>
            <a:r>
              <a:rPr lang="hu-HU" dirty="0" err="1" smtClean="0"/>
              <a:t>verbáis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kulturális szignálok</a:t>
            </a:r>
            <a:br>
              <a:rPr lang="hu-HU" dirty="0" smtClean="0"/>
            </a:br>
            <a:r>
              <a:rPr lang="hu-HU" dirty="0" smtClean="0"/>
              <a:t> emblémák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72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072" y="1549100"/>
            <a:ext cx="2863925" cy="1610958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5412085" y="11797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server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15" y="1364434"/>
            <a:ext cx="1185807" cy="1118686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  <p:cxnSp>
        <p:nvCxnSpPr>
          <p:cNvPr id="8" name="Egyenes összekötő 7"/>
          <p:cNvCxnSpPr/>
          <p:nvPr/>
        </p:nvCxnSpPr>
        <p:spPr>
          <a:xfrm>
            <a:off x="677732" y="6056555"/>
            <a:ext cx="9843247" cy="1"/>
          </a:xfrm>
          <a:prstGeom prst="line">
            <a:avLst/>
          </a:prstGeom>
          <a:ln w="762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V="1">
            <a:off x="677732" y="3593054"/>
            <a:ext cx="0" cy="2463502"/>
          </a:xfrm>
          <a:prstGeom prst="line">
            <a:avLst/>
          </a:prstGeom>
          <a:ln w="76200">
            <a:solidFill>
              <a:srgbClr val="B0151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Kép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5" y="2665847"/>
            <a:ext cx="1456622" cy="988422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933798" y="23545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sender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2938067" y="99865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router</a:t>
            </a:r>
            <a:endParaRPr lang="hu-HU" dirty="0"/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0" y="1176139"/>
            <a:ext cx="2287457" cy="1174811"/>
          </a:xfrm>
          <a:prstGeom prst="rect">
            <a:avLst/>
          </a:prstGeom>
        </p:spPr>
      </p:pic>
      <p:sp>
        <p:nvSpPr>
          <p:cNvPr id="19" name="Szövegdoboz 18"/>
          <p:cNvSpPr txBox="1"/>
          <p:nvPr/>
        </p:nvSpPr>
        <p:spPr>
          <a:xfrm>
            <a:off x="9099995" y="80686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apps</a:t>
            </a:r>
            <a:endParaRPr lang="hu-HU" dirty="0"/>
          </a:p>
        </p:txBody>
      </p:sp>
      <p:pic>
        <p:nvPicPr>
          <p:cNvPr id="20" name="Kép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67" y="3160058"/>
            <a:ext cx="692075" cy="380987"/>
          </a:xfrm>
          <a:prstGeom prst="rect">
            <a:avLst/>
          </a:prstGeom>
        </p:spPr>
      </p:pic>
      <p:cxnSp>
        <p:nvCxnSpPr>
          <p:cNvPr id="22" name="Egyenes összekötő 21"/>
          <p:cNvCxnSpPr/>
          <p:nvPr/>
        </p:nvCxnSpPr>
        <p:spPr>
          <a:xfrm flipV="1">
            <a:off x="0" y="-75304"/>
            <a:ext cx="0" cy="150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/>
          <p:nvPr/>
        </p:nvCxnSpPr>
        <p:spPr>
          <a:xfrm flipV="1">
            <a:off x="2291379" y="2926080"/>
            <a:ext cx="1884063" cy="1"/>
          </a:xfrm>
          <a:prstGeom prst="line">
            <a:avLst/>
          </a:prstGeom>
          <a:ln w="762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Kép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565" y="2377986"/>
            <a:ext cx="2326117" cy="2326117"/>
          </a:xfrm>
          <a:prstGeom prst="rect">
            <a:avLst/>
          </a:prstGeom>
        </p:spPr>
      </p:pic>
      <p:cxnSp>
        <p:nvCxnSpPr>
          <p:cNvPr id="31" name="Egyenes összekötő 30"/>
          <p:cNvCxnSpPr/>
          <p:nvPr/>
        </p:nvCxnSpPr>
        <p:spPr>
          <a:xfrm>
            <a:off x="7627172" y="2926080"/>
            <a:ext cx="2022437" cy="322729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/>
          <p:cNvCxnSpPr/>
          <p:nvPr/>
        </p:nvCxnSpPr>
        <p:spPr>
          <a:xfrm flipV="1">
            <a:off x="10347623" y="4389120"/>
            <a:ext cx="0" cy="1667436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Kép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79" y="4832479"/>
            <a:ext cx="1377664" cy="916773"/>
          </a:xfrm>
          <a:prstGeom prst="rect">
            <a:avLst/>
          </a:prstGeom>
        </p:spPr>
      </p:pic>
      <p:sp>
        <p:nvSpPr>
          <p:cNvPr id="37" name="Szövegdoboz 36"/>
          <p:cNvSpPr txBox="1"/>
          <p:nvPr/>
        </p:nvSpPr>
        <p:spPr>
          <a:xfrm>
            <a:off x="2160121" y="5665707"/>
            <a:ext cx="214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Optical</a:t>
            </a:r>
            <a:r>
              <a:rPr lang="hu-HU" dirty="0" smtClean="0"/>
              <a:t> </a:t>
            </a:r>
            <a:r>
              <a:rPr lang="hu-HU" dirty="0" err="1" smtClean="0"/>
              <a:t>cable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79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27</Words>
  <Application>Microsoft Office PowerPoint</Application>
  <PresentationFormat>Szélesvásznú</PresentationFormat>
  <Paragraphs>19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Utsek Dominik Gabor</dc:creator>
  <cp:lastModifiedBy>Utsek Dominik Gabor</cp:lastModifiedBy>
  <cp:revision>7</cp:revision>
  <dcterms:created xsi:type="dcterms:W3CDTF">2020-10-05T10:25:42Z</dcterms:created>
  <dcterms:modified xsi:type="dcterms:W3CDTF">2020-10-12T10:34:52Z</dcterms:modified>
</cp:coreProperties>
</file>