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  <p:sldMasterId id="2147484086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93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73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16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9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43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8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5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43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93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03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5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4722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057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931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76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699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366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9266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662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809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534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3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280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877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143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266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38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73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9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77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4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8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101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559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3022600" y="1437438"/>
            <a:ext cx="6146800" cy="3568700"/>
          </a:xfrm>
          <a:prstGeom prst="roundRect">
            <a:avLst>
              <a:gd name="adj" fmla="val 22361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boksz - Fekete Doboz 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10096500" y="2654300"/>
            <a:ext cx="1435100" cy="8763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VEVŐ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60399" y="2632158"/>
            <a:ext cx="1435100" cy="8763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ADÓ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-101600" y="-88900"/>
            <a:ext cx="5195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0000"/>
                  </a:outerShdw>
                  <a:reflection blurRad="6350" stA="0" endPos="50000" dist="60007" dir="5400000" sy="-100000" algn="bl" rotWithShape="0"/>
                </a:effectLst>
              </a:rPr>
              <a:t>Kommunikáció modellje</a:t>
            </a:r>
            <a:endParaRPr lang="hu-HU" sz="4000" dirty="0">
              <a:solidFill>
                <a:schemeClr val="accent1"/>
              </a:solidFill>
              <a:effectLst>
                <a:outerShdw blurRad="50800" dist="50800" dir="5400000" algn="ctr" rotWithShape="0">
                  <a:srgbClr val="000000"/>
                </a:outerShdw>
                <a:reflection blurRad="6350" stA="0" endPos="50000" dist="60007" dir="5400000" sy="-100000" algn="bl" rotWithShape="0"/>
              </a:effectLst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05568" y="683111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Kódolás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42230" y="1882567"/>
            <a:ext cx="149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Bemenő </a:t>
            </a:r>
            <a:br>
              <a:rPr lang="hu-HU" dirty="0" smtClean="0"/>
            </a:br>
            <a:r>
              <a:rPr lang="hu-HU" dirty="0" smtClean="0"/>
              <a:t>jelek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340401" y="1163135"/>
            <a:ext cx="4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zaj</a:t>
            </a:r>
            <a:endParaRPr lang="hu-HU" dirty="0"/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1955801" y="1532467"/>
            <a:ext cx="426133" cy="50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9414300" y="1163135"/>
            <a:ext cx="4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zaj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0208628" y="964112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Dekódolás 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10034663" y="188256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Kimenő </a:t>
            </a:r>
            <a:br>
              <a:rPr lang="hu-HU" dirty="0" smtClean="0"/>
            </a:br>
            <a:r>
              <a:rPr lang="hu-HU" dirty="0" smtClean="0"/>
              <a:t>jelek 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4" idx="2"/>
          </p:cNvCxnSpPr>
          <p:nvPr/>
        </p:nvCxnSpPr>
        <p:spPr>
          <a:xfrm>
            <a:off x="9632950" y="1532467"/>
            <a:ext cx="449214" cy="50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Jobbra nyíl 18"/>
          <p:cNvSpPr/>
          <p:nvPr/>
        </p:nvSpPr>
        <p:spPr>
          <a:xfrm>
            <a:off x="2131495" y="2886854"/>
            <a:ext cx="875230" cy="361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Jobbra nyíl 20"/>
          <p:cNvSpPr/>
          <p:nvPr/>
        </p:nvSpPr>
        <p:spPr>
          <a:xfrm>
            <a:off x="9204385" y="2886855"/>
            <a:ext cx="911225" cy="36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0806882" y="3530600"/>
            <a:ext cx="102418" cy="276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240169" y="6156242"/>
            <a:ext cx="9677646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elfelé nyíl 24"/>
          <p:cNvSpPr/>
          <p:nvPr/>
        </p:nvSpPr>
        <p:spPr>
          <a:xfrm>
            <a:off x="1151269" y="3530600"/>
            <a:ext cx="361695" cy="2790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831543" y="5281249"/>
            <a:ext cx="145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Redundancia 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924724" y="5214546"/>
            <a:ext cx="14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Redundancia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63571" y="3810000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Közlési csatornák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761082" y="3771900"/>
            <a:ext cx="208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Verbális non-</a:t>
            </a:r>
            <a:r>
              <a:rPr lang="hu-HU" dirty="0" err="1" smtClean="0"/>
              <a:t>verbáis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kulturális szignálok</a:t>
            </a:r>
            <a:br>
              <a:rPr lang="hu-HU" dirty="0" smtClean="0"/>
            </a:br>
            <a:r>
              <a:rPr lang="hu-HU" dirty="0" smtClean="0"/>
              <a:t> emblémák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7267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87" y="1364087"/>
            <a:ext cx="3000470" cy="1610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/>
          <p:cNvSpPr txBox="1"/>
          <p:nvPr/>
        </p:nvSpPr>
        <p:spPr>
          <a:xfrm>
            <a:off x="5441515" y="991473"/>
            <a:ext cx="91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server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3" y="1364434"/>
            <a:ext cx="1185807" cy="1118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Egyenes összekötő 7"/>
          <p:cNvCxnSpPr/>
          <p:nvPr/>
        </p:nvCxnSpPr>
        <p:spPr>
          <a:xfrm>
            <a:off x="677732" y="6056555"/>
            <a:ext cx="9843247" cy="1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677732" y="3593054"/>
            <a:ext cx="0" cy="2463502"/>
          </a:xfrm>
          <a:prstGeom prst="line">
            <a:avLst/>
          </a:prstGeom>
          <a:ln w="76200">
            <a:solidFill>
              <a:srgbClr val="B0151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3" y="2751165"/>
            <a:ext cx="1456622" cy="988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zövegdoboz 15"/>
          <p:cNvSpPr txBox="1"/>
          <p:nvPr/>
        </p:nvSpPr>
        <p:spPr>
          <a:xfrm>
            <a:off x="933798" y="23545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sender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938067" y="9986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router</a:t>
            </a:r>
            <a:endParaRPr lang="hu-HU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72" y="1176139"/>
            <a:ext cx="2141665" cy="1174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Szövegdoboz 18"/>
          <p:cNvSpPr txBox="1"/>
          <p:nvPr/>
        </p:nvSpPr>
        <p:spPr>
          <a:xfrm>
            <a:off x="9099995" y="8068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apps</a:t>
            </a:r>
            <a:endParaRPr lang="hu-HU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67" y="3160058"/>
            <a:ext cx="692075" cy="380987"/>
          </a:xfrm>
          <a:prstGeom prst="rect">
            <a:avLst/>
          </a:prstGeom>
        </p:spPr>
      </p:pic>
      <p:cxnSp>
        <p:nvCxnSpPr>
          <p:cNvPr id="22" name="Egyenes összekötő 21"/>
          <p:cNvCxnSpPr/>
          <p:nvPr/>
        </p:nvCxnSpPr>
        <p:spPr>
          <a:xfrm flipV="1">
            <a:off x="0" y="-75304"/>
            <a:ext cx="0" cy="15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 flipV="1">
            <a:off x="2291379" y="2926080"/>
            <a:ext cx="1884063" cy="1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Kép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65" y="2377986"/>
            <a:ext cx="2326117" cy="2326117"/>
          </a:xfrm>
          <a:prstGeom prst="rect">
            <a:avLst/>
          </a:prstGeom>
        </p:spPr>
      </p:pic>
      <p:cxnSp>
        <p:nvCxnSpPr>
          <p:cNvPr id="31" name="Egyenes összekötő 30"/>
          <p:cNvCxnSpPr/>
          <p:nvPr/>
        </p:nvCxnSpPr>
        <p:spPr>
          <a:xfrm>
            <a:off x="7627172" y="2891790"/>
            <a:ext cx="2022437" cy="322729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/>
          <p:nvPr/>
        </p:nvCxnSpPr>
        <p:spPr>
          <a:xfrm flipH="1" flipV="1">
            <a:off x="10427242" y="4411980"/>
            <a:ext cx="20282" cy="1623059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2160121" y="5665707"/>
            <a:ext cx="21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Optical</a:t>
            </a:r>
            <a:r>
              <a:rPr lang="hu-HU" dirty="0" smtClean="0"/>
              <a:t> </a:t>
            </a:r>
            <a:r>
              <a:rPr lang="hu-HU" dirty="0" err="1" smtClean="0"/>
              <a:t>cable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73" y="4127816"/>
            <a:ext cx="2574664" cy="1533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zövegdoboz 5"/>
          <p:cNvSpPr txBox="1"/>
          <p:nvPr/>
        </p:nvSpPr>
        <p:spPr>
          <a:xfrm>
            <a:off x="7071651" y="56657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Cellphone</a:t>
            </a:r>
            <a:r>
              <a:rPr lang="hu-HU" dirty="0" smtClean="0"/>
              <a:t> </a:t>
            </a:r>
            <a:r>
              <a:rPr lang="hu-HU" dirty="0" err="1" smtClean="0"/>
              <a:t>cell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26" y="4175734"/>
            <a:ext cx="2677656" cy="1506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zövegdoboz 8"/>
          <p:cNvSpPr txBox="1"/>
          <p:nvPr/>
        </p:nvSpPr>
        <p:spPr>
          <a:xfrm>
            <a:off x="9878053" y="23545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receiver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796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9" grpId="0"/>
      <p:bldP spid="37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81" y="235267"/>
            <a:ext cx="2091690" cy="2091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0" y="1138237"/>
            <a:ext cx="1188720" cy="1188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Szövegdoboz 4"/>
          <p:cNvSpPr txBox="1"/>
          <p:nvPr/>
        </p:nvSpPr>
        <p:spPr>
          <a:xfrm>
            <a:off x="7155180" y="2639935"/>
            <a:ext cx="104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ASUS ROG </a:t>
            </a:r>
            <a:r>
              <a:rPr lang="hu-HU" sz="1400" b="1" dirty="0" err="1"/>
              <a:t>Zephyrus</a:t>
            </a:r>
            <a:r>
              <a:rPr lang="hu-HU" sz="1400" b="1" dirty="0"/>
              <a:t> </a:t>
            </a:r>
            <a:r>
              <a:rPr lang="hu-HU" sz="1400" b="1" dirty="0" err="1"/>
              <a:t>Duo</a:t>
            </a:r>
            <a:r>
              <a:rPr lang="hu-HU" sz="1400" b="1" dirty="0"/>
              <a:t> GX550LXS-HC045T </a:t>
            </a:r>
            <a:r>
              <a:rPr lang="hu-HU" sz="1400" b="1" dirty="0" smtClean="0"/>
              <a:t>Laptop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362176" y="3040557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Ár: </a:t>
            </a:r>
            <a:r>
              <a:rPr lang="hu-H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 </a:t>
            </a: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561 490 Ft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924441" y="3353482"/>
            <a:ext cx="31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Processzor: Intel® </a:t>
            </a:r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Core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™ i9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7924441" y="3609999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Operációs rendszer 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verzió: Windows 10 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937226" y="4189681"/>
            <a:ext cx="40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Képernyő: </a:t>
            </a:r>
            <a:r>
              <a:rPr lang="fi-FI" dirty="0">
                <a:solidFill>
                  <a:schemeClr val="bg1">
                    <a:lumMod val="95000"/>
                    <a:lumOff val="5000"/>
                  </a:schemeClr>
                </a:solidFill>
              </a:rPr>
              <a:t>15.6"</a:t>
            </a:r>
            <a:br>
              <a:rPr lang="fi-FI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fi-FI" dirty="0">
                <a:solidFill>
                  <a:schemeClr val="bg1">
                    <a:lumMod val="95000"/>
                    <a:lumOff val="5000"/>
                  </a:schemeClr>
                </a:solidFill>
              </a:rPr>
              <a:t>3840 x 2160 (UHD)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7937226" y="472319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Memória 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méret : 32gb 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937226" y="5000196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SSD 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kapacitás: 2TB 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951737" y="5256713"/>
            <a:ext cx="4240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Grafikus vezérlő 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NVIDIA® </a:t>
            </a:r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GeForce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®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GeForce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RTX2080 </a:t>
            </a:r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Super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Max Q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8 GB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924441" y="5995377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Processzor típus: 10980HK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11" y="575874"/>
            <a:ext cx="1751083" cy="1751083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1668780" y="2628958"/>
            <a:ext cx="333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/>
              <a:t>Alcor</a:t>
            </a:r>
            <a:r>
              <a:rPr lang="hu-HU" sz="1400" b="1" dirty="0"/>
              <a:t> </a:t>
            </a:r>
            <a:r>
              <a:rPr lang="hu-HU" sz="1400" b="1" dirty="0" err="1"/>
              <a:t>Snugbook</a:t>
            </a:r>
            <a:r>
              <a:rPr lang="hu-HU" sz="1400" b="1" dirty="0"/>
              <a:t> Q1411 Laptop fehér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045970" y="29841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Ár: 73 910 Ft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1544822" y="3246021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Processzor család: Intel® Atom® sorozat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1668780" y="3606633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Operációs rendszer verzió: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Windows 10 Home HUN/64bit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1668780" y="4244244"/>
            <a:ext cx="2124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Képernyő: </a:t>
            </a:r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14"</a:t>
            </a:r>
            <a:b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1920 x 1080 (FHD)</a:t>
            </a:r>
            <a:b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Matt kijelző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1668780" y="5092529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Memória méret: 4 GB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1668780" y="5384336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Grafikus vezérlő: Intel®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Intel HD </a:t>
            </a:r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Graphics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400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0 GB</a:t>
            </a:r>
          </a:p>
        </p:txBody>
      </p:sp>
    </p:spTree>
    <p:extLst>
      <p:ext uri="{BB962C8B-B14F-4D97-AF65-F5344CB8AC3E}">
        <p14:creationId xmlns:p14="http://schemas.microsoft.com/office/powerpoint/2010/main" val="33138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110</Words>
  <Application>Microsoft Office PowerPoint</Application>
  <PresentationFormat>Szélesvásznú</PresentationFormat>
  <Paragraphs>37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Szelet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Utsek Dominik Gabor</dc:creator>
  <cp:lastModifiedBy>Utsek Dominik Gabor</cp:lastModifiedBy>
  <cp:revision>11</cp:revision>
  <dcterms:created xsi:type="dcterms:W3CDTF">2020-10-05T10:25:42Z</dcterms:created>
  <dcterms:modified xsi:type="dcterms:W3CDTF">2020-10-12T12:29:29Z</dcterms:modified>
</cp:coreProperties>
</file>