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65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2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55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87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35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68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375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09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36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77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2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0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3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92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44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DDCA6F-F1C5-462A-87F0-8367AA9BD3DA}" type="datetimeFigureOut">
              <a:rPr lang="hu-HU" smtClean="0"/>
              <a:t>2021.09.22.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A192A23-DCD6-486F-8D9B-CA010A6281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7038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1671145" y="1906859"/>
            <a:ext cx="9144000" cy="95116"/>
          </a:xfrm>
        </p:spPr>
        <p:txBody>
          <a:bodyPr>
            <a:noAutofit/>
          </a:bodyPr>
          <a:lstStyle/>
          <a:p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Bemutatkozás</a:t>
            </a:r>
            <a:endParaRPr lang="hu-HU" b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072055" y="2041335"/>
            <a:ext cx="6400800" cy="1944414"/>
          </a:xfrm>
        </p:spPr>
        <p:txBody>
          <a:bodyPr>
            <a:normAutofit/>
          </a:bodyPr>
          <a:lstStyle/>
          <a:p>
            <a:r>
              <a:rPr lang="hu-HU" sz="4800" b="1" u="sng" dirty="0" err="1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Utsek</a:t>
            </a:r>
            <a:r>
              <a:rPr lang="hu-HU" sz="4800" b="1" u="sng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 Dominik</a:t>
            </a:r>
            <a:endParaRPr lang="hu-HU" sz="4800" b="1" u="sng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3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2047708" y="422848"/>
            <a:ext cx="9613857" cy="1080938"/>
          </a:xfrm>
        </p:spPr>
        <p:txBody>
          <a:bodyPr>
            <a:normAutofit/>
          </a:bodyPr>
          <a:lstStyle/>
          <a:p>
            <a:r>
              <a:rPr lang="hu-HU" sz="66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Lakhely, volt iskolám</a:t>
            </a:r>
            <a:endParaRPr lang="hu-HU" sz="66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7" name="Kép helye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4" r="10914"/>
          <a:stretch>
            <a:fillRect/>
          </a:stretch>
        </p:blipFill>
        <p:spPr>
          <a:xfrm>
            <a:off x="278779" y="1604166"/>
            <a:ext cx="3777515" cy="2982759"/>
          </a:xfrm>
        </p:spPr>
      </p:pic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>
          <a:xfrm>
            <a:off x="7627898" y="3779565"/>
            <a:ext cx="3818105" cy="3599315"/>
          </a:xfrm>
        </p:spPr>
        <p:txBody>
          <a:bodyPr>
            <a:normAutofit/>
          </a:bodyPr>
          <a:lstStyle/>
          <a:p>
            <a:r>
              <a:rPr lang="hu-HU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hu-HU" sz="2000" dirty="0" smtClean="0"/>
          </a:p>
          <a:p>
            <a:r>
              <a:rPr lang="hu-HU" sz="4300" dirty="0" smtClean="0">
                <a:solidFill>
                  <a:schemeClr val="accent2">
                    <a:lumMod val="75000"/>
                  </a:schemeClr>
                </a:solidFill>
              </a:rPr>
              <a:t>Dunakeszi Széchenyi István Általános Iskola</a:t>
            </a:r>
            <a:endParaRPr lang="hu-HU" sz="43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898" y="1503786"/>
            <a:ext cx="4033667" cy="302525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4128138" y="3352881"/>
            <a:ext cx="342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smtClean="0">
                <a:solidFill>
                  <a:schemeClr val="accent2">
                    <a:lumMod val="75000"/>
                  </a:schemeClr>
                </a:solidFill>
              </a:rPr>
              <a:t>Dunakeszi</a:t>
            </a:r>
            <a:endParaRPr lang="hu-HU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4" y="1604166"/>
            <a:ext cx="3437840" cy="17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4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83828" y="500062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Tulajdonságok</a:t>
            </a:r>
            <a:endParaRPr lang="hu-HU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sz="half" idx="1"/>
          </p:nvPr>
        </p:nvSpPr>
        <p:spPr>
          <a:xfrm>
            <a:off x="895230" y="1825625"/>
            <a:ext cx="5025216" cy="4351338"/>
          </a:xfrm>
        </p:spPr>
        <p:txBody>
          <a:bodyPr>
            <a:normAutofit fontScale="55000" lnSpcReduction="20000"/>
          </a:bodyPr>
          <a:lstStyle/>
          <a:p>
            <a:r>
              <a:rPr lang="hu-HU" sz="73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15 éves vagyok</a:t>
            </a:r>
          </a:p>
          <a:p>
            <a:r>
              <a:rPr lang="hu-HU" sz="73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Dunakeszin lakok</a:t>
            </a:r>
          </a:p>
          <a:p>
            <a:r>
              <a:rPr lang="hu-HU" sz="73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Van egy kutyám és egy macskám </a:t>
            </a:r>
          </a:p>
          <a:p>
            <a:r>
              <a:rPr lang="hu-HU" sz="73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Előző iskolám a Széchenyi István Általános Iskola volt.</a:t>
            </a:r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>
          <a:xfrm>
            <a:off x="5762791" y="1825625"/>
            <a:ext cx="5033960" cy="4351338"/>
          </a:xfrm>
        </p:spPr>
        <p:txBody>
          <a:bodyPr>
            <a:normAutofit fontScale="55000" lnSpcReduction="20000"/>
          </a:bodyPr>
          <a:lstStyle/>
          <a:p>
            <a:r>
              <a:rPr lang="hu-HU" sz="48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Erősségem: Angol</a:t>
            </a:r>
          </a:p>
          <a:p>
            <a:r>
              <a:rPr lang="hu-HU" sz="48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Gyengeségem: </a:t>
            </a:r>
            <a:r>
              <a:rPr lang="hu-HU" sz="4800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L</a:t>
            </a:r>
            <a:r>
              <a:rPr lang="hu-HU" sz="48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usta vagyok</a:t>
            </a:r>
          </a:p>
          <a:p>
            <a:r>
              <a:rPr lang="hu-HU" sz="4800" dirty="0" smtClean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Szabad időmben általában játszok</a:t>
            </a:r>
            <a:endParaRPr lang="hu-HU" sz="4800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3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676400" y="2425153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 smtClean="0">
                <a:solidFill>
                  <a:schemeClr val="accent2">
                    <a:lumMod val="75000"/>
                  </a:schemeClr>
                </a:solidFill>
              </a:rPr>
              <a:t>Köszönöm a figyelmet</a:t>
            </a:r>
            <a:endParaRPr lang="hu-HU" sz="6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46</TotalTime>
  <Words>49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Bell MT</vt:lpstr>
      <vt:lpstr>Corbel</vt:lpstr>
      <vt:lpstr>Mélység</vt:lpstr>
      <vt:lpstr>Bemutatkozás</vt:lpstr>
      <vt:lpstr>Lakhely, volt iskolám</vt:lpstr>
      <vt:lpstr>Tulajdonságok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diak</dc:creator>
  <cp:lastModifiedBy>diak</cp:lastModifiedBy>
  <cp:revision>6</cp:revision>
  <dcterms:created xsi:type="dcterms:W3CDTF">2021-09-10T08:07:40Z</dcterms:created>
  <dcterms:modified xsi:type="dcterms:W3CDTF">2021-09-22T07:22:33Z</dcterms:modified>
</cp:coreProperties>
</file>