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CA6F-F1C5-462A-87F0-8367AA9BD3DA}" type="datetimeFigureOut">
              <a:rPr lang="hu-HU" smtClean="0"/>
              <a:t>2021.09.22.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2A23-DCD6-486F-8D9B-CA010A6281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1659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CA6F-F1C5-462A-87F0-8367AA9BD3DA}" type="datetimeFigureOut">
              <a:rPr lang="hu-HU" smtClean="0"/>
              <a:t>2021.09.22.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2A23-DCD6-486F-8D9B-CA010A6281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8251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CA6F-F1C5-462A-87F0-8367AA9BD3DA}" type="datetimeFigureOut">
              <a:rPr lang="hu-HU" smtClean="0"/>
              <a:t>2021.09.22.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2A23-DCD6-486F-8D9B-CA010A6281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0558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CA6F-F1C5-462A-87F0-8367AA9BD3DA}" type="datetimeFigureOut">
              <a:rPr lang="hu-HU" smtClean="0"/>
              <a:t>2021.09.22.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2A23-DCD6-486F-8D9B-CA010A628112}" type="slidenum">
              <a:rPr lang="hu-HU" smtClean="0"/>
              <a:t>‹#›</a:t>
            </a:fld>
            <a:endParaRPr lang="hu-HU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709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CA6F-F1C5-462A-87F0-8367AA9BD3DA}" type="datetimeFigureOut">
              <a:rPr lang="hu-HU" smtClean="0"/>
              <a:t>2021.09.22.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2A23-DCD6-486F-8D9B-CA010A6281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875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CA6F-F1C5-462A-87F0-8367AA9BD3DA}" type="datetimeFigureOut">
              <a:rPr lang="hu-HU" smtClean="0"/>
              <a:t>2021.09.22.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2A23-DCD6-486F-8D9B-CA010A6281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1352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CA6F-F1C5-462A-87F0-8367AA9BD3DA}" type="datetimeFigureOut">
              <a:rPr lang="hu-HU" smtClean="0"/>
              <a:t>2021.09.22.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2A23-DCD6-486F-8D9B-CA010A6281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8684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CA6F-F1C5-462A-87F0-8367AA9BD3DA}" type="datetimeFigureOut">
              <a:rPr lang="hu-HU" smtClean="0"/>
              <a:t>2021.09.22.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2A23-DCD6-486F-8D9B-CA010A6281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73751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CA6F-F1C5-462A-87F0-8367AA9BD3DA}" type="datetimeFigureOut">
              <a:rPr lang="hu-HU" smtClean="0"/>
              <a:t>2021.09.22.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2A23-DCD6-486F-8D9B-CA010A6281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709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CA6F-F1C5-462A-87F0-8367AA9BD3DA}" type="datetimeFigureOut">
              <a:rPr lang="hu-HU" smtClean="0"/>
              <a:t>2021.09.22.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2A23-DCD6-486F-8D9B-CA010A6281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436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CA6F-F1C5-462A-87F0-8367AA9BD3DA}" type="datetimeFigureOut">
              <a:rPr lang="hu-HU" smtClean="0"/>
              <a:t>2021.09.22.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2A23-DCD6-486F-8D9B-CA010A6281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7724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CA6F-F1C5-462A-87F0-8367AA9BD3DA}" type="datetimeFigureOut">
              <a:rPr lang="hu-HU" smtClean="0"/>
              <a:t>2021.09.22.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2A23-DCD6-486F-8D9B-CA010A6281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3221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CA6F-F1C5-462A-87F0-8367AA9BD3DA}" type="datetimeFigureOut">
              <a:rPr lang="hu-HU" smtClean="0"/>
              <a:t>2021.09.22.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2A23-DCD6-486F-8D9B-CA010A6281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4596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CA6F-F1C5-462A-87F0-8367AA9BD3DA}" type="datetimeFigureOut">
              <a:rPr lang="hu-HU" smtClean="0"/>
              <a:t>2021.09.22.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2A23-DCD6-486F-8D9B-CA010A6281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4053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CA6F-F1C5-462A-87F0-8367AA9BD3DA}" type="datetimeFigureOut">
              <a:rPr lang="hu-HU" smtClean="0"/>
              <a:t>2021.09.22.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2A23-DCD6-486F-8D9B-CA010A6281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4304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CA6F-F1C5-462A-87F0-8367AA9BD3DA}" type="datetimeFigureOut">
              <a:rPr lang="hu-HU" smtClean="0"/>
              <a:t>2021.09.22.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2A23-DCD6-486F-8D9B-CA010A6281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592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CA6F-F1C5-462A-87F0-8367AA9BD3DA}" type="datetimeFigureOut">
              <a:rPr lang="hu-HU" smtClean="0"/>
              <a:t>2021.09.22.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2A23-DCD6-486F-8D9B-CA010A6281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4416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2DDCA6F-F1C5-462A-87F0-8367AA9BD3DA}" type="datetimeFigureOut">
              <a:rPr lang="hu-HU" smtClean="0"/>
              <a:t>2021.09.22.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A192A23-DCD6-486F-8D9B-CA010A6281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70380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  <p:sldLayoutId id="2147483952" r:id="rId12"/>
    <p:sldLayoutId id="2147483953" r:id="rId13"/>
    <p:sldLayoutId id="2147483954" r:id="rId14"/>
    <p:sldLayoutId id="2147483955" r:id="rId15"/>
    <p:sldLayoutId id="2147483956" r:id="rId16"/>
    <p:sldLayoutId id="214748395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-1671145" y="1906859"/>
            <a:ext cx="9144000" cy="95116"/>
          </a:xfrm>
        </p:spPr>
        <p:txBody>
          <a:bodyPr>
            <a:noAutofit/>
          </a:bodyPr>
          <a:lstStyle/>
          <a:p>
            <a:r>
              <a:rPr lang="hu-HU" b="1" dirty="0" smtClean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Bemutatkozás</a:t>
            </a:r>
            <a:endParaRPr lang="hu-HU" b="1" dirty="0">
              <a:solidFill>
                <a:schemeClr val="accent2">
                  <a:lumMod val="75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072055" y="2041335"/>
            <a:ext cx="6400800" cy="1944414"/>
          </a:xfrm>
        </p:spPr>
        <p:txBody>
          <a:bodyPr>
            <a:normAutofit/>
          </a:bodyPr>
          <a:lstStyle/>
          <a:p>
            <a:r>
              <a:rPr lang="hu-HU" sz="4800" b="1" u="sng" dirty="0" err="1" smtClean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Utsek</a:t>
            </a:r>
            <a:r>
              <a:rPr lang="hu-HU" sz="4800" b="1" u="sng" dirty="0" smtClean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 Dominik</a:t>
            </a:r>
            <a:endParaRPr lang="hu-HU" sz="4800" b="1" u="sng" dirty="0">
              <a:solidFill>
                <a:schemeClr val="accent2">
                  <a:lumMod val="75000"/>
                </a:schemeClr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63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2047708" y="422848"/>
            <a:ext cx="9613857" cy="1080938"/>
          </a:xfrm>
        </p:spPr>
        <p:txBody>
          <a:bodyPr>
            <a:normAutofit/>
          </a:bodyPr>
          <a:lstStyle/>
          <a:p>
            <a:r>
              <a:rPr lang="hu-HU" sz="6600" dirty="0" smtClean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Lakhely, volt iskolám</a:t>
            </a:r>
            <a:endParaRPr lang="hu-HU" sz="6600" dirty="0">
              <a:solidFill>
                <a:schemeClr val="accent2">
                  <a:lumMod val="75000"/>
                </a:schemeClr>
              </a:solidFill>
              <a:latin typeface="Bell MT" panose="02020503060305020303" pitchFamily="18" charset="0"/>
            </a:endParaRPr>
          </a:p>
        </p:txBody>
      </p:sp>
      <p:pic>
        <p:nvPicPr>
          <p:cNvPr id="7" name="Kép helye 6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14" r="10914"/>
          <a:stretch>
            <a:fillRect/>
          </a:stretch>
        </p:blipFill>
        <p:spPr>
          <a:xfrm>
            <a:off x="278779" y="1604166"/>
            <a:ext cx="3777515" cy="2982759"/>
          </a:xfrm>
        </p:spPr>
      </p:pic>
      <p:sp>
        <p:nvSpPr>
          <p:cNvPr id="6" name="Szöveg helye 5"/>
          <p:cNvSpPr>
            <a:spLocks noGrp="1"/>
          </p:cNvSpPr>
          <p:nvPr>
            <p:ph type="body" sz="half" idx="2"/>
          </p:nvPr>
        </p:nvSpPr>
        <p:spPr>
          <a:xfrm>
            <a:off x="7627898" y="3779565"/>
            <a:ext cx="3818105" cy="3599315"/>
          </a:xfrm>
        </p:spPr>
        <p:txBody>
          <a:bodyPr>
            <a:normAutofit/>
          </a:bodyPr>
          <a:lstStyle/>
          <a:p>
            <a:r>
              <a:rPr lang="hu-HU" sz="20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endParaRPr lang="hu-HU" sz="2000" dirty="0" smtClean="0"/>
          </a:p>
          <a:p>
            <a:r>
              <a:rPr lang="hu-HU" sz="4300" dirty="0" smtClean="0">
                <a:solidFill>
                  <a:schemeClr val="accent2">
                    <a:lumMod val="75000"/>
                  </a:schemeClr>
                </a:solidFill>
              </a:rPr>
              <a:t>Dunakeszi Széchenyi István Általános Iskola</a:t>
            </a:r>
            <a:endParaRPr lang="hu-HU" sz="43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898" y="1503786"/>
            <a:ext cx="4033667" cy="3025250"/>
          </a:xfrm>
          <a:prstGeom prst="rect">
            <a:avLst/>
          </a:prstGeom>
        </p:spPr>
      </p:pic>
      <p:sp>
        <p:nvSpPr>
          <p:cNvPr id="9" name="Szövegdoboz 8"/>
          <p:cNvSpPr txBox="1"/>
          <p:nvPr/>
        </p:nvSpPr>
        <p:spPr>
          <a:xfrm>
            <a:off x="4128138" y="3352881"/>
            <a:ext cx="3427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800" dirty="0" smtClean="0">
                <a:solidFill>
                  <a:schemeClr val="accent2">
                    <a:lumMod val="75000"/>
                  </a:schemeClr>
                </a:solidFill>
              </a:rPr>
              <a:t>Dunakeszi</a:t>
            </a:r>
            <a:endParaRPr lang="hu-HU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294" y="1604166"/>
            <a:ext cx="3437840" cy="174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5949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47506" y="500062"/>
            <a:ext cx="10515600" cy="1325563"/>
          </a:xfrm>
        </p:spPr>
        <p:txBody>
          <a:bodyPr/>
          <a:lstStyle/>
          <a:p>
            <a:r>
              <a:rPr lang="hu-HU" dirty="0" smtClean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Magamról</a:t>
            </a:r>
            <a:endParaRPr lang="hu-HU" dirty="0">
              <a:solidFill>
                <a:schemeClr val="accent2">
                  <a:lumMod val="75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4" name="Szöveg helye 3"/>
          <p:cNvSpPr>
            <a:spLocks noGrp="1"/>
          </p:cNvSpPr>
          <p:nvPr>
            <p:ph sz="half" idx="1"/>
          </p:nvPr>
        </p:nvSpPr>
        <p:spPr>
          <a:xfrm>
            <a:off x="1547506" y="1474776"/>
            <a:ext cx="502521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3600" dirty="0" smtClean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15 </a:t>
            </a:r>
            <a:r>
              <a:rPr lang="hu-HU" sz="3600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éves </a:t>
            </a:r>
            <a:r>
              <a:rPr lang="hu-HU" sz="3600" dirty="0" smtClean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vagyok</a:t>
            </a:r>
          </a:p>
          <a:p>
            <a:endParaRPr lang="hu-HU" sz="7300" dirty="0">
              <a:solidFill>
                <a:schemeClr val="accent2">
                  <a:lumMod val="75000"/>
                </a:schemeClr>
              </a:solidFill>
              <a:latin typeface="Bell MT" panose="02020503060305020303" pitchFamily="18" charset="0"/>
            </a:endParaRPr>
          </a:p>
          <a:p>
            <a:endParaRPr lang="hu-HU" sz="7300" dirty="0">
              <a:solidFill>
                <a:schemeClr val="accent2">
                  <a:lumMod val="75000"/>
                </a:schemeClr>
              </a:solidFill>
              <a:latin typeface="Bell MT" panose="02020503060305020303" pitchFamily="18" charset="0"/>
            </a:endParaRPr>
          </a:p>
          <a:p>
            <a:endParaRPr lang="hu-HU" sz="7300" dirty="0">
              <a:solidFill>
                <a:schemeClr val="accent2">
                  <a:lumMod val="75000"/>
                </a:schemeClr>
              </a:solidFill>
              <a:latin typeface="Bell MT" panose="02020503060305020303" pitchFamily="18" charset="0"/>
            </a:endParaRPr>
          </a:p>
          <a:p>
            <a:endParaRPr lang="hu-HU" sz="7300" dirty="0" smtClean="0">
              <a:solidFill>
                <a:schemeClr val="accent2">
                  <a:lumMod val="75000"/>
                </a:schemeClr>
              </a:solidFill>
              <a:latin typeface="Bell MT" panose="02020503060305020303" pitchFamily="18" charset="0"/>
            </a:endParaRPr>
          </a:p>
          <a:p>
            <a:endParaRPr lang="hu-HU" sz="7300" dirty="0">
              <a:solidFill>
                <a:schemeClr val="accent2">
                  <a:lumMod val="75000"/>
                </a:schemeClr>
              </a:solidFill>
              <a:latin typeface="Bell MT" panose="02020503060305020303" pitchFamily="18" charset="0"/>
            </a:endParaRPr>
          </a:p>
          <a:p>
            <a:endParaRPr lang="hu-HU" sz="7300" dirty="0" smtClean="0">
              <a:solidFill>
                <a:schemeClr val="accent2">
                  <a:lumMod val="75000"/>
                </a:schemeClr>
              </a:solidFill>
              <a:latin typeface="Bell MT" panose="02020503060305020303" pitchFamily="18" charset="0"/>
            </a:endParaRPr>
          </a:p>
          <a:p>
            <a:endParaRPr lang="hu-HU" sz="7300" dirty="0">
              <a:solidFill>
                <a:schemeClr val="accent2">
                  <a:lumMod val="75000"/>
                </a:schemeClr>
              </a:solidFill>
              <a:latin typeface="Bell MT" panose="02020503060305020303" pitchFamily="18" charset="0"/>
            </a:endParaRPr>
          </a:p>
          <a:p>
            <a:endParaRPr lang="hu-HU" dirty="0"/>
          </a:p>
        </p:txBody>
      </p:sp>
      <p:pic>
        <p:nvPicPr>
          <p:cNvPr id="3" name="Tartalom helye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506" y="2521216"/>
            <a:ext cx="3929244" cy="2619496"/>
          </a:xfrm>
        </p:spPr>
      </p:pic>
      <p:sp>
        <p:nvSpPr>
          <p:cNvPr id="6" name="Szövegdoboz 5"/>
          <p:cNvSpPr txBox="1"/>
          <p:nvPr/>
        </p:nvSpPr>
        <p:spPr>
          <a:xfrm>
            <a:off x="1547506" y="1997996"/>
            <a:ext cx="2993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>
                <a:solidFill>
                  <a:schemeClr val="accent2">
                    <a:lumMod val="75000"/>
                  </a:schemeClr>
                </a:solidFill>
              </a:rPr>
              <a:t>Dunakeszin Lakom</a:t>
            </a:r>
            <a:endParaRPr lang="hu-HU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Szövegdoboz 6"/>
          <p:cNvSpPr txBox="1"/>
          <p:nvPr/>
        </p:nvSpPr>
        <p:spPr>
          <a:xfrm>
            <a:off x="5476750" y="1474776"/>
            <a:ext cx="5775940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Van egy kutyám és egy </a:t>
            </a:r>
            <a:r>
              <a:rPr lang="hu-HU" sz="3200" dirty="0" smtClean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macskám</a:t>
            </a:r>
          </a:p>
          <a:p>
            <a:r>
              <a:rPr lang="hu-HU" sz="3200" dirty="0" smtClean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/>
            </a:r>
            <a:br>
              <a:rPr lang="hu-HU" sz="3200" dirty="0" smtClean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</a:br>
            <a:r>
              <a:rPr lang="hu-HU" sz="3200" dirty="0" smtClean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Előző </a:t>
            </a:r>
            <a:r>
              <a:rPr lang="hu-HU" sz="3200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iskolám a Széchenyi </a:t>
            </a:r>
            <a:r>
              <a:rPr lang="hu-HU" sz="3200" dirty="0" smtClean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István</a:t>
            </a:r>
          </a:p>
          <a:p>
            <a:r>
              <a:rPr lang="hu-HU" sz="3200" dirty="0" smtClean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Általános </a:t>
            </a:r>
            <a:r>
              <a:rPr lang="hu-HU" sz="3200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Iskola volt.</a:t>
            </a:r>
          </a:p>
          <a:p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15121336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1384610" y="500062"/>
            <a:ext cx="10515600" cy="1325563"/>
          </a:xfrm>
        </p:spPr>
        <p:txBody>
          <a:bodyPr/>
          <a:lstStyle/>
          <a:p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Magamról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sz="3200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Erősségem: Angol</a:t>
            </a:r>
          </a:p>
          <a:p>
            <a:r>
              <a:rPr lang="hu-HU" sz="3200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Gyengeségem: Lusta vagyok</a:t>
            </a:r>
          </a:p>
          <a:p>
            <a:r>
              <a:rPr lang="hu-HU" sz="3200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Szabad időmben általában játszok</a:t>
            </a:r>
          </a:p>
          <a:p>
            <a:endParaRPr lang="hu-HU" dirty="0"/>
          </a:p>
        </p:txBody>
      </p:sp>
      <p:sp>
        <p:nvSpPr>
          <p:cNvPr id="5" name="Tartalom helye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73524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>
          <a:xfrm>
            <a:off x="1676400" y="2425153"/>
            <a:ext cx="10515600" cy="1325563"/>
          </a:xfrm>
        </p:spPr>
        <p:txBody>
          <a:bodyPr>
            <a:normAutofit/>
          </a:bodyPr>
          <a:lstStyle/>
          <a:p>
            <a:r>
              <a:rPr lang="hu-HU" sz="6600" dirty="0" smtClean="0">
                <a:solidFill>
                  <a:schemeClr val="accent2">
                    <a:lumMod val="75000"/>
                  </a:schemeClr>
                </a:solidFill>
              </a:rPr>
              <a:t>Köszönöm a figyelmet</a:t>
            </a:r>
            <a:endParaRPr lang="hu-HU" sz="6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56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élység">
  <a:themeElements>
    <a:clrScheme name="Mélység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Mélység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élység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TM04033923[[fn=Mélység]]</Template>
  <TotalTime>55</TotalTime>
  <Words>41</Words>
  <Application>Microsoft Office PowerPoint</Application>
  <PresentationFormat>Szélesvásznú</PresentationFormat>
  <Paragraphs>24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Bell MT</vt:lpstr>
      <vt:lpstr>Corbel</vt:lpstr>
      <vt:lpstr>Mélység</vt:lpstr>
      <vt:lpstr>Bemutatkozás</vt:lpstr>
      <vt:lpstr>Lakhely, volt iskolám</vt:lpstr>
      <vt:lpstr>Magamról</vt:lpstr>
      <vt:lpstr>Magamról</vt:lpstr>
      <vt:lpstr>Köszönöm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Bemutatkozás</dc:title>
  <dc:creator>diak</dc:creator>
  <cp:lastModifiedBy>diak</cp:lastModifiedBy>
  <cp:revision>7</cp:revision>
  <dcterms:created xsi:type="dcterms:W3CDTF">2021-09-10T08:07:40Z</dcterms:created>
  <dcterms:modified xsi:type="dcterms:W3CDTF">2021-09-22T07:31:27Z</dcterms:modified>
</cp:coreProperties>
</file>