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A211-C577-45BD-8E51-CC5025BBE926}" type="datetimeFigureOut">
              <a:rPr lang="hu-HU" smtClean="0"/>
              <a:t>2021. 09. 10.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2FB4-4E5B-4C15-9381-8550B58360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7279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A211-C577-45BD-8E51-CC5025BBE926}" type="datetimeFigureOut">
              <a:rPr lang="hu-HU" smtClean="0"/>
              <a:t>2021. 09. 10.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2FB4-4E5B-4C15-9381-8550B58360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4239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A211-C577-45BD-8E51-CC5025BBE926}" type="datetimeFigureOut">
              <a:rPr lang="hu-HU" smtClean="0"/>
              <a:t>2021. 09. 10.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2FB4-4E5B-4C15-9381-8550B58360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8876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A211-C577-45BD-8E51-CC5025BBE926}" type="datetimeFigureOut">
              <a:rPr lang="hu-HU" smtClean="0"/>
              <a:t>2021. 09. 10.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2FB4-4E5B-4C15-9381-8550B583603E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9759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A211-C577-45BD-8E51-CC5025BBE926}" type="datetimeFigureOut">
              <a:rPr lang="hu-HU" smtClean="0"/>
              <a:t>2021. 09. 10.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2FB4-4E5B-4C15-9381-8550B58360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6337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A211-C577-45BD-8E51-CC5025BBE926}" type="datetimeFigureOut">
              <a:rPr lang="hu-HU" smtClean="0"/>
              <a:t>2021. 09. 10.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2FB4-4E5B-4C15-9381-8550B58360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520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A211-C577-45BD-8E51-CC5025BBE926}" type="datetimeFigureOut">
              <a:rPr lang="hu-HU" smtClean="0"/>
              <a:t>2021. 09. 10.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2FB4-4E5B-4C15-9381-8550B58360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9321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A211-C577-45BD-8E51-CC5025BBE926}" type="datetimeFigureOut">
              <a:rPr lang="hu-HU" smtClean="0"/>
              <a:t>2021. 09. 10.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2FB4-4E5B-4C15-9381-8550B58360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0589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A211-C577-45BD-8E51-CC5025BBE926}" type="datetimeFigureOut">
              <a:rPr lang="hu-HU" smtClean="0"/>
              <a:t>2021. 09. 10.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2FB4-4E5B-4C15-9381-8550B58360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3071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A211-C577-45BD-8E51-CC5025BBE926}" type="datetimeFigureOut">
              <a:rPr lang="hu-HU" smtClean="0"/>
              <a:t>2021. 09. 10.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2FB4-4E5B-4C15-9381-8550B58360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298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A211-C577-45BD-8E51-CC5025BBE926}" type="datetimeFigureOut">
              <a:rPr lang="hu-HU" smtClean="0"/>
              <a:t>2021. 09. 10.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2FB4-4E5B-4C15-9381-8550B58360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3062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A211-C577-45BD-8E51-CC5025BBE926}" type="datetimeFigureOut">
              <a:rPr lang="hu-HU" smtClean="0"/>
              <a:t>2021. 09. 10.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2FB4-4E5B-4C15-9381-8550B58360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336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A211-C577-45BD-8E51-CC5025BBE926}" type="datetimeFigureOut">
              <a:rPr lang="hu-HU" smtClean="0"/>
              <a:t>2021. 09. 10.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2FB4-4E5B-4C15-9381-8550B58360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2946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A211-C577-45BD-8E51-CC5025BBE926}" type="datetimeFigureOut">
              <a:rPr lang="hu-HU" smtClean="0"/>
              <a:t>2021. 09. 10.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2FB4-4E5B-4C15-9381-8550B58360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4722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A211-C577-45BD-8E51-CC5025BBE926}" type="datetimeFigureOut">
              <a:rPr lang="hu-HU" smtClean="0"/>
              <a:t>2021. 09. 10.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2FB4-4E5B-4C15-9381-8550B58360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6269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A211-C577-45BD-8E51-CC5025BBE926}" type="datetimeFigureOut">
              <a:rPr lang="hu-HU" smtClean="0"/>
              <a:t>2021. 09. 10.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2FB4-4E5B-4C15-9381-8550B58360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0007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A211-C577-45BD-8E51-CC5025BBE926}" type="datetimeFigureOut">
              <a:rPr lang="hu-HU" smtClean="0"/>
              <a:t>2021. 09. 10.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2FB4-4E5B-4C15-9381-8550B58360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8536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C94A211-C577-45BD-8E51-CC5025BBE926}" type="datetimeFigureOut">
              <a:rPr lang="hu-HU" smtClean="0"/>
              <a:t>2021. 09. 10.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8482FB4-4E5B-4C15-9381-8550B58360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04827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632028" y="914400"/>
            <a:ext cx="4782207" cy="864092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Bemutatkozás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7309945" y="5688341"/>
            <a:ext cx="3426372" cy="318321"/>
          </a:xfrm>
        </p:spPr>
        <p:txBody>
          <a:bodyPr>
            <a:normAutofit fontScale="85000" lnSpcReduction="20000"/>
          </a:bodyPr>
          <a:lstStyle/>
          <a:p>
            <a:r>
              <a:rPr lang="hu-HU" dirty="0" err="1" smtClean="0"/>
              <a:t>By:Soós</a:t>
            </a:r>
            <a:r>
              <a:rPr lang="hu-HU" dirty="0" smtClean="0"/>
              <a:t> Krisztián Junior</a:t>
            </a:r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62" y="582010"/>
            <a:ext cx="571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28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0526" y="451947"/>
            <a:ext cx="4372908" cy="949428"/>
          </a:xfrm>
        </p:spPr>
        <p:txBody>
          <a:bodyPr/>
          <a:lstStyle/>
          <a:p>
            <a:r>
              <a:rPr lang="hu-HU" dirty="0" smtClean="0"/>
              <a:t>Lakhely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50733" y="1637856"/>
            <a:ext cx="10353762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hu-HU" sz="4000" dirty="0" smtClean="0"/>
              <a:t>-Budapesten élek</a:t>
            </a:r>
          </a:p>
          <a:p>
            <a:pPr marL="36900" indent="0">
              <a:buNone/>
            </a:pPr>
            <a:endParaRPr lang="hu-HU" sz="4000" dirty="0" smtClean="0"/>
          </a:p>
          <a:p>
            <a:pPr marL="36900" indent="0">
              <a:buNone/>
            </a:pPr>
            <a:r>
              <a:rPr lang="hu-HU" sz="4000" dirty="0" smtClean="0"/>
              <a:t>-Negyedik kerületben</a:t>
            </a:r>
          </a:p>
          <a:p>
            <a:pPr marL="36900" indent="0">
              <a:buNone/>
            </a:pPr>
            <a:endParaRPr lang="hu-HU" sz="4000" dirty="0" smtClean="0"/>
          </a:p>
          <a:p>
            <a:pPr marL="36900" indent="0">
              <a:buNone/>
            </a:pPr>
            <a:r>
              <a:rPr lang="hu-HU" sz="4000" dirty="0" smtClean="0"/>
              <a:t>- Újpesten</a:t>
            </a:r>
            <a:endParaRPr lang="hu-HU" sz="40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167" y="1941785"/>
            <a:ext cx="5576387" cy="327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52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67560" y="178676"/>
            <a:ext cx="3679226" cy="970450"/>
          </a:xfrm>
        </p:spPr>
        <p:txBody>
          <a:bodyPr/>
          <a:lstStyle/>
          <a:p>
            <a:r>
              <a:rPr lang="hu-HU" dirty="0" smtClean="0"/>
              <a:t>Iskoláim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67560" y="1675841"/>
            <a:ext cx="9270591" cy="3511568"/>
          </a:xfrm>
        </p:spPr>
        <p:txBody>
          <a:bodyPr>
            <a:normAutofit lnSpcReduction="10000"/>
          </a:bodyPr>
          <a:lstStyle/>
          <a:p>
            <a:r>
              <a:rPr lang="hu-HU" sz="2800" dirty="0" smtClean="0"/>
              <a:t>Bene Ferenc Általános iskola (2 évig)</a:t>
            </a:r>
          </a:p>
          <a:p>
            <a:endParaRPr lang="hu-HU" sz="2800" dirty="0"/>
          </a:p>
          <a:p>
            <a:endParaRPr lang="hu-HU" sz="2800" dirty="0" smtClean="0"/>
          </a:p>
          <a:p>
            <a:endParaRPr lang="hu-HU" sz="2800" dirty="0"/>
          </a:p>
          <a:p>
            <a:endParaRPr lang="hu-HU" sz="2800" dirty="0" smtClean="0"/>
          </a:p>
          <a:p>
            <a:r>
              <a:rPr lang="hu-HU" sz="2800" dirty="0" smtClean="0"/>
              <a:t>Bajza József Általános iskola (6 évig)</a:t>
            </a:r>
          </a:p>
          <a:p>
            <a:endParaRPr lang="hu-HU" sz="2800" dirty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869" y="361558"/>
            <a:ext cx="3946703" cy="2628566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896" y="3437434"/>
            <a:ext cx="4004510" cy="289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096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72360" y="336331"/>
            <a:ext cx="1966039" cy="970450"/>
          </a:xfrm>
        </p:spPr>
        <p:txBody>
          <a:bodyPr/>
          <a:lstStyle/>
          <a:p>
            <a:r>
              <a:rPr lang="hu-HU" dirty="0" smtClean="0"/>
              <a:t>Rólam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819" y="1109180"/>
            <a:ext cx="4009594" cy="4745082"/>
          </a:xfrm>
        </p:spPr>
      </p:pic>
      <p:sp>
        <p:nvSpPr>
          <p:cNvPr id="10" name="Tartalom helye 9"/>
          <p:cNvSpPr>
            <a:spLocks noGrp="1"/>
          </p:cNvSpPr>
          <p:nvPr>
            <p:ph sz="half" idx="2"/>
          </p:nvPr>
        </p:nvSpPr>
        <p:spPr>
          <a:xfrm>
            <a:off x="548327" y="1795511"/>
            <a:ext cx="5064665" cy="4058751"/>
          </a:xfrm>
        </p:spPr>
        <p:txBody>
          <a:bodyPr/>
          <a:lstStyle/>
          <a:p>
            <a:r>
              <a:rPr lang="hu-HU" dirty="0" smtClean="0"/>
              <a:t>15 éves vagyok</a:t>
            </a:r>
          </a:p>
          <a:p>
            <a:r>
              <a:rPr lang="hu-HU" dirty="0" smtClean="0"/>
              <a:t>185 cm</a:t>
            </a:r>
          </a:p>
          <a:p>
            <a:r>
              <a:rPr lang="hu-HU" dirty="0" smtClean="0"/>
              <a:t>szemüveges  </a:t>
            </a:r>
          </a:p>
          <a:p>
            <a:endParaRPr lang="hu-HU" dirty="0" smtClean="0"/>
          </a:p>
          <a:p>
            <a:pPr marL="36900" indent="0">
              <a:buNone/>
            </a:pP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090477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13795" y="5632263"/>
            <a:ext cx="10353762" cy="970450"/>
          </a:xfrm>
        </p:spPr>
        <p:txBody>
          <a:bodyPr/>
          <a:lstStyle/>
          <a:p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913795" y="514587"/>
            <a:ext cx="5060497" cy="4058750"/>
          </a:xfrm>
        </p:spPr>
        <p:txBody>
          <a:bodyPr/>
          <a:lstStyle/>
          <a:p>
            <a:r>
              <a:rPr lang="hu-HU" dirty="0" smtClean="0"/>
              <a:t>Erősségem</a:t>
            </a:r>
          </a:p>
          <a:p>
            <a:endParaRPr lang="hu-HU" dirty="0"/>
          </a:p>
          <a:p>
            <a:pPr marL="36900" indent="0">
              <a:buNone/>
            </a:pPr>
            <a:r>
              <a:rPr lang="hu-HU" dirty="0" smtClean="0"/>
              <a:t>Szorgalmas</a:t>
            </a:r>
          </a:p>
          <a:p>
            <a:pPr marL="36900" indent="0">
              <a:buNone/>
            </a:pPr>
            <a:r>
              <a:rPr lang="hu-HU" dirty="0" smtClean="0"/>
              <a:t>Jó vagyok a internetes dolgokban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090676" y="355594"/>
            <a:ext cx="5064665" cy="4058751"/>
          </a:xfrm>
        </p:spPr>
        <p:txBody>
          <a:bodyPr/>
          <a:lstStyle/>
          <a:p>
            <a:r>
              <a:rPr lang="hu-HU" dirty="0" smtClean="0"/>
              <a:t>Gyengeségem</a:t>
            </a:r>
          </a:p>
          <a:p>
            <a:endParaRPr lang="hu-HU" dirty="0"/>
          </a:p>
          <a:p>
            <a:r>
              <a:rPr lang="hu-HU" dirty="0" smtClean="0"/>
              <a:t>Olykor lusta vagyok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294" y="2543962"/>
            <a:ext cx="2285450" cy="395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5108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la">
  <a:themeElements>
    <a:clrScheme name="Pal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al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TM04033929[[fn=Pala]]</Template>
  <TotalTime>25</TotalTime>
  <Words>48</Words>
  <Application>Microsoft Office PowerPoint</Application>
  <PresentationFormat>Szélesvásznú</PresentationFormat>
  <Paragraphs>29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Calisto MT</vt:lpstr>
      <vt:lpstr>Trebuchet MS</vt:lpstr>
      <vt:lpstr>Wingdings 2</vt:lpstr>
      <vt:lpstr>Pala</vt:lpstr>
      <vt:lpstr>Bemutatkozás</vt:lpstr>
      <vt:lpstr>Lakhely</vt:lpstr>
      <vt:lpstr>Iskoláim</vt:lpstr>
      <vt:lpstr>Rólam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Bemutatkozás</dc:title>
  <dc:creator>diak</dc:creator>
  <cp:lastModifiedBy>diak</cp:lastModifiedBy>
  <cp:revision>3</cp:revision>
  <dcterms:created xsi:type="dcterms:W3CDTF">2021-09-10T08:10:21Z</dcterms:created>
  <dcterms:modified xsi:type="dcterms:W3CDTF">2021-09-10T08:36:17Z</dcterms:modified>
</cp:coreProperties>
</file>