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29492-7139-41E1-A0D9-D415356B52BD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ECF3E-057F-42A7-AE42-A564BE53AC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819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661D7C-4415-4689-8B34-03776236E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CB2DB66-095C-439B-BCC5-9F65ABFCE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9CD875-BBD9-4227-9805-13E6A2B8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38BC0E-4B10-4B77-BF61-07DB64AE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AF756C-AA1D-4B08-8BAB-DFA6EA7A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7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39D6BB-01FD-4F96-B315-AE907F76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06442E8-97D4-4782-817E-E2C7E0ADB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BD4B51-29F8-4454-B637-26C4AF9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813A1B-C516-41AB-96AD-B8B25D6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FD1B8F4-8DCA-4F40-A3AE-F0F004FD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0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686D5B6-7898-4813-A6EF-970D6E841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FC995A8-CF73-4553-9287-97DF10062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650F77-6FE5-4B2E-9BED-AF1F58A1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2AEF15-6B10-44CD-A730-EDE9D0EE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640914-CF77-4CFD-9C67-5AB96F4E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9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949FDB-B57C-4677-A373-753615C2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8D5C9A-94E7-4697-9BEE-0D1398FA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3CEBEC-D9DF-4415-9264-6130134D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E89FAB-68AD-48FB-B02D-B3E55A09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7F55AD-2AC7-4A7B-BBC4-4E921B2D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30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55EEF8-206D-44C3-95D3-62621C1F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CA7118-798D-4921-9CA0-9CA7845C4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0AD904-52A5-4A4B-8E80-71A5E338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DB5EF2-0013-49C7-A1DF-4CF97DC1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517C60-8E39-43ED-A827-DA615D59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590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48F706-5485-47A5-8B74-3C1AA1ED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43E4A4-4FA7-4591-BF46-4A7FED96B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AC8546C-B4EF-4E7D-8123-393E5BF76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71CE68-4A5C-402B-9B25-0EC21374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27D23F-2CDC-4477-AF15-1FD523D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FB4D98-B073-42C8-8215-6C1CB7FA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92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436985-287C-4A2C-A35C-3DC2EACD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BFC46A-71ED-4FBB-BF0B-2B0C8F4E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946CD5-5167-4DD7-AB56-BB4DD4298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C354D6-FE04-4DFA-92E1-8AE047603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AC668EC-44F5-4DE5-9AAB-CBFE2AFC9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EBC6A84-6E35-4640-B72B-DADF4D65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63AC37B-36F9-4F0B-8086-D9005703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3E64E7E-DA18-44E6-B847-9BEE0284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0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A0D321-4F29-4B78-BCE0-4236AA5C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3A2822-E205-4F7D-8338-2B16A25D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A89E99D-DF0A-425B-A4D5-C798FA5A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815DA8-CA2D-4E37-B5D7-F29B0842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85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8BC8ADC-E181-4BC0-9308-24D712D7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1348FA5-2D8F-42C5-8DCD-E124A24D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864A45-854B-45E9-BE09-F1705920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19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CEA017-0015-49E8-8B87-C05C509E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94FFC9-2D51-4608-B60B-D5FB5835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2BB122-6EC9-46B7-8900-C8DC7D35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BE21FB-0966-4D09-B997-C4B52D9D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4852C3-C163-4C18-BF23-0A69F2D8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AAD8F-B6DA-460E-AA55-F71DBE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96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BFD18D-B6E2-41C1-A55D-F6938912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42BB78A-5EB1-4F6C-AA17-EC1805429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0211E-7D0E-4D2A-8A0D-2FC2B34F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8102D8F-FE33-476F-A3B7-410F769B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A9C2A19-23F7-4858-B163-CE5196F7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64469C-BEC2-4BEA-9005-FAB9843F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23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BFA49CE-18F7-4B18-A660-A84D9FEE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7EA6B8-122C-4CAF-B4B4-583F0709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61EBA6-C4C8-4805-8403-9ECE44776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756D-D93B-412F-9EBB-813DB7D096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B9FC1C-3C19-4029-955F-FCFE6378B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1EECCE-BEBE-4112-B6DF-B40CD18AB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B03F-8EF5-4DE5-93BA-B240ACF4F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59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DC8CE-5EED-4AAD-93CF-142274D94DC3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>
            <a:normAutofit fontScale="90000"/>
          </a:bodyPr>
          <a:lstStyle/>
          <a:p>
            <a:r>
              <a:rPr lang="hu-HU" dirty="0"/>
              <a:t>5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br>
              <a:rPr lang="hu-HU" dirty="0"/>
            </a:br>
            <a:r>
              <a:rPr lang="hu-HU" dirty="0"/>
              <a:t>A nevem Takács Péter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1C15F20-3B5A-4EAF-826D-D7B8B0971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És ez az Én prezentációm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B13A8BA-49AA-4484-BD86-4AFA7B54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73" y="417317"/>
            <a:ext cx="6007693" cy="60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55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F7128-2DE4-49D4-AE73-40588A74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Lakhelyem: Fót, Virág utca 10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39EAC77-0658-4445-9479-7E0061699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224" y="1563549"/>
            <a:ext cx="4876800" cy="32480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55F0349-7AD1-4CD1-BE57-79CF5D7F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383" y="1563549"/>
            <a:ext cx="5731417" cy="381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147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F7128-2DE4-49D4-AE73-40588A74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Erösségeim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9B4F4-B79C-4967-9444-DA2F1DE7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nagyon kedvelhető személyiség vagyok</a:t>
            </a:r>
          </a:p>
          <a:p>
            <a:r>
              <a:rPr lang="hu-HU" dirty="0"/>
              <a:t>- sokat Túrázok(még annak ellenére is hogy nem látszik rajtam)</a:t>
            </a:r>
          </a:p>
          <a:p>
            <a:r>
              <a:rPr lang="hu-HU" dirty="0"/>
              <a:t>- mondhatni kutyákkal egy pillanat alatt össze barátkozom</a:t>
            </a:r>
          </a:p>
          <a:p>
            <a:r>
              <a:rPr lang="hu-HU" dirty="0"/>
              <a:t>- Peti vagyok bármit megtudok csinálni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5F5B415-18D3-44AF-9B87-90527288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934" y="4336853"/>
            <a:ext cx="2809875" cy="1628775"/>
          </a:xfrm>
          <a:prstGeom prst="rect">
            <a:avLst/>
          </a:prstGeom>
        </p:spPr>
      </p:pic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9CC4D171-6462-4B89-9AA4-E7CE50AF31B3}"/>
              </a:ext>
            </a:extLst>
          </p:cNvPr>
          <p:cNvCxnSpPr/>
          <p:nvPr/>
        </p:nvCxnSpPr>
        <p:spPr>
          <a:xfrm>
            <a:off x="6778305" y="3741490"/>
            <a:ext cx="947956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4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F7128-2DE4-49D4-AE73-40588A74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Gyengeségeim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9B4F4-B79C-4967-9444-DA2F1DE7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Nagyon naiv vagyok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D1B9ACF-EEE6-4DF6-9B8A-A9F412EF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90" y="1825625"/>
            <a:ext cx="5232197" cy="39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9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F7128-2DE4-49D4-AE73-40588A74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Magamról               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9B4F4-B79C-4967-9444-DA2F1DE7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Magasság: 177-78 </a:t>
            </a:r>
          </a:p>
          <a:p>
            <a:r>
              <a:rPr lang="hu-HU" dirty="0" smtClean="0"/>
              <a:t>Súly: 78-80 kg</a:t>
            </a:r>
          </a:p>
          <a:p>
            <a:r>
              <a:rPr lang="hu-HU" dirty="0" smtClean="0"/>
              <a:t>Láb méret: 43</a:t>
            </a:r>
          </a:p>
          <a:p>
            <a:r>
              <a:rPr lang="hu-HU" dirty="0" smtClean="0"/>
              <a:t>Születésem:2003.07.30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76" y="1825625"/>
            <a:ext cx="7620000" cy="4286250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6747641" y="1366345"/>
            <a:ext cx="42042" cy="39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4795345" y="797073"/>
            <a:ext cx="375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My</a:t>
            </a:r>
            <a:r>
              <a:rPr lang="hu-HU" sz="2400" dirty="0" smtClean="0"/>
              <a:t> </a:t>
            </a:r>
            <a:r>
              <a:rPr lang="hu-HU" sz="2400" dirty="0" err="1" smtClean="0"/>
              <a:t>dad</a:t>
            </a:r>
            <a:r>
              <a:rPr lang="hu-HU" sz="2400" dirty="0" smtClean="0"/>
              <a:t> </a:t>
            </a:r>
            <a:r>
              <a:rPr lang="hu-HU" sz="2400" dirty="0" err="1" smtClean="0"/>
              <a:t>when</a:t>
            </a:r>
            <a:r>
              <a:rPr lang="hu-HU" sz="2400" dirty="0" smtClean="0"/>
              <a:t> he made me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00596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F7128-2DE4-49D4-AE73-40588A74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8083" y="1690688"/>
            <a:ext cx="4351338" cy="435133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752" y="196135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9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71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5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A nevem Takács Péter </vt:lpstr>
      <vt:lpstr>Lakhelyem: Fót, Virág utca 10</vt:lpstr>
      <vt:lpstr>Erösségeim </vt:lpstr>
      <vt:lpstr>Gyengeségeim</vt:lpstr>
      <vt:lpstr>Magamról                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A nevem Takács Péter </dc:title>
  <dc:creator>Takacs Peter</dc:creator>
  <cp:lastModifiedBy>diak</cp:lastModifiedBy>
  <cp:revision>5</cp:revision>
  <dcterms:created xsi:type="dcterms:W3CDTF">2021-09-06T19:26:04Z</dcterms:created>
  <dcterms:modified xsi:type="dcterms:W3CDTF">2021-09-07T07:25:33Z</dcterms:modified>
</cp:coreProperties>
</file>