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A3EC-6392-4E83-91BD-B18863E70422}" type="datetimeFigureOut">
              <a:rPr lang="hu-HU" smtClean="0"/>
              <a:t>2021.09.13.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85AB-5812-4B49-AD43-C3F59F339F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0176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A3EC-6392-4E83-91BD-B18863E70422}" type="datetimeFigureOut">
              <a:rPr lang="hu-HU" smtClean="0"/>
              <a:t>2021.09.13.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85AB-5812-4B49-AD43-C3F59F339F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848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A3EC-6392-4E83-91BD-B18863E70422}" type="datetimeFigureOut">
              <a:rPr lang="hu-HU" smtClean="0"/>
              <a:t>2021.09.13.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85AB-5812-4B49-AD43-C3F59F339F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160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A3EC-6392-4E83-91BD-B18863E70422}" type="datetimeFigureOut">
              <a:rPr lang="hu-HU" smtClean="0"/>
              <a:t>2021.09.13.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85AB-5812-4B49-AD43-C3F59F339F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5326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A3EC-6392-4E83-91BD-B18863E70422}" type="datetimeFigureOut">
              <a:rPr lang="hu-HU" smtClean="0"/>
              <a:t>2021.09.13.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85AB-5812-4B49-AD43-C3F59F339F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9790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A3EC-6392-4E83-91BD-B18863E70422}" type="datetimeFigureOut">
              <a:rPr lang="hu-HU" smtClean="0"/>
              <a:t>2021.09.13.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85AB-5812-4B49-AD43-C3F59F339F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5606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A3EC-6392-4E83-91BD-B18863E70422}" type="datetimeFigureOut">
              <a:rPr lang="hu-HU" smtClean="0"/>
              <a:t>2021.09.13.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85AB-5812-4B49-AD43-C3F59F339F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0056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A3EC-6392-4E83-91BD-B18863E70422}" type="datetimeFigureOut">
              <a:rPr lang="hu-HU" smtClean="0"/>
              <a:t>2021.09.13.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85AB-5812-4B49-AD43-C3F59F339F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0242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A3EC-6392-4E83-91BD-B18863E70422}" type="datetimeFigureOut">
              <a:rPr lang="hu-HU" smtClean="0"/>
              <a:t>2021.09.13.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85AB-5812-4B49-AD43-C3F59F339F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765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A3EC-6392-4E83-91BD-B18863E70422}" type="datetimeFigureOut">
              <a:rPr lang="hu-HU" smtClean="0"/>
              <a:t>2021.09.13.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85AB-5812-4B49-AD43-C3F59F339F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7292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A3EC-6392-4E83-91BD-B18863E70422}" type="datetimeFigureOut">
              <a:rPr lang="hu-HU" smtClean="0"/>
              <a:t>2021.09.13.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85AB-5812-4B49-AD43-C3F59F339F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833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5A3EC-6392-4E83-91BD-B18863E70422}" type="datetimeFigureOut">
              <a:rPr lang="hu-HU" smtClean="0"/>
              <a:t>2021.09.13.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985AB-5812-4B49-AD43-C3F59F339F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432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>
                <a:latin typeface="+mn-lt"/>
              </a:rPr>
              <a:t>Bemutatkozás</a:t>
            </a:r>
            <a:endParaRPr lang="hu-HU" dirty="0">
              <a:latin typeface="+mn-lt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Készítette: Sarkadi Kristóf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06548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Sarkadi Kristóf Stefán</a:t>
            </a:r>
            <a:endParaRPr lang="hu-HU" dirty="0"/>
          </a:p>
        </p:txBody>
      </p:sp>
      <p:sp>
        <p:nvSpPr>
          <p:cNvPr id="5" name="Kép helye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Szöveg helye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u-HU" dirty="0" smtClean="0"/>
              <a:t>2004. 04. 01., 04:00-kor születtem </a:t>
            </a:r>
            <a:br>
              <a:rPr lang="hu-HU" dirty="0" smtClean="0"/>
            </a:br>
            <a:r>
              <a:rPr lang="hu-HU" dirty="0" smtClean="0"/>
              <a:t>IV. kerülettben. Kedvenc elfoglaltságom (szabad időben) videójátékokkal játszani pl.: </a:t>
            </a:r>
            <a:r>
              <a:rPr lang="hu-HU" dirty="0" err="1" smtClean="0"/>
              <a:t>Pokémon</a:t>
            </a:r>
            <a:r>
              <a:rPr lang="hu-HU" dirty="0" smtClean="0"/>
              <a:t> GO, </a:t>
            </a:r>
            <a:r>
              <a:rPr lang="hu-HU" dirty="0" err="1" smtClean="0"/>
              <a:t>Geometry</a:t>
            </a:r>
            <a:r>
              <a:rPr lang="hu-HU" dirty="0" smtClean="0"/>
              <a:t> </a:t>
            </a:r>
            <a:r>
              <a:rPr lang="hu-HU" dirty="0" err="1" smtClean="0"/>
              <a:t>dash</a:t>
            </a:r>
            <a:r>
              <a:rPr lang="hu-HU" dirty="0" smtClean="0"/>
              <a:t>, Formula 1 </a:t>
            </a:r>
            <a:r>
              <a:rPr lang="hu-HU" smtClean="0"/>
              <a:t>játékokkal játszani.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51958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”életem”</a:t>
            </a:r>
            <a:endParaRPr lang="hu-HU" dirty="0"/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2004 tavaszán születtem áprilisban.</a:t>
            </a:r>
          </a:p>
          <a:p>
            <a:r>
              <a:rPr lang="hu-HU" dirty="0"/>
              <a:t>Nyolc általánost végeztem el</a:t>
            </a:r>
            <a:r>
              <a:rPr lang="hu-H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1516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600" dirty="0" smtClean="0"/>
              <a:t>Iskoláim</a:t>
            </a:r>
            <a:endParaRPr lang="hu-HU" sz="6600" dirty="0"/>
          </a:p>
        </p:txBody>
      </p:sp>
      <p:sp>
        <p:nvSpPr>
          <p:cNvPr id="3" name="Tartalom helye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hu-HU" sz="2800" dirty="0" smtClean="0"/>
              <a:t>Az első iskolám a Benkő </a:t>
            </a:r>
            <a:r>
              <a:rPr lang="hu-HU" sz="2800" dirty="0"/>
              <a:t>István Református Általános Iskola és </a:t>
            </a:r>
            <a:r>
              <a:rPr lang="hu-HU" sz="2800" dirty="0" smtClean="0"/>
              <a:t>Gimnázium, amit nem szerettem nagyon (1-2 iskolai év).</a:t>
            </a:r>
          </a:p>
        </p:txBody>
      </p:sp>
      <p:pic>
        <p:nvPicPr>
          <p:cNvPr id="1026" name="Picture 2" descr="Főoldal - Benkő István Református Általános Iskola és Gimnázium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9" r="18339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741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helye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508" r="2508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hu-HU" sz="2800" dirty="0" smtClean="0"/>
              <a:t>Második iskolám a Lázár Ervin Általános Iskola (3-8 iskolai év)</a:t>
            </a:r>
          </a:p>
          <a:p>
            <a:r>
              <a:rPr lang="hu-HU" sz="2800" dirty="0" smtClean="0"/>
              <a:t>Ebben az iskolában, már sokkal jobban éreztem magam.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2672817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Kedvenc elfoglaltságom</a:t>
            </a:r>
            <a:endParaRPr lang="hu-HU" dirty="0"/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smtClean="0"/>
              <a:t>Videójátékokkal szeretek játszani: </a:t>
            </a:r>
          </a:p>
          <a:p>
            <a:r>
              <a:rPr lang="hu-HU" dirty="0" smtClean="0"/>
              <a:t>                                                </a:t>
            </a:r>
            <a:r>
              <a:rPr lang="hu-HU" dirty="0" err="1" smtClean="0"/>
              <a:t>Forza</a:t>
            </a:r>
            <a:r>
              <a:rPr lang="hu-HU" dirty="0" smtClean="0"/>
              <a:t> Horizont 4; 2</a:t>
            </a:r>
          </a:p>
          <a:p>
            <a:r>
              <a:rPr lang="hu-HU" dirty="0" smtClean="0"/>
              <a:t>                                                Formula ONE 2019; 20; 21</a:t>
            </a:r>
          </a:p>
          <a:p>
            <a:r>
              <a:rPr lang="hu-HU" dirty="0" smtClean="0"/>
              <a:t>                                                THE CREW 2</a:t>
            </a:r>
          </a:p>
          <a:p>
            <a:r>
              <a:rPr lang="hu-HU" dirty="0"/>
              <a:t> </a:t>
            </a:r>
            <a:r>
              <a:rPr lang="hu-HU" dirty="0" smtClean="0"/>
              <a:t>                                               MINECRAFT Xbox ONE </a:t>
            </a:r>
            <a:r>
              <a:rPr lang="hu-HU" dirty="0" err="1" smtClean="0"/>
              <a:t>edition</a:t>
            </a:r>
            <a:endParaRPr lang="hu-HU" dirty="0" smtClean="0"/>
          </a:p>
          <a:p>
            <a:r>
              <a:rPr lang="hu-HU" dirty="0"/>
              <a:t> </a:t>
            </a:r>
            <a:r>
              <a:rPr lang="hu-HU" dirty="0" smtClean="0"/>
              <a:t>                                               </a:t>
            </a:r>
            <a:r>
              <a:rPr lang="hu-HU" dirty="0" err="1" smtClean="0"/>
              <a:t>Szarnite</a:t>
            </a:r>
            <a:endParaRPr lang="hu-HU" dirty="0" smtClean="0"/>
          </a:p>
          <a:p>
            <a:r>
              <a:rPr lang="hu-HU" dirty="0"/>
              <a:t> </a:t>
            </a:r>
            <a:r>
              <a:rPr lang="hu-HU" dirty="0" smtClean="0"/>
              <a:t>                                               </a:t>
            </a:r>
            <a:r>
              <a:rPr lang="hu-HU" dirty="0" err="1" smtClean="0"/>
              <a:t>Geometry</a:t>
            </a:r>
            <a:r>
              <a:rPr lang="hu-HU" dirty="0" smtClean="0"/>
              <a:t> </a:t>
            </a:r>
            <a:r>
              <a:rPr lang="hu-HU" dirty="0" err="1" smtClean="0"/>
              <a:t>Dash</a:t>
            </a:r>
            <a:endParaRPr lang="hu-HU" dirty="0" smtClean="0"/>
          </a:p>
          <a:p>
            <a:r>
              <a:rPr lang="hu-HU" dirty="0"/>
              <a:t> </a:t>
            </a:r>
            <a:r>
              <a:rPr lang="hu-HU" dirty="0" smtClean="0"/>
              <a:t>                                               Team </a:t>
            </a:r>
            <a:r>
              <a:rPr lang="hu-HU" dirty="0" err="1" smtClean="0"/>
              <a:t>Fortress</a:t>
            </a:r>
            <a:r>
              <a:rPr lang="hu-HU" dirty="0" smtClean="0"/>
              <a:t> 2</a:t>
            </a:r>
          </a:p>
          <a:p>
            <a:r>
              <a:rPr lang="hu-HU" dirty="0"/>
              <a:t> </a:t>
            </a:r>
            <a:r>
              <a:rPr lang="hu-HU" dirty="0" smtClean="0"/>
              <a:t>                                               GTA V</a:t>
            </a:r>
          </a:p>
          <a:p>
            <a:r>
              <a:rPr lang="hu-HU"/>
              <a:t> </a:t>
            </a:r>
            <a:r>
              <a:rPr lang="hu-HU" smtClean="0"/>
              <a:t>                                               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493299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116</Words>
  <Application>Microsoft Office PowerPoint</Application>
  <PresentationFormat>Szélesvásznú</PresentationFormat>
  <Paragraphs>22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Office-téma</vt:lpstr>
      <vt:lpstr>Bemutatkozás</vt:lpstr>
      <vt:lpstr>Sarkadi Kristóf Stefán</vt:lpstr>
      <vt:lpstr>Az ”életem”</vt:lpstr>
      <vt:lpstr>Iskoláim</vt:lpstr>
      <vt:lpstr>PowerPoint-bemutató</vt:lpstr>
      <vt:lpstr>Kedvenc elfoglaltságom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Bemutatkozás</dc:title>
  <dc:creator>diak</dc:creator>
  <cp:lastModifiedBy>diak</cp:lastModifiedBy>
  <cp:revision>7</cp:revision>
  <dcterms:created xsi:type="dcterms:W3CDTF">2021-09-06T07:38:27Z</dcterms:created>
  <dcterms:modified xsi:type="dcterms:W3CDTF">2021-09-13T06:08:46Z</dcterms:modified>
</cp:coreProperties>
</file>