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FB65-5955-504E-ADD9-A7325373105E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55FE-D63E-5D49-A8B7-4AADF6D495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2167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FB65-5955-504E-ADD9-A7325373105E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55FE-D63E-5D49-A8B7-4AADF6D495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64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FB65-5955-504E-ADD9-A7325373105E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55FE-D63E-5D49-A8B7-4AADF6D495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6436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FB65-5955-504E-ADD9-A7325373105E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55FE-D63E-5D49-A8B7-4AADF6D495B0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461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FB65-5955-504E-ADD9-A7325373105E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55FE-D63E-5D49-A8B7-4AADF6D495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985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FB65-5955-504E-ADD9-A7325373105E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55FE-D63E-5D49-A8B7-4AADF6D495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0957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FB65-5955-504E-ADD9-A7325373105E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55FE-D63E-5D49-A8B7-4AADF6D495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3086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FB65-5955-504E-ADD9-A7325373105E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55FE-D63E-5D49-A8B7-4AADF6D495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8296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FB65-5955-504E-ADD9-A7325373105E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55FE-D63E-5D49-A8B7-4AADF6D495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4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FB65-5955-504E-ADD9-A7325373105E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55FE-D63E-5D49-A8B7-4AADF6D495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850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FB65-5955-504E-ADD9-A7325373105E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55FE-D63E-5D49-A8B7-4AADF6D495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04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FB65-5955-504E-ADD9-A7325373105E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55FE-D63E-5D49-A8B7-4AADF6D495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831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FB65-5955-504E-ADD9-A7325373105E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55FE-D63E-5D49-A8B7-4AADF6D495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173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FB65-5955-504E-ADD9-A7325373105E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55FE-D63E-5D49-A8B7-4AADF6D495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30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FB65-5955-504E-ADD9-A7325373105E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55FE-D63E-5D49-A8B7-4AADF6D495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28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FB65-5955-504E-ADD9-A7325373105E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55FE-D63E-5D49-A8B7-4AADF6D495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26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9FB65-5955-504E-ADD9-A7325373105E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55FE-D63E-5D49-A8B7-4AADF6D495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54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69FB65-5955-504E-ADD9-A7325373105E}" type="datetimeFigureOut">
              <a:rPr lang="hu-HU" smtClean="0"/>
              <a:t>2021.09.13.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455FE-D63E-5D49-A8B7-4AADF6D495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8706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CE6030-3D02-7341-B803-D2028E955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Bemutatkozás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5512FBB-B595-B046-B205-BFE3CF44E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881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C54048-6499-DB4D-9E0F-4956C558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822101"/>
          </a:xfrm>
        </p:spPr>
        <p:txBody>
          <a:bodyPr/>
          <a:lstStyle/>
          <a:p>
            <a:r>
              <a:rPr lang="hu-HU" dirty="0"/>
              <a:t>Szabó Levente</a:t>
            </a:r>
          </a:p>
        </p:txBody>
      </p:sp>
      <p:pic>
        <p:nvPicPr>
          <p:cNvPr id="9" name="Kép 9">
            <a:extLst>
              <a:ext uri="{FF2B5EF4-FFF2-40B4-BE49-F238E27FC236}">
                <a16:creationId xmlns:a16="http://schemas.microsoft.com/office/drawing/2014/main" id="{4295F000-663C-CB4F-889B-F939FE068D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1" r="15881"/>
          <a:stretch/>
        </p:blipFill>
        <p:spPr>
          <a:xfrm>
            <a:off x="8559139" y="1854192"/>
            <a:ext cx="2477907" cy="3539867"/>
          </a:xfrm>
          <a:prstGeom prst="roundRect">
            <a:avLst>
              <a:gd name="adj" fmla="val 1858"/>
            </a:avLst>
          </a:prstGeom>
        </p:spPr>
      </p:pic>
      <p:sp>
        <p:nvSpPr>
          <p:cNvPr id="7" name="Szöveg helye 6">
            <a:extLst>
              <a:ext uri="{FF2B5EF4-FFF2-40B4-BE49-F238E27FC236}">
                <a16:creationId xmlns:a16="http://schemas.microsoft.com/office/drawing/2014/main" id="{904E8457-0C32-1B48-A8E2-5FAEAAD17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795619"/>
            <a:ext cx="5084979" cy="2233581"/>
          </a:xfrm>
        </p:spPr>
        <p:txBody>
          <a:bodyPr vert="horz" anchor="t">
            <a:normAutofit fontScale="85000" lnSpcReduction="10000"/>
          </a:bodyPr>
          <a:lstStyle/>
          <a:p>
            <a:r>
              <a:rPr lang="hu-HU" sz="2000" dirty="0"/>
              <a:t>17 éves vagyok, szabadidőmben szeretek </a:t>
            </a:r>
            <a:r>
              <a:rPr lang="hu-HU" sz="2000" dirty="0" err="1"/>
              <a:t>videójátekokkal</a:t>
            </a:r>
            <a:r>
              <a:rPr lang="hu-HU" sz="2000" dirty="0"/>
              <a:t> játszani, kint lenni a levegőn. Kedvenc videójátékom a </a:t>
            </a:r>
            <a:r>
              <a:rPr lang="hu-HU" sz="2000" dirty="0" err="1"/>
              <a:t>Geometry</a:t>
            </a:r>
            <a:r>
              <a:rPr lang="hu-HU" sz="2000" dirty="0"/>
              <a:t> </a:t>
            </a:r>
            <a:r>
              <a:rPr lang="hu-HU" sz="2000" dirty="0" err="1"/>
              <a:t>Dash</a:t>
            </a:r>
            <a:r>
              <a:rPr lang="hu-HU" sz="2000" dirty="0"/>
              <a:t>, az udvaron a kutyámmal szoktam játszani, meg szoktam néha motorozni kint az utcán. Weboldal szerkesztés és a programozás az amit el tudok képzelni munkámként a jövőben. Dunakeszin élek. A Dunakeszi Széchenyi István Általános Iskolát végeztem el.</a:t>
            </a:r>
          </a:p>
        </p:txBody>
      </p:sp>
    </p:spTree>
    <p:extLst>
      <p:ext uri="{BB962C8B-B14F-4D97-AF65-F5344CB8AC3E}">
        <p14:creationId xmlns:p14="http://schemas.microsoft.com/office/powerpoint/2010/main" val="1734025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-45719"/>
            <a:ext cx="9404723" cy="45719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03313" y="452718"/>
            <a:ext cx="4396338" cy="734814"/>
          </a:xfrm>
        </p:spPr>
        <p:txBody>
          <a:bodyPr/>
          <a:lstStyle/>
          <a:p>
            <a:r>
              <a:rPr lang="hu-HU" dirty="0" smtClean="0"/>
              <a:t>Erősségeim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03312" y="1640250"/>
            <a:ext cx="4396339" cy="4616088"/>
          </a:xfrm>
        </p:spPr>
        <p:txBody>
          <a:bodyPr/>
          <a:lstStyle/>
          <a:p>
            <a:r>
              <a:rPr lang="hu-HU" dirty="0" smtClean="0"/>
              <a:t>Tanulás</a:t>
            </a:r>
          </a:p>
          <a:p>
            <a:r>
              <a:rPr lang="hu-HU" dirty="0"/>
              <a:t>O</a:t>
            </a:r>
            <a:r>
              <a:rPr lang="hu-HU" dirty="0" smtClean="0"/>
              <a:t>lvasás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654495" y="452718"/>
            <a:ext cx="4396339" cy="734814"/>
          </a:xfrm>
        </p:spPr>
        <p:txBody>
          <a:bodyPr/>
          <a:lstStyle/>
          <a:p>
            <a:r>
              <a:rPr lang="hu-HU" dirty="0" smtClean="0"/>
              <a:t>Gyengeségeim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654495" y="1640250"/>
            <a:ext cx="4396339" cy="4616088"/>
          </a:xfrm>
        </p:spPr>
        <p:txBody>
          <a:bodyPr/>
          <a:lstStyle/>
          <a:p>
            <a:r>
              <a:rPr lang="hu-HU" dirty="0" smtClean="0"/>
              <a:t>Felelés</a:t>
            </a:r>
          </a:p>
          <a:p>
            <a:r>
              <a:rPr lang="hu-HU" dirty="0" smtClean="0"/>
              <a:t>Főzés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498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0C0530ED-864A-764D-BB1B-1658007D1313}"/>
              </a:ext>
            </a:extLst>
          </p:cNvPr>
          <p:cNvSpPr txBox="1"/>
          <p:nvPr/>
        </p:nvSpPr>
        <p:spPr>
          <a:xfrm>
            <a:off x="820508" y="1249593"/>
            <a:ext cx="363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/>
              <a:t>Van egy kutyám: Yuki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073618A-D231-B14C-868E-F13ABDD7BCD7}"/>
              </a:ext>
            </a:extLst>
          </p:cNvPr>
          <p:cNvSpPr txBox="1"/>
          <p:nvPr/>
        </p:nvSpPr>
        <p:spPr>
          <a:xfrm>
            <a:off x="820508" y="3695250"/>
            <a:ext cx="328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/>
              <a:t>Volt egy macskám: Prézli</a:t>
            </a:r>
          </a:p>
        </p:txBody>
      </p:sp>
      <p:pic>
        <p:nvPicPr>
          <p:cNvPr id="7" name="Kép 7">
            <a:extLst>
              <a:ext uri="{FF2B5EF4-FFF2-40B4-BE49-F238E27FC236}">
                <a16:creationId xmlns:a16="http://schemas.microsoft.com/office/drawing/2014/main" id="{47F6BBD2-97AC-1242-9F28-A9D17D13EEB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5673"/>
            <a:ext cx="2885127" cy="1623267"/>
          </a:xfrm>
          <a:prstGeom prst="rect">
            <a:avLst/>
          </a:prstGeom>
        </p:spPr>
      </p:pic>
      <p:pic>
        <p:nvPicPr>
          <p:cNvPr id="8" name="Kép 8">
            <a:extLst>
              <a:ext uri="{FF2B5EF4-FFF2-40B4-BE49-F238E27FC236}">
                <a16:creationId xmlns:a16="http://schemas.microsoft.com/office/drawing/2014/main" id="{CD4E796C-2C53-D346-B701-A0DBA633B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95250"/>
            <a:ext cx="2892951" cy="16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5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C0E4F3-7649-7B42-A51A-E6ABEC8F8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szépen a figyelmet!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13CB6EB-ED23-A04F-8B15-EB010AFF6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0393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85</Words>
  <Application>Microsoft Office PowerPoint</Application>
  <PresentationFormat>Szélesvásznú</PresentationFormat>
  <Paragraphs>12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Bemutatkozás</vt:lpstr>
      <vt:lpstr>Szabó Levente</vt:lpstr>
      <vt:lpstr>PowerPoint-bemutató</vt:lpstr>
      <vt:lpstr>PowerPoint-bemutató</vt:lpstr>
      <vt:lpstr>Köszönöm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Bemutatkozás</dc:title>
  <dc:creator>Ismeretlen felhasználó</dc:creator>
  <cp:lastModifiedBy>diak</cp:lastModifiedBy>
  <cp:revision>16</cp:revision>
  <dcterms:created xsi:type="dcterms:W3CDTF">2021-09-06T14:52:17Z</dcterms:created>
  <dcterms:modified xsi:type="dcterms:W3CDTF">2021-09-13T07:01:59Z</dcterms:modified>
</cp:coreProperties>
</file>