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74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03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07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08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9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21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86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13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5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74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0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9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2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8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3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58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6FCFA5-55A8-418A-B7C1-DD681B05F7D9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63C0-F6ED-460A-A422-42613AD98A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779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Boldis</a:t>
            </a:r>
            <a:r>
              <a:rPr lang="hu-HU" dirty="0" smtClean="0"/>
              <a:t> Áron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6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17 éves vagyok 2004. 01 .03 születtem</a:t>
            </a:r>
          </a:p>
          <a:p>
            <a:r>
              <a:rPr lang="hu-HU" dirty="0" smtClean="0"/>
              <a:t>Dunakeszin élek</a:t>
            </a:r>
            <a:r>
              <a:rPr lang="hu-HU" dirty="0"/>
              <a:t> </a:t>
            </a:r>
            <a:r>
              <a:rPr lang="hu-HU" dirty="0" smtClean="0"/>
              <a:t>4 éve anyukámmal és a húgommal azelőtt </a:t>
            </a:r>
            <a:r>
              <a:rPr lang="hu-HU" dirty="0"/>
              <a:t>G</a:t>
            </a:r>
            <a:r>
              <a:rPr lang="hu-HU" dirty="0" smtClean="0"/>
              <a:t>ödön.</a:t>
            </a:r>
          </a:p>
          <a:p>
            <a:r>
              <a:rPr lang="hu-HU" dirty="0" smtClean="0"/>
              <a:t>Elsőtől 6.-ig a </a:t>
            </a:r>
            <a:r>
              <a:rPr lang="hu-HU" dirty="0" err="1" smtClean="0"/>
              <a:t>Huzella</a:t>
            </a:r>
            <a:r>
              <a:rPr lang="hu-HU" dirty="0" smtClean="0"/>
              <a:t> Tivadar általános iskolába jártam.</a:t>
            </a:r>
          </a:p>
          <a:p>
            <a:r>
              <a:rPr lang="hu-HU" dirty="0" smtClean="0"/>
              <a:t>6.-tól a Bárdos Lajos általános iskolába.</a:t>
            </a:r>
          </a:p>
        </p:txBody>
      </p:sp>
    </p:spTree>
    <p:extLst>
      <p:ext uri="{BB962C8B-B14F-4D97-AF65-F5344CB8AC3E}">
        <p14:creationId xmlns:p14="http://schemas.microsoft.com/office/powerpoint/2010/main" val="276331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Szabadidőmben szeretek játszani vagy kint lenni.</a:t>
            </a:r>
          </a:p>
          <a:p>
            <a:r>
              <a:rPr lang="hu-HU" dirty="0" smtClean="0"/>
              <a:t>Nincsenek háziállataim.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545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53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Boldis Áron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Boldis Áron</dc:title>
  <dc:creator>diak</dc:creator>
  <cp:lastModifiedBy>diak</cp:lastModifiedBy>
  <cp:revision>2</cp:revision>
  <dcterms:created xsi:type="dcterms:W3CDTF">2021-09-13T06:26:50Z</dcterms:created>
  <dcterms:modified xsi:type="dcterms:W3CDTF">2021-09-13T06:29:10Z</dcterms:modified>
</cp:coreProperties>
</file>