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96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64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508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78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26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0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2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18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04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5B097-8161-48D9-9AA9-8E162685AF12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EA0A-E1CA-4E4B-98DB-D23D025EB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65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Pach</a:t>
            </a:r>
            <a:r>
              <a:rPr lang="hu-HU" dirty="0" smtClean="0"/>
              <a:t> Bálint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3602038"/>
            <a:ext cx="28289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Sportok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42043" y="2628587"/>
            <a:ext cx="3386670" cy="2088642"/>
          </a:xfrm>
        </p:spPr>
        <p:txBody>
          <a:bodyPr>
            <a:normAutofit/>
          </a:bodyPr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</p:txBody>
      </p:sp>
      <p:pic>
        <p:nvPicPr>
          <p:cNvPr id="1026" name="Picture 2" descr="Az úszás amellett, hogy szuper keresztedzés, segíthet a depresszió és  szorongás csökkentés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3" y="3118358"/>
            <a:ext cx="215670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zdőlap - REGY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14" y="3127319"/>
            <a:ext cx="2933919" cy="15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mpo – az innovatív küzdősport – Sportágválasztó Magaz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72" y="3069348"/>
            <a:ext cx="2640177" cy="170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376855" y="2291255"/>
            <a:ext cx="7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Úszás</a:t>
            </a:r>
          </a:p>
          <a:p>
            <a:r>
              <a:rPr lang="hu-HU" dirty="0" smtClean="0"/>
              <a:t>(8 év)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4613406" y="2398658"/>
            <a:ext cx="95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Kick</a:t>
            </a:r>
            <a:r>
              <a:rPr lang="hu-HU" dirty="0" smtClean="0"/>
              <a:t> </a:t>
            </a:r>
            <a:r>
              <a:rPr lang="hu-HU" dirty="0" err="1" smtClean="0"/>
              <a:t>Box</a:t>
            </a:r>
            <a:endParaRPr lang="hu-HU" dirty="0" smtClean="0"/>
          </a:p>
          <a:p>
            <a:r>
              <a:rPr lang="hu-HU" dirty="0" smtClean="0"/>
              <a:t>(1-5 év) 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987862" y="2398658"/>
            <a:ext cx="844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Kempo</a:t>
            </a:r>
            <a:endParaRPr lang="hu-HU" dirty="0" smtClean="0"/>
          </a:p>
          <a:p>
            <a:r>
              <a:rPr lang="hu-HU" dirty="0" smtClean="0"/>
              <a:t>(fél év)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6341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Családi állapot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Édesanyámmal, Nevelőapukámmal élek, 2 kutyával, van kettő féltestvérem akik az </a:t>
            </a:r>
            <a:r>
              <a:rPr lang="hu-HU" dirty="0" err="1" smtClean="0"/>
              <a:t>anyjukkal</a:t>
            </a:r>
            <a:r>
              <a:rPr lang="hu-HU" dirty="0" smtClean="0"/>
              <a:t> élnek Szegeden.</a:t>
            </a:r>
          </a:p>
          <a:p>
            <a:r>
              <a:rPr lang="hu-HU" dirty="0" smtClean="0"/>
              <a:t>Budapest 13.kerület</a:t>
            </a:r>
          </a:p>
          <a:p>
            <a:r>
              <a:rPr lang="hu-HU" dirty="0" smtClean="0"/>
              <a:t>8 általános a Vizafogó Általános Iskolában</a:t>
            </a:r>
          </a:p>
          <a:p>
            <a:r>
              <a:rPr lang="hu-HU" dirty="0" smtClean="0"/>
              <a:t> Jelenlegi Iskola: Katona József Technikum, 10.D tagozat informatika szak.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678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Családon kívüli állapot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Barátokkal, dolgozni járok.</a:t>
            </a:r>
          </a:p>
          <a:p>
            <a:r>
              <a:rPr lang="hu-HU" dirty="0" smtClean="0"/>
              <a:t>Hobbiként (nem versenyszerűen) rollerezek, futok, </a:t>
            </a:r>
            <a:r>
              <a:rPr lang="hu-HU" dirty="0" err="1" smtClean="0"/>
              <a:t>biciklizek,legvégsőbb</a:t>
            </a:r>
            <a:r>
              <a:rPr lang="hu-HU" dirty="0" smtClean="0"/>
              <a:t> esetben játszok otthon Xbox </a:t>
            </a:r>
            <a:r>
              <a:rPr lang="hu-HU" dirty="0" err="1" smtClean="0"/>
              <a:t>One-on</a:t>
            </a:r>
            <a:r>
              <a:rPr lang="hu-HU" dirty="0" smtClean="0"/>
              <a:t>.</a:t>
            </a:r>
          </a:p>
          <a:p>
            <a:r>
              <a:rPr lang="hu-HU" dirty="0" smtClean="0"/>
              <a:t>Egy héten belül 3 napot edzek.</a:t>
            </a:r>
          </a:p>
          <a:p>
            <a:r>
              <a:rPr lang="hu-HU" dirty="0" smtClean="0"/>
              <a:t>Barátnőmmel szoktam lenni az esetek nagytöbbségében.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3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Pár tudnivaló, érdekesség rólam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180 centi körül vagyok, jó arc vagyok, szeretek bulizni, egyéb szabadidős tevékenységet végezni.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210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120</Words>
  <Application>Microsoft Office PowerPoint</Application>
  <PresentationFormat>Szélesvásznú</PresentationFormat>
  <Paragraphs>23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Pach Bálint</vt:lpstr>
      <vt:lpstr>Sportok</vt:lpstr>
      <vt:lpstr>Családi állapot</vt:lpstr>
      <vt:lpstr>Családon kívüli állapot</vt:lpstr>
      <vt:lpstr>Pár tudnivaló, érdekesség rólam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Pach Bálint</dc:title>
  <dc:creator>diak</dc:creator>
  <cp:lastModifiedBy>diak</cp:lastModifiedBy>
  <cp:revision>4</cp:revision>
  <dcterms:created xsi:type="dcterms:W3CDTF">2021-09-07T07:13:15Z</dcterms:created>
  <dcterms:modified xsi:type="dcterms:W3CDTF">2021-09-07T07:35:31Z</dcterms:modified>
</cp:coreProperties>
</file>