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152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757C4-3B7F-4547-9012-221F96BB30EC}" type="datetimeFigureOut">
              <a:rPr lang="hu-HU" smtClean="0"/>
              <a:t>2021. 09. 07.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336F1-AE85-4A74-B0DE-E7C15FF71732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757C4-3B7F-4547-9012-221F96BB30EC}" type="datetimeFigureOut">
              <a:rPr lang="hu-HU" smtClean="0"/>
              <a:t>2021. 09. 07.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336F1-AE85-4A74-B0DE-E7C15FF71732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757C4-3B7F-4547-9012-221F96BB30EC}" type="datetimeFigureOut">
              <a:rPr lang="hu-HU" smtClean="0"/>
              <a:t>2021. 09. 07.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336F1-AE85-4A74-B0DE-E7C15FF71732}" type="slidenum">
              <a:rPr lang="hu-HU" smtClean="0"/>
              <a:t>‹#›</a:t>
            </a:fld>
            <a:endParaRPr lang="hu-HU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757C4-3B7F-4547-9012-221F96BB30EC}" type="datetimeFigureOut">
              <a:rPr lang="hu-HU" smtClean="0"/>
              <a:t>2021. 09. 07.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336F1-AE85-4A74-B0DE-E7C15FF71732}" type="slidenum">
              <a:rPr lang="hu-HU" smtClean="0"/>
              <a:t>‹#›</a:t>
            </a:fld>
            <a:endParaRPr lang="hu-HU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757C4-3B7F-4547-9012-221F96BB30EC}" type="datetimeFigureOut">
              <a:rPr lang="hu-HU" smtClean="0"/>
              <a:t>2021. 09. 07.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336F1-AE85-4A74-B0DE-E7C15FF71732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757C4-3B7F-4547-9012-221F96BB30EC}" type="datetimeFigureOut">
              <a:rPr lang="hu-HU" smtClean="0"/>
              <a:t>2021. 09. 07.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336F1-AE85-4A74-B0DE-E7C15FF71732}" type="slidenum">
              <a:rPr lang="hu-HU" smtClean="0"/>
              <a:t>‹#›</a:t>
            </a:fld>
            <a:endParaRPr lang="hu-H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757C4-3B7F-4547-9012-221F96BB30EC}" type="datetimeFigureOut">
              <a:rPr lang="hu-HU" smtClean="0"/>
              <a:t>2021. 09. 07.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336F1-AE85-4A74-B0DE-E7C15FF71732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757C4-3B7F-4547-9012-221F96BB30EC}" type="datetimeFigureOut">
              <a:rPr lang="hu-HU" smtClean="0"/>
              <a:t>2021. 09. 07.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336F1-AE85-4A74-B0DE-E7C15FF71732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757C4-3B7F-4547-9012-221F96BB30EC}" type="datetimeFigureOut">
              <a:rPr lang="hu-HU" smtClean="0"/>
              <a:t>2021. 09. 07.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336F1-AE85-4A74-B0DE-E7C15FF71732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757C4-3B7F-4547-9012-221F96BB30EC}" type="datetimeFigureOut">
              <a:rPr lang="hu-HU" smtClean="0"/>
              <a:t>2021. 09. 07.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336F1-AE85-4A74-B0DE-E7C15FF71732}" type="slidenum">
              <a:rPr lang="hu-HU" smtClean="0"/>
              <a:t>‹#›</a:t>
            </a:fld>
            <a:endParaRPr lang="hu-H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757C4-3B7F-4547-9012-221F96BB30EC}" type="datetimeFigureOut">
              <a:rPr lang="hu-HU" smtClean="0"/>
              <a:t>2021. 09. 07.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336F1-AE85-4A74-B0DE-E7C15FF71732}" type="slidenum">
              <a:rPr lang="hu-HU" smtClean="0"/>
              <a:t>‹#›</a:t>
            </a:fld>
            <a:endParaRPr lang="hu-H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11E757C4-3B7F-4547-9012-221F96BB30EC}" type="datetimeFigureOut">
              <a:rPr lang="hu-HU" smtClean="0"/>
              <a:t>2021. 09. 07.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EF0336F1-AE85-4A74-B0DE-E7C15FF71732}" type="slidenum">
              <a:rPr lang="hu-HU" smtClean="0"/>
              <a:t>‹#›</a:t>
            </a:fld>
            <a:endParaRPr lang="hu-H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hu-HU" sz="6000" dirty="0" smtClean="0"/>
              <a:t>Bemutatkozó</a:t>
            </a:r>
            <a:endParaRPr lang="hu-HU" sz="60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/>
              <a:t>Készítette: Rózsahegyi Ákos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69760026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artalom helye 7"/>
          <p:cNvSpPr>
            <a:spLocks noGrp="1"/>
          </p:cNvSpPr>
          <p:nvPr>
            <p:ph idx="1"/>
          </p:nvPr>
        </p:nvSpPr>
        <p:spPr>
          <a:xfrm>
            <a:off x="467544" y="1916832"/>
            <a:ext cx="4032448" cy="4824536"/>
          </a:xfrm>
        </p:spPr>
        <p:txBody>
          <a:bodyPr>
            <a:normAutofit/>
          </a:bodyPr>
          <a:lstStyle/>
          <a:p>
            <a:r>
              <a:rPr lang="hu-HU" dirty="0" smtClean="0"/>
              <a:t>Név: Rózsahegyi Ákos</a:t>
            </a:r>
          </a:p>
          <a:p>
            <a:r>
              <a:rPr lang="hu-HU" dirty="0" smtClean="0"/>
              <a:t>Született: 2003.12.04.</a:t>
            </a:r>
          </a:p>
          <a:p>
            <a:r>
              <a:rPr lang="hu-HU" dirty="0" smtClean="0"/>
              <a:t>Életkor: 17 éves</a:t>
            </a:r>
          </a:p>
          <a:p>
            <a:r>
              <a:rPr lang="hu-HU" dirty="0" smtClean="0"/>
              <a:t>Nem: Férfi</a:t>
            </a:r>
          </a:p>
          <a:p>
            <a:r>
              <a:rPr lang="hu-HU" dirty="0" smtClean="0"/>
              <a:t>Magasság: 179 cm</a:t>
            </a:r>
          </a:p>
          <a:p>
            <a:r>
              <a:rPr lang="hu-HU" dirty="0" smtClean="0"/>
              <a:t>Súly: 59 kg</a:t>
            </a:r>
          </a:p>
          <a:p>
            <a:r>
              <a:rPr lang="hu-HU" dirty="0" smtClean="0"/>
              <a:t>Allergia: Nincs</a:t>
            </a:r>
          </a:p>
          <a:p>
            <a:r>
              <a:rPr lang="hu-HU" dirty="0" smtClean="0"/>
              <a:t>Jelenlegi munka: Nincs</a:t>
            </a:r>
          </a:p>
          <a:p>
            <a:r>
              <a:rPr lang="hu-HU" dirty="0" smtClean="0"/>
              <a:t>Járt: Számítástechnikai </a:t>
            </a:r>
            <a:r>
              <a:rPr lang="hu-HU" smtClean="0"/>
              <a:t>Általános </a:t>
            </a:r>
            <a:r>
              <a:rPr lang="hu-HU" smtClean="0"/>
              <a:t>Iskola</a:t>
            </a:r>
            <a:endParaRPr lang="hu-HU" dirty="0" smtClean="0"/>
          </a:p>
          <a:p>
            <a:endParaRPr lang="hu-HU" dirty="0" smtClean="0"/>
          </a:p>
          <a:p>
            <a:endParaRPr lang="hu-HU" sz="2000" dirty="0"/>
          </a:p>
        </p:txBody>
      </p:sp>
      <p:sp>
        <p:nvSpPr>
          <p:cNvPr id="7" name="Cím 6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1252728"/>
          </a:xfrm>
        </p:spPr>
        <p:txBody>
          <a:bodyPr>
            <a:normAutofit/>
          </a:bodyPr>
          <a:lstStyle/>
          <a:p>
            <a:pPr algn="l"/>
            <a:r>
              <a:rPr lang="hu-HU" sz="4000" u="sng" dirty="0" smtClean="0"/>
              <a:t>Általános információ</a:t>
            </a:r>
            <a:endParaRPr lang="hu-HU" sz="4000" u="sng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4219" y="2564904"/>
            <a:ext cx="3122433" cy="2955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4589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artalom helye 7"/>
          <p:cNvSpPr>
            <a:spLocks noGrp="1"/>
          </p:cNvSpPr>
          <p:nvPr>
            <p:ph idx="1"/>
          </p:nvPr>
        </p:nvSpPr>
        <p:spPr>
          <a:xfrm>
            <a:off x="467544" y="1556792"/>
            <a:ext cx="6048672" cy="3600400"/>
          </a:xfrm>
        </p:spPr>
        <p:txBody>
          <a:bodyPr>
            <a:normAutofit/>
          </a:bodyPr>
          <a:lstStyle/>
          <a:p>
            <a:r>
              <a:rPr lang="hu-HU" dirty="0" smtClean="0"/>
              <a:t>Tartózkodási hely: Budapest, XIII. Kerület</a:t>
            </a:r>
          </a:p>
          <a:p>
            <a:r>
              <a:rPr lang="hu-HU" dirty="0" smtClean="0"/>
              <a:t>Hobbi: Számítógépen való elfoglaltság</a:t>
            </a:r>
          </a:p>
          <a:p>
            <a:r>
              <a:rPr lang="hu-HU" dirty="0" smtClean="0"/>
              <a:t>Magamról:</a:t>
            </a:r>
          </a:p>
          <a:p>
            <a:pPr lvl="1"/>
            <a:r>
              <a:rPr lang="hu-HU" dirty="0" smtClean="0"/>
              <a:t>Általában normális és csendes</a:t>
            </a:r>
          </a:p>
          <a:p>
            <a:pPr lvl="1"/>
            <a:r>
              <a:rPr lang="hu-HU" dirty="0" smtClean="0"/>
              <a:t>Szorgalmas</a:t>
            </a:r>
          </a:p>
          <a:p>
            <a:pPr lvl="1"/>
            <a:r>
              <a:rPr lang="hu-HU" dirty="0" smtClean="0"/>
              <a:t>Segítőkész</a:t>
            </a:r>
          </a:p>
          <a:p>
            <a:endParaRPr lang="hu-HU" dirty="0"/>
          </a:p>
        </p:txBody>
      </p:sp>
      <p:sp>
        <p:nvSpPr>
          <p:cNvPr id="7" name="Cím 6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1252728"/>
          </a:xfrm>
        </p:spPr>
        <p:txBody>
          <a:bodyPr>
            <a:normAutofit/>
          </a:bodyPr>
          <a:lstStyle/>
          <a:p>
            <a:pPr algn="l"/>
            <a:r>
              <a:rPr lang="hu-HU" sz="4000" u="sng" dirty="0" smtClean="0"/>
              <a:t>Tudnivalók</a:t>
            </a:r>
            <a:endParaRPr lang="hu-HU" sz="4000" u="sng" dirty="0"/>
          </a:p>
        </p:txBody>
      </p:sp>
      <p:pic>
        <p:nvPicPr>
          <p:cNvPr id="2050" name="Picture 2" descr="How to draw a book open, closed, standing up very eas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894" y="4095140"/>
            <a:ext cx="4104456" cy="2736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1381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/>
          <p:cNvSpPr>
            <a:spLocks noGrp="1"/>
          </p:cNvSpPr>
          <p:nvPr>
            <p:ph type="ctrTitle"/>
          </p:nvPr>
        </p:nvSpPr>
        <p:spPr>
          <a:xfrm rot="366696">
            <a:off x="684232" y="2109495"/>
            <a:ext cx="7772400" cy="1780108"/>
          </a:xfrm>
        </p:spPr>
        <p:txBody>
          <a:bodyPr>
            <a:normAutofit/>
          </a:bodyPr>
          <a:lstStyle/>
          <a:p>
            <a:r>
              <a:rPr lang="hu-HU" sz="6000" dirty="0" smtClean="0"/>
              <a:t>Köszönöm a figyelmet!</a:t>
            </a:r>
            <a:endParaRPr lang="hu-HU" sz="6000" dirty="0"/>
          </a:p>
        </p:txBody>
      </p:sp>
    </p:spTree>
    <p:extLst>
      <p:ext uri="{BB962C8B-B14F-4D97-AF65-F5344CB8AC3E}">
        <p14:creationId xmlns:p14="http://schemas.microsoft.com/office/powerpoint/2010/main" val="3672933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ullám">
  <a:themeElements>
    <a:clrScheme name="Hullá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Hullá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ullá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55</TotalTime>
  <Words>68</Words>
  <Application>Microsoft Office PowerPoint</Application>
  <PresentationFormat>Diavetítés a képernyőre (4:3 oldalarány)</PresentationFormat>
  <Paragraphs>20</Paragraphs>
  <Slides>4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4</vt:i4>
      </vt:variant>
    </vt:vector>
  </HeadingPairs>
  <TitlesOfParts>
    <vt:vector size="7" baseType="lpstr">
      <vt:lpstr>Candara</vt:lpstr>
      <vt:lpstr>Symbol</vt:lpstr>
      <vt:lpstr>Hullám</vt:lpstr>
      <vt:lpstr>Bemutatkozó</vt:lpstr>
      <vt:lpstr>Általános információ</vt:lpstr>
      <vt:lpstr>Tudnivalók</vt:lpstr>
      <vt:lpstr>Köszönöm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Bemutatkozó</dc:title>
  <dc:creator>AKOS</dc:creator>
  <cp:lastModifiedBy>diak</cp:lastModifiedBy>
  <cp:revision>6</cp:revision>
  <dcterms:created xsi:type="dcterms:W3CDTF">2021-09-06T14:13:06Z</dcterms:created>
  <dcterms:modified xsi:type="dcterms:W3CDTF">2021-09-07T07:02:34Z</dcterms:modified>
</cp:coreProperties>
</file>