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Bemutatkozás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918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Simon Roland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953" y="1680632"/>
            <a:ext cx="34163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Lakhelyem: 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5744" y="3544887"/>
            <a:ext cx="29813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7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Jelenlegi végzettségem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549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Erősségek 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3" y="2289175"/>
            <a:ext cx="2895600" cy="158115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0" y="2289175"/>
            <a:ext cx="2857500" cy="16002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050" y="2289175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7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Gyengeségek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3" y="233521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2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TM02900722[[fn=Tanácsterem]]</Template>
  <TotalTime>12</TotalTime>
  <Words>9</Words>
  <Application>Microsoft Office PowerPoint</Application>
  <PresentationFormat>Szélesvásznú</PresentationFormat>
  <Paragraphs>6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Tanácsterem</vt:lpstr>
      <vt:lpstr>Bemutatkozás</vt:lpstr>
      <vt:lpstr>Simon Roland</vt:lpstr>
      <vt:lpstr>Lakhelyem: </vt:lpstr>
      <vt:lpstr>Jelenlegi végzettségem</vt:lpstr>
      <vt:lpstr>Erősségek </vt:lpstr>
      <vt:lpstr>Gyengeségek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Bemutatkozás</dc:title>
  <dc:creator>Rolii</dc:creator>
  <cp:lastModifiedBy>Rolii</cp:lastModifiedBy>
  <cp:revision>2</cp:revision>
  <dcterms:created xsi:type="dcterms:W3CDTF">2021-09-06T14:56:13Z</dcterms:created>
  <dcterms:modified xsi:type="dcterms:W3CDTF">2021-09-06T15:08:42Z</dcterms:modified>
</cp:coreProperties>
</file>