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324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395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155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4121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055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2353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416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814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060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51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745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710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31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561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15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542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57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  <p:sldLayoutId id="2147484134" r:id="rId15"/>
    <p:sldLayoutId id="2147484135" r:id="rId16"/>
    <p:sldLayoutId id="214748413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zínes festékrobbanás fehér háttérrel">
            <a:extLst>
              <a:ext uri="{FF2B5EF4-FFF2-40B4-BE49-F238E27FC236}">
                <a16:creationId xmlns:a16="http://schemas.microsoft.com/office/drawing/2014/main" id="{3BE8074E-367B-4FA6-9905-EEB385A65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242" r="-1" b="2149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5960BEA-A5E0-48D9-84DA-CA47F6735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hu-HU" sz="6600">
                <a:solidFill>
                  <a:srgbClr val="FFFFFF"/>
                </a:solidFill>
              </a:rPr>
              <a:t>Önéletrajz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510A71-EDF9-4705-8DBA-986B1E045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Balogh Ádám</a:t>
            </a:r>
          </a:p>
        </p:txBody>
      </p:sp>
    </p:spTree>
    <p:extLst>
      <p:ext uri="{BB962C8B-B14F-4D97-AF65-F5344CB8AC3E}">
        <p14:creationId xmlns:p14="http://schemas.microsoft.com/office/powerpoint/2010/main" val="3893949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2DACC7-F18D-43F9-9F2D-FBD01C8D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262" y="0"/>
            <a:ext cx="7080738" cy="623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Adatok magamról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Balogh Ádám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2005.12.23.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Kistarcsa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Dunakeszi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Karácsony Gergely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6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tx1">
                <a:lumMod val="75000"/>
              </a:schemeClr>
            </a:gs>
            <a:gs pos="10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614" y="2311691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</a:rPr>
              <a:t>Édesanyámmal és a 3 éves testvéremmel élek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2 kutyám van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46060" y="97221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Családom</a:t>
            </a:r>
          </a:p>
        </p:txBody>
      </p:sp>
      <p:pic>
        <p:nvPicPr>
          <p:cNvPr id="2050" name="Picture 2" descr="A család az én közösségem – Közösségek H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03" y="346841"/>
            <a:ext cx="4216140" cy="292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lognese kutya nevek ⋆ Kutya nev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38" y="3283505"/>
            <a:ext cx="2690648" cy="35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ACF914-9FE9-4BAC-912A-0FA264A3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262" y="346841"/>
            <a:ext cx="7080738" cy="64149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Iskoláim</a:t>
            </a:r>
            <a:b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Budapest V. Kerületi Váci Utcai Ének-zenei Általános iskola </a:t>
            </a:r>
            <a:b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Budapest XIII. kerület Katona József Technikum</a:t>
            </a:r>
            <a:b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Budapest V. Kerületi Váci Utcai Ének-Zenei Általános Iskola - Felelős  Szülők Iskolá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6530"/>
            <a:ext cx="4327087" cy="324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III. kerület - Angyalföld, Újlipótváros, Vizafogó | BGSzC Katona József  Szakgimnáziuma és Szakközépiskolá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8439"/>
            <a:ext cx="4327087" cy="264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175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FAD591-25F9-431F-9D93-F80EB02C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262" y="2690456"/>
            <a:ext cx="7080738" cy="2399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Erősségeim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Nyelvtan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gyengeségeim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Irodalom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Történelem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Üdvözöljük a Cibakházi Damjanich János Általános Iskola honlapján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2" y="25969"/>
            <a:ext cx="4435774" cy="332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örténelem tanár segít a felkészülésben, mindezt online! | OnlineSu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12" y="3827342"/>
            <a:ext cx="4516820" cy="27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13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C2F3C-446F-4641-BFE9-B97A333E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262" y="0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KEDVENC DOLGAIM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FORMA-1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FOCI</a:t>
            </a:r>
            <a:b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JÁTÉK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 descr="Celebrating Max Verstappen&amp;#39;s Monaco Vi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19"/>
            <a:ext cx="2984938" cy="448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he best and the worst of FC Barcelona in this 20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9914"/>
            <a:ext cx="3396922" cy="18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he Witcher 3: Wild Hu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38" y="1354355"/>
            <a:ext cx="3615559" cy="361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804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94786" y="4553644"/>
            <a:ext cx="6160102" cy="1507067"/>
          </a:xfrm>
        </p:spPr>
        <p:txBody>
          <a:bodyPr/>
          <a:lstStyle/>
          <a:p>
            <a:r>
              <a:rPr lang="hu-HU" dirty="0"/>
              <a:t>             </a:t>
            </a:r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játék</a:t>
            </a:r>
            <a:endParaRPr lang="hu-HU" dirty="0"/>
          </a:p>
        </p:txBody>
      </p:sp>
      <p:pic>
        <p:nvPicPr>
          <p:cNvPr id="6146" name="Picture 2" descr="Barcelona see off Juventus to claim fifth title | UEFA Champions League |  UEF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84521" cy="375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6684521" y="141635"/>
            <a:ext cx="8534400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hu-HU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HOBBIJAIM</a:t>
            </a:r>
          </a:p>
          <a:p>
            <a:pPr marL="0" indent="0" algn="just">
              <a:buNone/>
            </a:pPr>
            <a:r>
              <a:rPr lang="hu-HU" sz="4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FOCI</a:t>
            </a:r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-804327" y="4971296"/>
            <a:ext cx="2185966" cy="365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hu-HU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Hobbijaim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hu-HU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Játék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hu-HU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Foci</a:t>
            </a:r>
          </a:p>
          <a:p>
            <a:pPr marL="0" indent="0" algn="ctr">
              <a:buFont typeface="Wingdings 3" panose="05040102010807070707" pitchFamily="18" charset="2"/>
              <a:buNone/>
            </a:pPr>
            <a:r>
              <a:rPr lang="hu-HU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hu-H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Watch Dogs HD Wallpapers - Top Free Watch Dogs HD Backgrounds -  WallpaperAcces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56902"/>
            <a:ext cx="6684522" cy="310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82B604-7754-4DF4-89D2-C91F6931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Köszönöm</a:t>
            </a:r>
            <a:r>
              <a:rPr lang="en-US" sz="4800" dirty="0">
                <a:solidFill>
                  <a:schemeClr val="bg1"/>
                </a:solidFill>
              </a:rPr>
              <a:t> a </a:t>
            </a:r>
            <a:r>
              <a:rPr lang="en-US" sz="4800" dirty="0" err="1">
                <a:solidFill>
                  <a:schemeClr val="bg1"/>
                </a:solidFill>
              </a:rPr>
              <a:t>figyelmet</a:t>
            </a:r>
            <a:r>
              <a:rPr lang="en-US" sz="48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1026" name="Picture 2" descr="30 Very Funny Selfie Pictures">
            <a:extLst>
              <a:ext uri="{FF2B5EF4-FFF2-40B4-BE49-F238E27FC236}">
                <a16:creationId xmlns:a16="http://schemas.microsoft.com/office/drawing/2014/main" id="{BF30CCB5-D907-4666-A0FA-23B9EE61B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"/>
          <a:stretch/>
        </p:blipFill>
        <p:spPr bwMode="auto"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46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97</Words>
  <Application>Microsoft Office PowerPoint</Application>
  <PresentationFormat>Szélesvásznú</PresentationFormat>
  <Paragraphs>16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3</vt:lpstr>
      <vt:lpstr>Szelet</vt:lpstr>
      <vt:lpstr>Önéletrajz</vt:lpstr>
      <vt:lpstr>Adatok magamról  Balogh Ádám 2005.12.23. Kistarcsa Dunakeszi </vt:lpstr>
      <vt:lpstr>Édesanyámmal és a 3 éves testvéremmel élek 2 kutyám van</vt:lpstr>
      <vt:lpstr>Iskoláim  Budapest V. Kerületi Váci Utcai Ének-zenei Általános iskola   Budapest XIII. kerület Katona József Technikum </vt:lpstr>
      <vt:lpstr>Erősségeim  Informatika Angol Nyelvtan  gyengeségeim  Matematika Irodalom Történelem   </vt:lpstr>
      <vt:lpstr>KEDVENC DOLGAIM  FORMA-1 FOCI JÁTÉK</vt:lpstr>
      <vt:lpstr>             játék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Önéletrajz</dc:title>
  <dc:creator>Balogh Ádám</dc:creator>
  <cp:lastModifiedBy>Balogh Ádám</cp:lastModifiedBy>
  <cp:revision>8</cp:revision>
  <dcterms:created xsi:type="dcterms:W3CDTF">2021-09-15T13:03:21Z</dcterms:created>
  <dcterms:modified xsi:type="dcterms:W3CDTF">2021-09-20T12:27:47Z</dcterms:modified>
</cp:coreProperties>
</file>