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376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38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8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5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305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93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17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88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5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52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9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D57E3-9604-4AF5-9224-258866F4F709}" type="datetimeFigureOut">
              <a:rPr lang="hu-HU" smtClean="0"/>
              <a:t>2021. 09. 21.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91A1-9439-4EE6-BEFA-E4E2029F0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51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Szakály Ábel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(2006.03.27)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571" y="-1806"/>
            <a:ext cx="3205779" cy="68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9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Család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Szülők</a:t>
            </a:r>
          </a:p>
          <a:p>
            <a:pPr marL="0" indent="0">
              <a:buNone/>
            </a:pPr>
            <a:r>
              <a:rPr lang="hu-HU" dirty="0" smtClean="0"/>
              <a:t>Testvérek</a:t>
            </a:r>
          </a:p>
          <a:p>
            <a:pPr marL="0" indent="0">
              <a:buNone/>
            </a:pPr>
            <a:r>
              <a:rPr lang="hu-HU" dirty="0" smtClean="0"/>
              <a:t>Otthon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117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Hobbiaim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 smtClean="0"/>
              <a:t>Taekwondo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Roller</a:t>
            </a:r>
          </a:p>
          <a:p>
            <a:pPr marL="0" indent="0">
              <a:buNone/>
            </a:pPr>
            <a:r>
              <a:rPr lang="hu-HU" dirty="0" smtClean="0"/>
              <a:t>Gördeszka</a:t>
            </a:r>
          </a:p>
          <a:p>
            <a:pPr marL="0" indent="0">
              <a:buNone/>
            </a:pPr>
            <a:r>
              <a:rPr lang="hu-HU" dirty="0" smtClean="0"/>
              <a:t>Foci</a:t>
            </a:r>
          </a:p>
          <a:p>
            <a:pPr marL="0" indent="0">
              <a:buNone/>
            </a:pPr>
            <a:r>
              <a:rPr lang="hu-HU" dirty="0" smtClean="0"/>
              <a:t>Judo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88" y="0"/>
            <a:ext cx="3167180" cy="6858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0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Erősségek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Angol</a:t>
            </a:r>
          </a:p>
          <a:p>
            <a:pPr marL="0" indent="0">
              <a:buNone/>
            </a:pPr>
            <a:r>
              <a:rPr lang="hu-HU" dirty="0" smtClean="0"/>
              <a:t>Irodalom</a:t>
            </a:r>
          </a:p>
          <a:p>
            <a:pPr marL="0" indent="0">
              <a:buNone/>
            </a:pPr>
            <a:r>
              <a:rPr lang="hu-HU" dirty="0" smtClean="0"/>
              <a:t>Testnevelés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866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Gyengeségek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Matek</a:t>
            </a:r>
          </a:p>
          <a:p>
            <a:pPr marL="0" indent="0">
              <a:buNone/>
            </a:pPr>
            <a:r>
              <a:rPr lang="hu-HU" dirty="0" smtClean="0"/>
              <a:t>Nyelvtan</a:t>
            </a:r>
          </a:p>
          <a:p>
            <a:pPr marL="0" indent="0">
              <a:buNone/>
            </a:pPr>
            <a:r>
              <a:rPr lang="hu-HU" dirty="0" smtClean="0"/>
              <a:t>Töri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201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(Gyerekek, az alkohol rossz)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3423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4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Szakály Ábel</vt:lpstr>
      <vt:lpstr>Család </vt:lpstr>
      <vt:lpstr>Hobbiaim</vt:lpstr>
      <vt:lpstr>Erősségek </vt:lpstr>
      <vt:lpstr>Gyengeségek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Szakály Ábel</dc:title>
  <dc:creator>Szakaly Abel</dc:creator>
  <cp:lastModifiedBy>Szakaly Abel</cp:lastModifiedBy>
  <cp:revision>3</cp:revision>
  <dcterms:created xsi:type="dcterms:W3CDTF">2021-09-21T11:24:21Z</dcterms:created>
  <dcterms:modified xsi:type="dcterms:W3CDTF">2021-09-21T11:38:57Z</dcterms:modified>
</cp:coreProperties>
</file>