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emantKiraly@sulid.hu" initials="G" lastIdx="1" clrIdx="0">
    <p:extLst>
      <p:ext uri="{19B8F6BF-5375-455C-9EA6-DF929625EA0E}">
        <p15:presenceInfo xmlns:p15="http://schemas.microsoft.com/office/powerpoint/2012/main" userId="GyemantKiraly@sulid.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5T22:40:44.1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4C4B0-D41E-40BF-839D-C55E016B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F411B0-16E4-46A5-B934-59463702F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5A612F-DD7F-4C37-BE04-6664C086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CC087F-A94F-48C4-BF47-CFEAEC95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0C261E-D505-441F-A607-81AA0001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4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75E933-4BC4-4B29-AA7A-E6E45157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698D3F-2AE6-4131-A2C4-74CF7937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52D4D1-5D70-4504-8B21-A1118A22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45B91B-52C6-482E-90D1-371E1AAD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D25BDD-D092-47CA-B38A-51B14854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830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B27E7E5-5EFA-462E-A3A6-D05FFDE3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E15CC0-A951-47AF-A6AB-EC73B3DF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C5EB40-0CF9-4A5A-8B78-8D7CED92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61211A-ABDE-4AED-BAAB-62EF5B29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7AFFE8-93F1-43D3-BCB2-E19D007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31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37CFF-16F2-4983-8640-C5902573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34012-F7CF-4FDE-83E1-99193F9B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3A087B-A973-4EF2-800A-F14FB2EC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5F2A33-AB73-4BB7-85AB-ACAF2808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580EB9-1DDB-45B8-9C0E-839AAA3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64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73404-F3AD-49B6-8562-666412B4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3DE781-0F1E-4DA0-AFE8-5E1ABA78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3F919E-A694-4868-A68A-31CDCF1E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D63FF8-8C7B-42FA-B047-D97AECEC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F71127-B0A4-4CDF-8DD9-8ABCB89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5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CF120-5759-43B9-B602-7ECCBB8A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E0DB7D-0806-4335-99ED-542817EE5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5EC63E-4BDE-4AFE-901E-9060B17C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B36217-094E-4EDC-97E5-12C6E3D4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D97A4D-1D08-4FA3-AFB3-52A7371A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12C45F7-4E07-4F3F-A37A-9BE36BB2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98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813C66-30CC-41A7-80DC-02C6BED2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10677C-3BE6-4659-8628-9A9148BAC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8FAA5F-2E55-443D-8580-B89F6F7AF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8C7C16-F4A8-4C20-A4C9-5CCD4226B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1AF5D7F-BEFF-45DE-903D-92F5D60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FA93A70-BAF7-4DFF-B1FB-75CE834D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BD8DD1-92FE-4A19-95B2-E0BC7426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110589D-84F4-496D-90BF-837E719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39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540F5-688B-4E2E-A8BD-06594135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1991E8-ED11-4D33-8E4B-DA64C9ED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B5C8F6C-BDB2-4B21-BE82-7EBAF89F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04CE3E-81F0-4CEC-A568-9CAAF0E0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4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FD1A65-C39B-4DAB-A61A-AC68F925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4F6491A-4D6C-4C16-BE54-7C5304BB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2634FE-98CE-4D3F-BEB5-753D6CF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0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348BB-E8AC-404B-9164-45C23B1F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14458-4064-42C7-85D9-A888E019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563E76-2C94-4089-9F6A-7C006816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77FD7E-F82D-45E0-AFC6-30BB8A6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431018-5D31-4D1D-9AFE-031C89D7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B74D4A-D19D-4B2C-8191-75FBC378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3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4154-1B30-4A59-9EE6-DC202C61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EB0F2B6-A5B5-4E3C-8193-85E21CF16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2FA88A-84A5-4AB4-BA25-40BA1365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111480-7D1F-4C80-BB9A-DA0DE9D0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E2EA51-2655-416E-8EFB-1FCC87D0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76C6EB-4A35-4C52-9235-2D9CD072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8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37D1FEB-146A-49B8-9F01-669CB9D3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F61AA1-3B41-4845-9E45-7A38B622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75D381-DC50-49EE-9FA0-A7B2FDA2B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E182-5BC8-485E-A7B0-871D6DD7FA96}" type="datetimeFigureOut">
              <a:rPr lang="hu-HU" smtClean="0"/>
              <a:t>2021. 09. 16.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A6ACE3-2F7F-44A5-9A11-2B94D478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65AB2-1888-423F-91EC-98E2C2DC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AD5C-4DF1-48A3-96E4-C034EC2FB0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83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D14650-B474-4C4F-AEE5-A72A97B87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Bemutatkozás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613555" y="6488668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Dunai Krisztián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126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Családi háttér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masis MT Pro Black" panose="020B0604020202020204"/>
              </a:rPr>
              <a:t>Édesanyámmal és nagyszüleimmel lakom</a:t>
            </a:r>
          </a:p>
          <a:p>
            <a:r>
              <a:rPr lang="hu-HU" dirty="0" smtClean="0">
                <a:latin typeface="Amasis MT Pro Black" panose="020B0604020202020204"/>
              </a:rPr>
              <a:t>Bátyám külön él</a:t>
            </a:r>
          </a:p>
          <a:p>
            <a:r>
              <a:rPr lang="hu-HU" dirty="0" smtClean="0">
                <a:latin typeface="Amasis MT Pro Black" panose="020B0604020202020204"/>
              </a:rPr>
              <a:t>Szüleim szétmentek születésem előtt</a:t>
            </a:r>
            <a:endParaRPr lang="hu-HU" dirty="0">
              <a:latin typeface="Amasis MT Pro Black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9690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9E9BF-60E5-45EE-898B-F2C6FD02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1F311-FA02-4508-A1EC-CD782601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masis MT Pro Black" panose="020B0604020202020204" pitchFamily="18" charset="-18"/>
              </a:rPr>
              <a:t>Nevem: Dunai Krisztián</a:t>
            </a:r>
          </a:p>
          <a:p>
            <a:endParaRPr lang="hu-HU" dirty="0">
              <a:latin typeface="Amasis MT Pro Black" panose="020B0604020202020204" pitchFamily="18" charset="-18"/>
            </a:endParaRPr>
          </a:p>
          <a:p>
            <a:r>
              <a:rPr lang="hu-HU" dirty="0">
                <a:latin typeface="Amasis MT Pro Black" panose="020B0604020202020204" pitchFamily="18" charset="-18"/>
              </a:rPr>
              <a:t>Születési idő: 2006.02.03</a:t>
            </a:r>
          </a:p>
          <a:p>
            <a:endParaRPr lang="hu-HU" dirty="0">
              <a:latin typeface="Amasis MT Pro Black" panose="020B0604020202020204" pitchFamily="18" charset="-18"/>
            </a:endParaRPr>
          </a:p>
          <a:p>
            <a:r>
              <a:rPr lang="hu-HU" dirty="0">
                <a:latin typeface="Amasis MT Pro Black" panose="020B0604020202020204" pitchFamily="18" charset="-18"/>
              </a:rPr>
              <a:t>Budapesten születtem</a:t>
            </a:r>
          </a:p>
        </p:txBody>
      </p:sp>
    </p:spTree>
    <p:extLst>
      <p:ext uri="{BB962C8B-B14F-4D97-AF65-F5344CB8AC3E}">
        <p14:creationId xmlns:p14="http://schemas.microsoft.com/office/powerpoint/2010/main" val="63060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BD71C-0BE1-4BAC-AA3B-8A9FBC3C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Tanulmányok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B014A-5B4C-4AB9-ADF1-1697DF0D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masis MT Pro Black" panose="02040A04050005020304" pitchFamily="18" charset="-18"/>
              </a:rPr>
              <a:t>Kerék Általános Iskola és Gimnázium (2012-2020)</a:t>
            </a:r>
          </a:p>
          <a:p>
            <a:r>
              <a:rPr lang="hu-HU" dirty="0">
                <a:latin typeface="Amasis MT Pro Black" panose="02040A04050005020304" pitchFamily="18" charset="-18"/>
              </a:rPr>
              <a:t>Katona József Technikum (jelenleg)</a:t>
            </a:r>
          </a:p>
          <a:p>
            <a:endParaRPr lang="hu-HU" dirty="0">
              <a:latin typeface="Amasis MT Pro Black" panose="02040A04050005020304" pitchFamily="18" charset="-18"/>
            </a:endParaRPr>
          </a:p>
          <a:p>
            <a:r>
              <a:rPr lang="hu-HU" sz="1800" dirty="0" err="1">
                <a:latin typeface="Amasis MT Pro Black" panose="02040A04050005020304" pitchFamily="18" charset="-18"/>
              </a:rPr>
              <a:t>Logischool</a:t>
            </a:r>
            <a:r>
              <a:rPr lang="hu-HU" sz="1800" dirty="0">
                <a:latin typeface="Amasis MT Pro Black" panose="02040A04050005020304" pitchFamily="18" charset="-18"/>
              </a:rPr>
              <a:t> (2016-2017)</a:t>
            </a:r>
          </a:p>
          <a:p>
            <a:r>
              <a:rPr lang="hu-HU" sz="1800" dirty="0">
                <a:latin typeface="Amasis MT Pro Black" panose="02040A04050005020304" pitchFamily="18" charset="-18"/>
              </a:rPr>
              <a:t>Rendszergazda és operátor saját cégnél (2019-jelenleg)</a:t>
            </a:r>
          </a:p>
          <a:p>
            <a:r>
              <a:rPr lang="hu-HU" sz="1800" dirty="0" err="1">
                <a:latin typeface="Amasis MT Pro Black" panose="02040A04050005020304" pitchFamily="18" charset="-18"/>
              </a:rPr>
              <a:t>Fullstack</a:t>
            </a:r>
            <a:r>
              <a:rPr lang="hu-HU" sz="1800" dirty="0">
                <a:latin typeface="Amasis MT Pro Black" panose="02040A04050005020304" pitchFamily="18" charset="-18"/>
              </a:rPr>
              <a:t> tanulmányok (2019-jelenleg, </a:t>
            </a:r>
            <a:r>
              <a:rPr lang="hu-HU" sz="1800" dirty="0" err="1">
                <a:latin typeface="Amasis MT Pro Black" panose="02040A04050005020304" pitchFamily="18" charset="-18"/>
              </a:rPr>
              <a:t>DevOPS</a:t>
            </a:r>
            <a:r>
              <a:rPr lang="hu-HU" sz="1800" dirty="0">
                <a:latin typeface="Amasis MT Pro Black" panose="02040A04050005020304" pitchFamily="18" charset="-18"/>
              </a:rPr>
              <a:t> akadémia)</a:t>
            </a:r>
          </a:p>
        </p:txBody>
      </p:sp>
    </p:spTree>
    <p:extLst>
      <p:ext uri="{BB962C8B-B14F-4D97-AF65-F5344CB8AC3E}">
        <p14:creationId xmlns:p14="http://schemas.microsoft.com/office/powerpoint/2010/main" val="320967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8E24B-E53B-4B62-AA83-AC95FB16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Iskolai erősségeim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1A93A-9BA8-4637-9A4C-374C910F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masis MT Pro Black" panose="02040A04050005020304" pitchFamily="18" charset="-18"/>
              </a:rPr>
              <a:t>Erősségem az Informatika, Angol, Fizika és Elektrotechnika</a:t>
            </a:r>
          </a:p>
          <a:p>
            <a:endParaRPr lang="hu-HU" dirty="0">
              <a:latin typeface="Amasis MT Pro Black" panose="02040A04050005020304" pitchFamily="18" charset="-18"/>
            </a:endParaRPr>
          </a:p>
          <a:p>
            <a:r>
              <a:rPr lang="hu-HU" dirty="0">
                <a:latin typeface="Amasis MT Pro Black" panose="02040A04050005020304" pitchFamily="18" charset="-18"/>
              </a:rPr>
              <a:t>Gyengeségem a Matematika, Nyelvtan és Testnevelés</a:t>
            </a:r>
          </a:p>
        </p:txBody>
      </p:sp>
    </p:spTree>
    <p:extLst>
      <p:ext uri="{BB962C8B-B14F-4D97-AF65-F5344CB8AC3E}">
        <p14:creationId xmlns:p14="http://schemas.microsoft.com/office/powerpoint/2010/main" val="149109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3BC6C-5E05-494B-8DE3-320A2634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107" y="2247603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05870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Office-téma</vt:lpstr>
      <vt:lpstr>Bemutatkozás</vt:lpstr>
      <vt:lpstr>Családi háttér</vt:lpstr>
      <vt:lpstr>Általános adatok</vt:lpstr>
      <vt:lpstr>Tanulmányok</vt:lpstr>
      <vt:lpstr>Iskolai erősségeim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GyemantKiraly@sulid.hu</dc:creator>
  <cp:lastModifiedBy>Dunai Krisztián</cp:lastModifiedBy>
  <cp:revision>2</cp:revision>
  <dcterms:created xsi:type="dcterms:W3CDTF">2021-09-15T20:32:26Z</dcterms:created>
  <dcterms:modified xsi:type="dcterms:W3CDTF">2021-09-16T10:02:10Z</dcterms:modified>
</cp:coreProperties>
</file>